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3.xml" ContentType="application/vnd.openxmlformats-officedocument.theme+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3" r:id="rId2"/>
    <p:sldMasterId id="2147483738" r:id="rId3"/>
    <p:sldMasterId id="2147483865" r:id="rId4"/>
  </p:sldMasterIdLst>
  <p:notesMasterIdLst>
    <p:notesMasterId r:id="rId24"/>
  </p:notesMasterIdLst>
  <p:sldIdLst>
    <p:sldId id="9809" r:id="rId5"/>
    <p:sldId id="9781" r:id="rId6"/>
    <p:sldId id="258" r:id="rId7"/>
    <p:sldId id="261" r:id="rId8"/>
    <p:sldId id="263" r:id="rId9"/>
    <p:sldId id="9969" r:id="rId10"/>
    <p:sldId id="9912" r:id="rId11"/>
    <p:sldId id="9811" r:id="rId12"/>
    <p:sldId id="9815" r:id="rId13"/>
    <p:sldId id="9816" r:id="rId14"/>
    <p:sldId id="9913" r:id="rId15"/>
    <p:sldId id="9965" r:id="rId16"/>
    <p:sldId id="9813" r:id="rId17"/>
    <p:sldId id="9967" r:id="rId18"/>
    <p:sldId id="9968" r:id="rId19"/>
    <p:sldId id="9915" r:id="rId20"/>
    <p:sldId id="9973" r:id="rId21"/>
    <p:sldId id="9966" r:id="rId22"/>
    <p:sldId id="335" r:id="rId23"/>
  </p:sldIdLst>
  <p:sldSz cx="12192000" cy="6858000"/>
  <p:notesSz cx="6858000" cy="9144000"/>
  <p:custDataLst>
    <p:tags r:id="rId25"/>
  </p:custDataLst>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able of Contents" id="{877769BB-A223-44A0-8336-69215FEEEE36}">
          <p14:sldIdLst>
            <p14:sldId id="9809"/>
            <p14:sldId id="9781"/>
          </p14:sldIdLst>
        </p14:section>
        <p14:section name="Default Section" id="{ACA4C7E7-7953-448F-BE2D-538B19DC7D42}">
          <p14:sldIdLst>
            <p14:sldId id="258"/>
            <p14:sldId id="261"/>
            <p14:sldId id="263"/>
            <p14:sldId id="9969"/>
            <p14:sldId id="9912"/>
            <p14:sldId id="9811"/>
            <p14:sldId id="9815"/>
            <p14:sldId id="9816"/>
            <p14:sldId id="9913"/>
            <p14:sldId id="9965"/>
            <p14:sldId id="9813"/>
            <p14:sldId id="9967"/>
            <p14:sldId id="9968"/>
            <p14:sldId id="9915"/>
            <p14:sldId id="9973"/>
            <p14:sldId id="9966"/>
            <p14:sldId id="33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p:cViewPr varScale="1">
        <p:scale>
          <a:sx n="63" d="100"/>
          <a:sy n="63" d="100"/>
        </p:scale>
        <p:origin x="78" y="174"/>
      </p:cViewPr>
      <p:guideLst/>
    </p:cSldViewPr>
  </p:slideViewPr>
  <p:outlineViewPr>
    <p:cViewPr>
      <p:scale>
        <a:sx n="33" d="100"/>
        <a:sy n="33" d="100"/>
      </p:scale>
      <p:origin x="0" y="-14784"/>
    </p:cViewPr>
  </p:outlineViewPr>
  <p:notesTextViewPr>
    <p:cViewPr>
      <p:scale>
        <a:sx n="1" d="1"/>
        <a:sy n="1" d="1"/>
      </p:scale>
      <p:origin x="0" y="0"/>
    </p:cViewPr>
  </p:notesTextViewPr>
  <p:sorterViewPr>
    <p:cViewPr>
      <p:scale>
        <a:sx n="100" d="100"/>
        <a:sy n="100" d="100"/>
      </p:scale>
      <p:origin x="0" y="-572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27722-194F-4991-8B51-97DA2DB00FA0}" type="datetimeFigureOut">
              <a:rPr lang="zh-TW" altLang="en-US" smtClean="0"/>
              <a:t>2023/2/8</a:t>
            </a:fld>
            <a:endParaRPr lang="zh-TW"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31A384-9104-4EFF-B2F1-36B8BD3DB527}" type="slidenum">
              <a:rPr lang="zh-TW" altLang="en-US" smtClean="0"/>
              <a:t>‹#›</a:t>
            </a:fld>
            <a:endParaRPr lang="zh-TW" altLang="en-US"/>
          </a:p>
        </p:txBody>
      </p:sp>
    </p:spTree>
    <p:extLst>
      <p:ext uri="{BB962C8B-B14F-4D97-AF65-F5344CB8AC3E}">
        <p14:creationId xmlns:p14="http://schemas.microsoft.com/office/powerpoint/2010/main" val="2916880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384a22339_0_211:notes"/>
          <p:cNvSpPr txBox="1">
            <a:spLocks noGrp="1"/>
          </p:cNvSpPr>
          <p:nvPr>
            <p:ph type="body" idx="1"/>
          </p:nvPr>
        </p:nvSpPr>
        <p:spPr>
          <a:xfrm>
            <a:off x="688180" y="4473893"/>
            <a:ext cx="5505300" cy="36606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dirty="0"/>
          </a:p>
        </p:txBody>
      </p:sp>
      <p:sp>
        <p:nvSpPr>
          <p:cNvPr id="99" name="Google Shape;99;gc384a22339_0_211:notes"/>
          <p:cNvSpPr>
            <a:spLocks noGrp="1" noRot="1" noChangeAspect="1"/>
          </p:cNvSpPr>
          <p:nvPr>
            <p:ph type="sldImg" idx="2"/>
          </p:nvPr>
        </p:nvSpPr>
        <p:spPr>
          <a:xfrm>
            <a:off x="654050" y="1162050"/>
            <a:ext cx="5573713"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cb25ed2d62_0_146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5" name="Google Shape;505;gcb25ed2d62_0_14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cb25ed2d62_0_146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5" name="Google Shape;505;gcb25ed2d62_0_14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2972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cb25ed2d62_0_146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5" name="Google Shape;505;gcb25ed2d62_0_14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81942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cb25ed2d62_0_146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5" name="Google Shape;505;gcb25ed2d62_0_14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27364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0"/>
        <p:cNvGrpSpPr/>
        <p:nvPr/>
      </p:nvGrpSpPr>
      <p:grpSpPr>
        <a:xfrm>
          <a:off x="0" y="0"/>
          <a:ext cx="0" cy="0"/>
          <a:chOff x="0" y="0"/>
          <a:chExt cx="0" cy="0"/>
        </a:xfrm>
      </p:grpSpPr>
      <p:sp>
        <p:nvSpPr>
          <p:cNvPr id="10301" name="Google Shape;10301;gbd4c6b4f2e_1_30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02" name="Google Shape;10302;gbd4c6b4f2e_1_30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0303" name="Google Shape;10303;gbd4c6b4f2e_1_30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tcloud.gov.tw/article/user-story/11109003" TargetMode="External"/><Relationship Id="rId1" Type="http://schemas.openxmlformats.org/officeDocument/2006/relationships/slideMaster" Target="../slideMasters/slideMaster4.xml"/><Relationship Id="rId4" Type="http://schemas.openxmlformats.org/officeDocument/2006/relationships/image" Target="../media/image2.png"/></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tcloud.gov.tw/article/user-story/11109003" TargetMode="External"/><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24" name="Text Placeholder 123">
            <a:extLst>
              <a:ext uri="{FF2B5EF4-FFF2-40B4-BE49-F238E27FC236}">
                <a16:creationId xmlns:a16="http://schemas.microsoft.com/office/drawing/2014/main" id="{C2077C29-85D6-4B1A-8A4C-23F0B994C1FF}"/>
              </a:ext>
            </a:extLst>
          </p:cNvPr>
          <p:cNvSpPr>
            <a:spLocks noGrp="1"/>
          </p:cNvSpPr>
          <p:nvPr>
            <p:ph type="body" sz="quarter" idx="16" hasCustomPrompt="1"/>
          </p:nvPr>
        </p:nvSpPr>
        <p:spPr>
          <a:xfrm>
            <a:off x="556742" y="3999719"/>
            <a:ext cx="8856526" cy="441596"/>
          </a:xfrm>
          <a:noFill/>
          <a:ln>
            <a:noFill/>
          </a:ln>
        </p:spPr>
        <p:txBody>
          <a:bodyPr wrap="square" rtlCol="0">
            <a:spAutoFit/>
          </a:bodyPr>
          <a:lstStyle>
            <a:lvl1pPr>
              <a:defRPr lang="en-US" altLang="zh-TW" sz="2000" kern="0" smtClean="0">
                <a:solidFill>
                  <a:srgbClr val="000000"/>
                </a:solidFill>
                <a:latin typeface="Arial"/>
                <a:cs typeface="Arial"/>
              </a:defRPr>
            </a:lvl1pPr>
            <a:lvl2pPr>
              <a:defRPr lang="en-US" altLang="zh-TW" sz="1800" smtClean="0"/>
            </a:lvl2pPr>
            <a:lvl3pPr>
              <a:defRPr lang="en-US" altLang="zh-TW" sz="1800" smtClean="0"/>
            </a:lvl3pPr>
            <a:lvl4pPr>
              <a:defRPr lang="en-US" altLang="zh-TW" smtClean="0"/>
            </a:lvl4pPr>
            <a:lvl5pPr>
              <a:defRPr lang="zh-TW" altLang="en-US"/>
            </a:lvl5pPr>
          </a:lstStyle>
          <a:p>
            <a:pPr marL="457200" marR="0" lvl="0" indent="-457200" algn="l" defTabSz="914400" rtl="0" eaLnBrk="1" fontAlgn="auto" latinLnBrk="0" hangingPunct="1">
              <a:lnSpc>
                <a:spcPts val="3000"/>
              </a:lnSpc>
              <a:spcBef>
                <a:spcPts val="0"/>
              </a:spcBef>
              <a:spcAft>
                <a:spcPts val="0"/>
              </a:spcAft>
              <a:buClrTx/>
              <a:buSzTx/>
              <a:buFont typeface="Wingdings" panose="05000000000000000000" pitchFamily="2" charset="2"/>
              <a:buChar char="l"/>
              <a:tabLst/>
              <a:defRPr/>
            </a:pPr>
            <a:r>
              <a:rPr kumimoji="0" lang="zh-TW" altLang="en-US" sz="20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公司基本資料：</a:t>
            </a:r>
            <a:endParaRPr kumimoji="0" lang="en-US" altLang="zh-TW" sz="20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9" name="Text Placeholder 8">
            <a:extLst>
              <a:ext uri="{FF2B5EF4-FFF2-40B4-BE49-F238E27FC236}">
                <a16:creationId xmlns:a16="http://schemas.microsoft.com/office/drawing/2014/main" id="{D41350C8-FF1B-437C-94BC-E7CE9410C9A1}"/>
              </a:ext>
            </a:extLst>
          </p:cNvPr>
          <p:cNvSpPr>
            <a:spLocks noGrp="1"/>
          </p:cNvSpPr>
          <p:nvPr>
            <p:ph type="body" sz="quarter" idx="13" hasCustomPrompt="1"/>
          </p:nvPr>
        </p:nvSpPr>
        <p:spPr>
          <a:xfrm>
            <a:off x="556743" y="1636730"/>
            <a:ext cx="8856525" cy="501252"/>
          </a:xfrm>
        </p:spPr>
        <p:txBody>
          <a:bodyPr/>
          <a:lstStyle/>
          <a:p>
            <a:pPr marL="342900" marR="0" lvl="0" indent="-342900" algn="l" defTabSz="914400" rtl="0" eaLnBrk="1" fontAlgn="auto" latinLnBrk="0" hangingPunct="1">
              <a:lnSpc>
                <a:spcPts val="3000"/>
              </a:lnSpc>
              <a:spcBef>
                <a:spcPts val="0"/>
              </a:spcBef>
              <a:spcAft>
                <a:spcPts val="0"/>
              </a:spcAft>
              <a:buClr>
                <a:srgbClr val="000000"/>
              </a:buClr>
              <a:buSzTx/>
              <a:buFont typeface="Wingdings" panose="05000000000000000000" pitchFamily="2" charset="2"/>
              <a:buChar char="l"/>
              <a:tabLst/>
              <a:defRPr/>
            </a:pPr>
            <a:r>
              <a:rPr kumimoji="0" lang="zh-TW" altLang="en-US" sz="20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公司簡介：</a:t>
            </a:r>
            <a:endParaRPr kumimoji="0" lang="en-US" altLang="zh-TW" sz="20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a:p>
            <a:pPr marL="0" marR="0" lvl="0" indent="0" algn="l" defTabSz="914400" rtl="0" eaLnBrk="1" fontAlgn="auto" latinLnBrk="0" hangingPunct="1">
              <a:lnSpc>
                <a:spcPts val="3000"/>
              </a:lnSpc>
              <a:spcBef>
                <a:spcPts val="0"/>
              </a:spcBef>
              <a:spcAft>
                <a:spcPts val="0"/>
              </a:spcAft>
              <a:buClr>
                <a:srgbClr val="000000"/>
              </a:buClr>
              <a:buSzTx/>
              <a:buFont typeface="Arial"/>
              <a:buNone/>
              <a:tabLst/>
              <a:defRPr/>
            </a:pPr>
            <a:r>
              <a:rPr kumimoji="0" lang="zh-TW" altLang="en-US" sz="20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        </a:t>
            </a:r>
          </a:p>
        </p:txBody>
      </p:sp>
      <p:sp>
        <p:nvSpPr>
          <p:cNvPr id="3" name="Date Placeholder 2">
            <a:extLst>
              <a:ext uri="{FF2B5EF4-FFF2-40B4-BE49-F238E27FC236}">
                <a16:creationId xmlns:a16="http://schemas.microsoft.com/office/drawing/2014/main" id="{09F2E4CB-4A50-4B2D-9F80-4FC3F8FC3F95}"/>
              </a:ext>
            </a:extLst>
          </p:cNvPr>
          <p:cNvSpPr>
            <a:spLocks noGrp="1"/>
          </p:cNvSpPr>
          <p:nvPr>
            <p:ph type="dt" sz="half" idx="10"/>
          </p:nvPr>
        </p:nvSpPr>
        <p:spPr/>
        <p:txBody>
          <a:bodyPr/>
          <a:lstStyle/>
          <a:p>
            <a:fld id="{FD8CB30E-0CCA-460F-AF9B-257BD2DB4B3A}" type="datetimeFigureOut">
              <a:rPr lang="zh-TW" altLang="en-US" smtClean="0"/>
              <a:t>2023/2/8</a:t>
            </a:fld>
            <a:endParaRPr lang="zh-TW" altLang="en-US"/>
          </a:p>
        </p:txBody>
      </p:sp>
      <p:sp>
        <p:nvSpPr>
          <p:cNvPr id="4" name="Footer Placeholder 3">
            <a:extLst>
              <a:ext uri="{FF2B5EF4-FFF2-40B4-BE49-F238E27FC236}">
                <a16:creationId xmlns:a16="http://schemas.microsoft.com/office/drawing/2014/main" id="{E2B4075C-7C2F-451E-9FA2-899221799A2C}"/>
              </a:ext>
            </a:extLst>
          </p:cNvPr>
          <p:cNvSpPr>
            <a:spLocks noGrp="1"/>
          </p:cNvSpPr>
          <p:nvPr>
            <p:ph type="ftr" sz="quarter" idx="11"/>
          </p:nvPr>
        </p:nvSpPr>
        <p:spPr/>
        <p:txBody>
          <a:bodyPr/>
          <a:lstStyle/>
          <a:p>
            <a:endParaRPr lang="zh-TW" altLang="en-US"/>
          </a:p>
        </p:txBody>
      </p:sp>
      <p:sp>
        <p:nvSpPr>
          <p:cNvPr id="5" name="Slide Number Placeholder 4">
            <a:extLst>
              <a:ext uri="{FF2B5EF4-FFF2-40B4-BE49-F238E27FC236}">
                <a16:creationId xmlns:a16="http://schemas.microsoft.com/office/drawing/2014/main" id="{9437906A-4F7D-4CE8-A46F-D03870343C3C}"/>
              </a:ext>
            </a:extLst>
          </p:cNvPr>
          <p:cNvSpPr>
            <a:spLocks noGrp="1"/>
          </p:cNvSpPr>
          <p:nvPr>
            <p:ph type="sldNum" sz="quarter" idx="12"/>
          </p:nvPr>
        </p:nvSpPr>
        <p:spPr/>
        <p:txBody>
          <a:bodyPr/>
          <a:lstStyle/>
          <a:p>
            <a:fld id="{8CAE4871-D5CC-4840-A78C-FAD35407F786}" type="slidenum">
              <a:rPr lang="zh-TW" altLang="en-US" smtClean="0"/>
              <a:t>‹#›</a:t>
            </a:fld>
            <a:endParaRPr lang="zh-TW" altLang="en-US"/>
          </a:p>
        </p:txBody>
      </p:sp>
      <p:sp>
        <p:nvSpPr>
          <p:cNvPr id="89" name="Google Shape;1030;p133">
            <a:extLst>
              <a:ext uri="{FF2B5EF4-FFF2-40B4-BE49-F238E27FC236}">
                <a16:creationId xmlns:a16="http://schemas.microsoft.com/office/drawing/2014/main" id="{90A3A9C7-7756-46D5-945C-D3CDDF4D229B}"/>
              </a:ext>
            </a:extLst>
          </p:cNvPr>
          <p:cNvSpPr/>
          <p:nvPr userDrawn="1"/>
        </p:nvSpPr>
        <p:spPr>
          <a:xfrm>
            <a:off x="-1946" y="5881"/>
            <a:ext cx="12192000" cy="1354000"/>
          </a:xfrm>
          <a:prstGeom prst="rect">
            <a:avLst/>
          </a:prstGeom>
          <a:solidFill>
            <a:srgbClr val="262626"/>
          </a:solidFill>
          <a:ln>
            <a:noFill/>
          </a:ln>
        </p:spPr>
        <p:txBody>
          <a:bodyPr spcFirstLastPara="1" wrap="square" lIns="121900" tIns="121900" rIns="121900" bIns="121900" anchor="ctr" anchorCtr="0">
            <a:noAutofit/>
          </a:bodyPr>
          <a:lstStyle/>
          <a:p>
            <a:pPr>
              <a:buClr>
                <a:srgbClr val="000000"/>
              </a:buClr>
              <a:buSzPts val="1400"/>
              <a:buFont typeface="Arial"/>
              <a:buNone/>
            </a:pPr>
            <a:endParaRPr sz="1867" kern="0">
              <a:solidFill>
                <a:srgbClr val="000000"/>
              </a:solidFill>
              <a:latin typeface="Arial"/>
              <a:ea typeface="Arial"/>
              <a:cs typeface="Arial"/>
              <a:sym typeface="Arial"/>
            </a:endParaRPr>
          </a:p>
        </p:txBody>
      </p:sp>
      <p:grpSp>
        <p:nvGrpSpPr>
          <p:cNvPr id="90" name="Google Shape;1050;p4">
            <a:extLst>
              <a:ext uri="{FF2B5EF4-FFF2-40B4-BE49-F238E27FC236}">
                <a16:creationId xmlns:a16="http://schemas.microsoft.com/office/drawing/2014/main" id="{EA762231-55FE-45B6-802C-BC3F3D64229A}"/>
              </a:ext>
            </a:extLst>
          </p:cNvPr>
          <p:cNvGrpSpPr/>
          <p:nvPr userDrawn="1"/>
        </p:nvGrpSpPr>
        <p:grpSpPr>
          <a:xfrm>
            <a:off x="9641823" y="13076"/>
            <a:ext cx="2550177" cy="1270476"/>
            <a:chOff x="5552377" y="4559319"/>
            <a:chExt cx="3497865" cy="1742606"/>
          </a:xfrm>
        </p:grpSpPr>
        <p:sp>
          <p:nvSpPr>
            <p:cNvPr id="91" name="Google Shape;1051;p4">
              <a:extLst>
                <a:ext uri="{FF2B5EF4-FFF2-40B4-BE49-F238E27FC236}">
                  <a16:creationId xmlns:a16="http://schemas.microsoft.com/office/drawing/2014/main" id="{240340AB-257A-4FB1-AF59-DD7B07B4E662}"/>
                </a:ext>
              </a:extLst>
            </p:cNvPr>
            <p:cNvSpPr/>
            <p:nvPr/>
          </p:nvSpPr>
          <p:spPr>
            <a:xfrm>
              <a:off x="5552377" y="4560081"/>
              <a:ext cx="127845" cy="122350"/>
            </a:xfrm>
            <a:custGeom>
              <a:avLst/>
              <a:gdLst/>
              <a:ahLst/>
              <a:cxnLst/>
              <a:rect l="l" t="t" r="r" b="b"/>
              <a:pathLst>
                <a:path w="127845" h="122350" extrusionOk="0">
                  <a:moveTo>
                    <a:pt x="36053" y="0"/>
                  </a:moveTo>
                  <a:lnTo>
                    <a:pt x="0" y="35791"/>
                  </a:lnTo>
                  <a:lnTo>
                    <a:pt x="0" y="38584"/>
                  </a:lnTo>
                  <a:cubicBezTo>
                    <a:pt x="0" y="66760"/>
                    <a:pt x="1278" y="89351"/>
                    <a:pt x="2557" y="108135"/>
                  </a:cubicBezTo>
                  <a:lnTo>
                    <a:pt x="2557" y="122350"/>
                  </a:lnTo>
                  <a:lnTo>
                    <a:pt x="127846"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2" name="Google Shape;1052;p4">
              <a:extLst>
                <a:ext uri="{FF2B5EF4-FFF2-40B4-BE49-F238E27FC236}">
                  <a16:creationId xmlns:a16="http://schemas.microsoft.com/office/drawing/2014/main" id="{08C9F7A7-6644-4AFA-AEAB-D5C78E58779A}"/>
                </a:ext>
              </a:extLst>
            </p:cNvPr>
            <p:cNvSpPr/>
            <p:nvPr/>
          </p:nvSpPr>
          <p:spPr>
            <a:xfrm>
              <a:off x="5568741" y="4560081"/>
              <a:ext cx="339047" cy="323898"/>
            </a:xfrm>
            <a:custGeom>
              <a:avLst/>
              <a:gdLst/>
              <a:ahLst/>
              <a:cxnLst/>
              <a:rect l="l" t="t" r="r" b="b"/>
              <a:pathLst>
                <a:path w="339047" h="323898" extrusionOk="0">
                  <a:moveTo>
                    <a:pt x="248788" y="0"/>
                  </a:moveTo>
                  <a:lnTo>
                    <a:pt x="0" y="246985"/>
                  </a:lnTo>
                  <a:lnTo>
                    <a:pt x="0" y="250032"/>
                  </a:lnTo>
                  <a:cubicBezTo>
                    <a:pt x="2557" y="268308"/>
                    <a:pt x="5881" y="288107"/>
                    <a:pt x="10228" y="311968"/>
                  </a:cubicBezTo>
                  <a:lnTo>
                    <a:pt x="12273" y="323899"/>
                  </a:lnTo>
                  <a:lnTo>
                    <a:pt x="33904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3" name="Google Shape;1053;p4">
              <a:extLst>
                <a:ext uri="{FF2B5EF4-FFF2-40B4-BE49-F238E27FC236}">
                  <a16:creationId xmlns:a16="http://schemas.microsoft.com/office/drawing/2014/main" id="{7FB90682-FDBB-4A1C-A91E-BAC0F0C2C2A5}"/>
                </a:ext>
              </a:extLst>
            </p:cNvPr>
            <p:cNvSpPr/>
            <p:nvPr/>
          </p:nvSpPr>
          <p:spPr>
            <a:xfrm>
              <a:off x="5606328" y="4559319"/>
              <a:ext cx="530560" cy="507678"/>
            </a:xfrm>
            <a:custGeom>
              <a:avLst/>
              <a:gdLst/>
              <a:ahLst/>
              <a:cxnLst/>
              <a:rect l="l" t="t" r="r" b="b"/>
              <a:pathLst>
                <a:path w="530560" h="507678" extrusionOk="0">
                  <a:moveTo>
                    <a:pt x="440302" y="762"/>
                  </a:moveTo>
                  <a:lnTo>
                    <a:pt x="2557" y="435334"/>
                  </a:lnTo>
                  <a:lnTo>
                    <a:pt x="0" y="437872"/>
                  </a:lnTo>
                  <a:lnTo>
                    <a:pt x="0" y="441426"/>
                  </a:lnTo>
                  <a:cubicBezTo>
                    <a:pt x="4602" y="458941"/>
                    <a:pt x="9716" y="476202"/>
                    <a:pt x="14830" y="493717"/>
                  </a:cubicBezTo>
                  <a:lnTo>
                    <a:pt x="19177" y="507678"/>
                  </a:lnTo>
                  <a:lnTo>
                    <a:pt x="530561"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4" name="Google Shape;1054;p4">
              <a:extLst>
                <a:ext uri="{FF2B5EF4-FFF2-40B4-BE49-F238E27FC236}">
                  <a16:creationId xmlns:a16="http://schemas.microsoft.com/office/drawing/2014/main" id="{C027AB4C-AEAB-4A9E-A3AF-64EC71428D9C}"/>
                </a:ext>
              </a:extLst>
            </p:cNvPr>
            <p:cNvSpPr/>
            <p:nvPr/>
          </p:nvSpPr>
          <p:spPr>
            <a:xfrm>
              <a:off x="5661046" y="4560081"/>
              <a:ext cx="704942" cy="672673"/>
            </a:xfrm>
            <a:custGeom>
              <a:avLst/>
              <a:gdLst/>
              <a:ahLst/>
              <a:cxnLst/>
              <a:rect l="l" t="t" r="r" b="b"/>
              <a:pathLst>
                <a:path w="704942" h="672673" extrusionOk="0">
                  <a:moveTo>
                    <a:pt x="614428" y="0"/>
                  </a:moveTo>
                  <a:lnTo>
                    <a:pt x="2813" y="607183"/>
                  </a:lnTo>
                  <a:lnTo>
                    <a:pt x="0" y="609214"/>
                  </a:lnTo>
                  <a:lnTo>
                    <a:pt x="1534" y="613022"/>
                  </a:lnTo>
                  <a:cubicBezTo>
                    <a:pt x="7926" y="630283"/>
                    <a:pt x="14830" y="647544"/>
                    <a:pt x="21990" y="663789"/>
                  </a:cubicBezTo>
                  <a:lnTo>
                    <a:pt x="25569" y="672674"/>
                  </a:lnTo>
                  <a:lnTo>
                    <a:pt x="70494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5" name="Google Shape;1055;p4">
              <a:extLst>
                <a:ext uri="{FF2B5EF4-FFF2-40B4-BE49-F238E27FC236}">
                  <a16:creationId xmlns:a16="http://schemas.microsoft.com/office/drawing/2014/main" id="{0E326B95-7CC1-447E-8DE1-A895280480AB}"/>
                </a:ext>
              </a:extLst>
            </p:cNvPr>
            <p:cNvSpPr/>
            <p:nvPr/>
          </p:nvSpPr>
          <p:spPr>
            <a:xfrm>
              <a:off x="5729827" y="4560081"/>
              <a:ext cx="865261" cy="828277"/>
            </a:xfrm>
            <a:custGeom>
              <a:avLst/>
              <a:gdLst/>
              <a:ahLst/>
              <a:cxnLst/>
              <a:rect l="l" t="t" r="r" b="b"/>
              <a:pathLst>
                <a:path w="865261" h="828277" extrusionOk="0">
                  <a:moveTo>
                    <a:pt x="774747" y="0"/>
                  </a:moveTo>
                  <a:lnTo>
                    <a:pt x="3324" y="765833"/>
                  </a:lnTo>
                  <a:lnTo>
                    <a:pt x="0" y="769133"/>
                  </a:lnTo>
                  <a:lnTo>
                    <a:pt x="2046" y="773194"/>
                  </a:lnTo>
                  <a:cubicBezTo>
                    <a:pt x="10228" y="789186"/>
                    <a:pt x="18410" y="804924"/>
                    <a:pt x="27615" y="820662"/>
                  </a:cubicBezTo>
                  <a:lnTo>
                    <a:pt x="31450" y="828277"/>
                  </a:lnTo>
                  <a:lnTo>
                    <a:pt x="86526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6" name="Google Shape;1056;p4">
              <a:extLst>
                <a:ext uri="{FF2B5EF4-FFF2-40B4-BE49-F238E27FC236}">
                  <a16:creationId xmlns:a16="http://schemas.microsoft.com/office/drawing/2014/main" id="{E3935CB2-D12B-41B7-B1F1-82E8E4A8035A}"/>
                </a:ext>
              </a:extLst>
            </p:cNvPr>
            <p:cNvSpPr/>
            <p:nvPr/>
          </p:nvSpPr>
          <p:spPr>
            <a:xfrm>
              <a:off x="5811392" y="4560081"/>
              <a:ext cx="1012540" cy="970173"/>
            </a:xfrm>
            <a:custGeom>
              <a:avLst/>
              <a:gdLst/>
              <a:ahLst/>
              <a:cxnLst/>
              <a:rect l="l" t="t" r="r" b="b"/>
              <a:pathLst>
                <a:path w="1012540" h="970173" extrusionOk="0">
                  <a:moveTo>
                    <a:pt x="922281" y="0"/>
                  </a:moveTo>
                  <a:lnTo>
                    <a:pt x="3580" y="912044"/>
                  </a:lnTo>
                  <a:lnTo>
                    <a:pt x="0" y="915598"/>
                  </a:lnTo>
                  <a:lnTo>
                    <a:pt x="2813" y="919913"/>
                  </a:lnTo>
                  <a:cubicBezTo>
                    <a:pt x="12018" y="934636"/>
                    <a:pt x="21478" y="949358"/>
                    <a:pt x="30939" y="963827"/>
                  </a:cubicBezTo>
                  <a:lnTo>
                    <a:pt x="35285" y="970173"/>
                  </a:lnTo>
                  <a:lnTo>
                    <a:pt x="101254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7" name="Google Shape;1057;p4">
              <a:extLst>
                <a:ext uri="{FF2B5EF4-FFF2-40B4-BE49-F238E27FC236}">
                  <a16:creationId xmlns:a16="http://schemas.microsoft.com/office/drawing/2014/main" id="{3B31388A-A2CE-4826-BE7D-3D9F5C9FF0D1}"/>
                </a:ext>
              </a:extLst>
            </p:cNvPr>
            <p:cNvSpPr/>
            <p:nvPr/>
          </p:nvSpPr>
          <p:spPr>
            <a:xfrm>
              <a:off x="5904464" y="4560081"/>
              <a:ext cx="1148568" cy="1100900"/>
            </a:xfrm>
            <a:custGeom>
              <a:avLst/>
              <a:gdLst/>
              <a:ahLst/>
              <a:cxnLst/>
              <a:rect l="l" t="t" r="r" b="b"/>
              <a:pathLst>
                <a:path w="1148568" h="1100900" extrusionOk="0">
                  <a:moveTo>
                    <a:pt x="1058309" y="0"/>
                  </a:moveTo>
                  <a:lnTo>
                    <a:pt x="0" y="1050640"/>
                  </a:lnTo>
                  <a:lnTo>
                    <a:pt x="3324" y="1054956"/>
                  </a:lnTo>
                  <a:cubicBezTo>
                    <a:pt x="13807" y="1068663"/>
                    <a:pt x="24546" y="1082116"/>
                    <a:pt x="35285" y="1095316"/>
                  </a:cubicBezTo>
                  <a:lnTo>
                    <a:pt x="39632" y="1100900"/>
                  </a:lnTo>
                  <a:lnTo>
                    <a:pt x="114856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8" name="Google Shape;1058;p4">
              <a:extLst>
                <a:ext uri="{FF2B5EF4-FFF2-40B4-BE49-F238E27FC236}">
                  <a16:creationId xmlns:a16="http://schemas.microsoft.com/office/drawing/2014/main" id="{48367FEA-60B8-454E-8565-A2D81A7B049F}"/>
                </a:ext>
              </a:extLst>
            </p:cNvPr>
            <p:cNvSpPr/>
            <p:nvPr/>
          </p:nvSpPr>
          <p:spPr>
            <a:xfrm>
              <a:off x="6008275" y="4560081"/>
              <a:ext cx="1273857" cy="1220966"/>
            </a:xfrm>
            <a:custGeom>
              <a:avLst/>
              <a:gdLst/>
              <a:ahLst/>
              <a:cxnLst/>
              <a:rect l="l" t="t" r="r" b="b"/>
              <a:pathLst>
                <a:path w="1273857" h="1220966" extrusionOk="0">
                  <a:moveTo>
                    <a:pt x="1183343" y="0"/>
                  </a:moveTo>
                  <a:lnTo>
                    <a:pt x="4347" y="1170706"/>
                  </a:lnTo>
                  <a:lnTo>
                    <a:pt x="0" y="1175021"/>
                  </a:lnTo>
                  <a:lnTo>
                    <a:pt x="4091" y="1179337"/>
                  </a:lnTo>
                  <a:cubicBezTo>
                    <a:pt x="15597" y="1192029"/>
                    <a:pt x="27615" y="1204721"/>
                    <a:pt x="39632" y="1216397"/>
                  </a:cubicBezTo>
                  <a:lnTo>
                    <a:pt x="43979" y="1220966"/>
                  </a:lnTo>
                  <a:lnTo>
                    <a:pt x="127385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9" name="Google Shape;1059;p4">
              <a:extLst>
                <a:ext uri="{FF2B5EF4-FFF2-40B4-BE49-F238E27FC236}">
                  <a16:creationId xmlns:a16="http://schemas.microsoft.com/office/drawing/2014/main" id="{8A428D10-A8D3-4736-8936-98BD42F32DE2}"/>
                </a:ext>
              </a:extLst>
            </p:cNvPr>
            <p:cNvSpPr/>
            <p:nvPr/>
          </p:nvSpPr>
          <p:spPr>
            <a:xfrm>
              <a:off x="6122570" y="4560081"/>
              <a:ext cx="1388663" cy="1330370"/>
            </a:xfrm>
            <a:custGeom>
              <a:avLst/>
              <a:gdLst/>
              <a:ahLst/>
              <a:cxnLst/>
              <a:rect l="l" t="t" r="r" b="b"/>
              <a:pathLst>
                <a:path w="1388663" h="1330370" extrusionOk="0">
                  <a:moveTo>
                    <a:pt x="1298148" y="0"/>
                  </a:moveTo>
                  <a:lnTo>
                    <a:pt x="4858" y="1283918"/>
                  </a:lnTo>
                  <a:lnTo>
                    <a:pt x="0" y="1288741"/>
                  </a:lnTo>
                  <a:lnTo>
                    <a:pt x="5114" y="1293057"/>
                  </a:lnTo>
                  <a:cubicBezTo>
                    <a:pt x="15597" y="1302702"/>
                    <a:pt x="26592" y="1311841"/>
                    <a:pt x="37331" y="1320979"/>
                  </a:cubicBezTo>
                  <a:lnTo>
                    <a:pt x="48582" y="1330371"/>
                  </a:lnTo>
                  <a:lnTo>
                    <a:pt x="138866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0" name="Google Shape;1060;p4">
              <a:extLst>
                <a:ext uri="{FF2B5EF4-FFF2-40B4-BE49-F238E27FC236}">
                  <a16:creationId xmlns:a16="http://schemas.microsoft.com/office/drawing/2014/main" id="{E6D3C246-3271-4C6F-9011-75D1455CDFA3}"/>
                </a:ext>
              </a:extLst>
            </p:cNvPr>
            <p:cNvSpPr/>
            <p:nvPr/>
          </p:nvSpPr>
          <p:spPr>
            <a:xfrm>
              <a:off x="6247603" y="4560081"/>
              <a:ext cx="1492473" cy="1429368"/>
            </a:xfrm>
            <a:custGeom>
              <a:avLst/>
              <a:gdLst/>
              <a:ahLst/>
              <a:cxnLst/>
              <a:rect l="l" t="t" r="r" b="b"/>
              <a:pathLst>
                <a:path w="1492473" h="1429368" extrusionOk="0">
                  <a:moveTo>
                    <a:pt x="1401448" y="0"/>
                  </a:moveTo>
                  <a:lnTo>
                    <a:pt x="0" y="1391800"/>
                  </a:lnTo>
                  <a:lnTo>
                    <a:pt x="6137" y="1396369"/>
                  </a:lnTo>
                  <a:cubicBezTo>
                    <a:pt x="16620" y="1404238"/>
                    <a:pt x="27615" y="1411853"/>
                    <a:pt x="38609" y="1419468"/>
                  </a:cubicBezTo>
                  <a:lnTo>
                    <a:pt x="52673" y="1429368"/>
                  </a:lnTo>
                  <a:lnTo>
                    <a:pt x="1492474"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1" name="Google Shape;1061;p4">
              <a:extLst>
                <a:ext uri="{FF2B5EF4-FFF2-40B4-BE49-F238E27FC236}">
                  <a16:creationId xmlns:a16="http://schemas.microsoft.com/office/drawing/2014/main" id="{F2A1607F-9CFC-4580-B512-998894C22572}"/>
                </a:ext>
              </a:extLst>
            </p:cNvPr>
            <p:cNvSpPr/>
            <p:nvPr/>
          </p:nvSpPr>
          <p:spPr>
            <a:xfrm>
              <a:off x="6383887" y="4560081"/>
              <a:ext cx="1585290" cy="1517196"/>
            </a:xfrm>
            <a:custGeom>
              <a:avLst/>
              <a:gdLst/>
              <a:ahLst/>
              <a:cxnLst/>
              <a:rect l="l" t="t" r="r" b="b"/>
              <a:pathLst>
                <a:path w="1585290" h="1517196" extrusionOk="0">
                  <a:moveTo>
                    <a:pt x="1495287" y="0"/>
                  </a:moveTo>
                  <a:lnTo>
                    <a:pt x="0" y="1484197"/>
                  </a:lnTo>
                  <a:lnTo>
                    <a:pt x="6904" y="1488513"/>
                  </a:lnTo>
                  <a:cubicBezTo>
                    <a:pt x="19177" y="1495874"/>
                    <a:pt x="32473" y="1503235"/>
                    <a:pt x="44746" y="1510343"/>
                  </a:cubicBezTo>
                  <a:lnTo>
                    <a:pt x="57019" y="1517197"/>
                  </a:lnTo>
                  <a:lnTo>
                    <a:pt x="158529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2" name="Google Shape;1062;p4">
              <a:extLst>
                <a:ext uri="{FF2B5EF4-FFF2-40B4-BE49-F238E27FC236}">
                  <a16:creationId xmlns:a16="http://schemas.microsoft.com/office/drawing/2014/main" id="{ACF2EEEF-82AF-4B1C-B6AF-23788398906A}"/>
                </a:ext>
              </a:extLst>
            </p:cNvPr>
            <p:cNvSpPr/>
            <p:nvPr/>
          </p:nvSpPr>
          <p:spPr>
            <a:xfrm>
              <a:off x="6531165" y="4560081"/>
              <a:ext cx="1667111" cy="1593348"/>
            </a:xfrm>
            <a:custGeom>
              <a:avLst/>
              <a:gdLst/>
              <a:ahLst/>
              <a:cxnLst/>
              <a:rect l="l" t="t" r="r" b="b"/>
              <a:pathLst>
                <a:path w="1667111" h="1593348" extrusionOk="0">
                  <a:moveTo>
                    <a:pt x="1576597" y="0"/>
                  </a:moveTo>
                  <a:lnTo>
                    <a:pt x="6392" y="1558826"/>
                  </a:lnTo>
                  <a:lnTo>
                    <a:pt x="0" y="1565172"/>
                  </a:lnTo>
                  <a:lnTo>
                    <a:pt x="8182" y="1568980"/>
                  </a:lnTo>
                  <a:cubicBezTo>
                    <a:pt x="22245" y="1575833"/>
                    <a:pt x="36820" y="1582179"/>
                    <a:pt x="51138" y="1588525"/>
                  </a:cubicBezTo>
                  <a:lnTo>
                    <a:pt x="62133" y="1593348"/>
                  </a:lnTo>
                  <a:lnTo>
                    <a:pt x="166711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3" name="Google Shape;1063;p4">
              <a:extLst>
                <a:ext uri="{FF2B5EF4-FFF2-40B4-BE49-F238E27FC236}">
                  <a16:creationId xmlns:a16="http://schemas.microsoft.com/office/drawing/2014/main" id="{C06CB918-821C-4308-AB24-CC0F12E64ED5}"/>
                </a:ext>
              </a:extLst>
            </p:cNvPr>
            <p:cNvSpPr/>
            <p:nvPr/>
          </p:nvSpPr>
          <p:spPr>
            <a:xfrm>
              <a:off x="6691229" y="4560081"/>
              <a:ext cx="1736148" cy="1656554"/>
            </a:xfrm>
            <a:custGeom>
              <a:avLst/>
              <a:gdLst/>
              <a:ahLst/>
              <a:cxnLst/>
              <a:rect l="l" t="t" r="r" b="b"/>
              <a:pathLst>
                <a:path w="1736148" h="1656554" extrusionOk="0">
                  <a:moveTo>
                    <a:pt x="1645634" y="0"/>
                  </a:moveTo>
                  <a:lnTo>
                    <a:pt x="0" y="1633709"/>
                  </a:lnTo>
                  <a:lnTo>
                    <a:pt x="9461" y="1637009"/>
                  </a:lnTo>
                  <a:cubicBezTo>
                    <a:pt x="25058" y="1642593"/>
                    <a:pt x="40655" y="1647924"/>
                    <a:pt x="56508" y="1653001"/>
                  </a:cubicBezTo>
                  <a:lnTo>
                    <a:pt x="67503" y="1656554"/>
                  </a:lnTo>
                  <a:lnTo>
                    <a:pt x="173614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4" name="Google Shape;1064;p4">
              <a:extLst>
                <a:ext uri="{FF2B5EF4-FFF2-40B4-BE49-F238E27FC236}">
                  <a16:creationId xmlns:a16="http://schemas.microsoft.com/office/drawing/2014/main" id="{CBEE6470-4DAD-4B94-AE44-EB1D351894D5}"/>
                </a:ext>
              </a:extLst>
            </p:cNvPr>
            <p:cNvSpPr/>
            <p:nvPr/>
          </p:nvSpPr>
          <p:spPr>
            <a:xfrm>
              <a:off x="6865866" y="4560081"/>
              <a:ext cx="1790355" cy="1704022"/>
            </a:xfrm>
            <a:custGeom>
              <a:avLst/>
              <a:gdLst/>
              <a:ahLst/>
              <a:cxnLst/>
              <a:rect l="l" t="t" r="r" b="b"/>
              <a:pathLst>
                <a:path w="1790355" h="1704022" extrusionOk="0">
                  <a:moveTo>
                    <a:pt x="1700096" y="0"/>
                  </a:moveTo>
                  <a:lnTo>
                    <a:pt x="0" y="1687776"/>
                  </a:lnTo>
                  <a:lnTo>
                    <a:pt x="10995" y="1690315"/>
                  </a:lnTo>
                  <a:cubicBezTo>
                    <a:pt x="30427" y="1695054"/>
                    <a:pt x="50116" y="1699623"/>
                    <a:pt x="70060" y="1704022"/>
                  </a:cubicBezTo>
                  <a:lnTo>
                    <a:pt x="73384" y="1704022"/>
                  </a:lnTo>
                  <a:lnTo>
                    <a:pt x="1790355"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5" name="Google Shape;1065;p4">
              <a:extLst>
                <a:ext uri="{FF2B5EF4-FFF2-40B4-BE49-F238E27FC236}">
                  <a16:creationId xmlns:a16="http://schemas.microsoft.com/office/drawing/2014/main" id="{0529B5E5-E932-4C33-A12E-D4F291CDC007}"/>
                </a:ext>
              </a:extLst>
            </p:cNvPr>
            <p:cNvSpPr/>
            <p:nvPr/>
          </p:nvSpPr>
          <p:spPr>
            <a:xfrm>
              <a:off x="7057379" y="4560081"/>
              <a:ext cx="1827942" cy="1734228"/>
            </a:xfrm>
            <a:custGeom>
              <a:avLst/>
              <a:gdLst/>
              <a:ahLst/>
              <a:cxnLst/>
              <a:rect l="l" t="t" r="r" b="b"/>
              <a:pathLst>
                <a:path w="1827942" h="1734228" extrusionOk="0">
                  <a:moveTo>
                    <a:pt x="1737683" y="0"/>
                  </a:moveTo>
                  <a:lnTo>
                    <a:pt x="9205" y="1715953"/>
                  </a:lnTo>
                  <a:lnTo>
                    <a:pt x="0" y="1725091"/>
                  </a:lnTo>
                  <a:lnTo>
                    <a:pt x="12785" y="1726614"/>
                  </a:lnTo>
                  <a:cubicBezTo>
                    <a:pt x="33496" y="1729406"/>
                    <a:pt x="55741" y="1732198"/>
                    <a:pt x="77730" y="1734229"/>
                  </a:cubicBezTo>
                  <a:lnTo>
                    <a:pt x="80287" y="1734229"/>
                  </a:lnTo>
                  <a:lnTo>
                    <a:pt x="182794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6" name="Google Shape;1066;p4">
              <a:extLst>
                <a:ext uri="{FF2B5EF4-FFF2-40B4-BE49-F238E27FC236}">
                  <a16:creationId xmlns:a16="http://schemas.microsoft.com/office/drawing/2014/main" id="{E23ADC6E-2168-4E14-97B6-BA12C4992AB0}"/>
                </a:ext>
              </a:extLst>
            </p:cNvPr>
            <p:cNvSpPr/>
            <p:nvPr/>
          </p:nvSpPr>
          <p:spPr>
            <a:xfrm>
              <a:off x="7269604" y="4560081"/>
              <a:ext cx="1780638" cy="1741844"/>
            </a:xfrm>
            <a:custGeom>
              <a:avLst/>
              <a:gdLst/>
              <a:ahLst/>
              <a:cxnLst/>
              <a:rect l="l" t="t" r="r" b="b"/>
              <a:pathLst>
                <a:path w="1780638" h="1741844" extrusionOk="0">
                  <a:moveTo>
                    <a:pt x="1754303" y="0"/>
                  </a:moveTo>
                  <a:lnTo>
                    <a:pt x="10739" y="1730929"/>
                  </a:lnTo>
                  <a:lnTo>
                    <a:pt x="0" y="1741844"/>
                  </a:lnTo>
                  <a:lnTo>
                    <a:pt x="32217" y="1741844"/>
                  </a:lnTo>
                  <a:cubicBezTo>
                    <a:pt x="47047" y="1741844"/>
                    <a:pt x="61877" y="1741844"/>
                    <a:pt x="76708" y="1741844"/>
                  </a:cubicBezTo>
                  <a:lnTo>
                    <a:pt x="91282" y="1741844"/>
                  </a:lnTo>
                  <a:lnTo>
                    <a:pt x="1778849" y="66506"/>
                  </a:lnTo>
                  <a:lnTo>
                    <a:pt x="1780639" y="64729"/>
                  </a:lnTo>
                  <a:lnTo>
                    <a:pt x="1780639" y="51783"/>
                  </a:lnTo>
                  <a:cubicBezTo>
                    <a:pt x="1780639" y="37061"/>
                    <a:pt x="1780639" y="22338"/>
                    <a:pt x="1780639" y="7615"/>
                  </a:cubicBezTo>
                  <a:lnTo>
                    <a:pt x="178063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7" name="Google Shape;1067;p4">
              <a:extLst>
                <a:ext uri="{FF2B5EF4-FFF2-40B4-BE49-F238E27FC236}">
                  <a16:creationId xmlns:a16="http://schemas.microsoft.com/office/drawing/2014/main" id="{7954F9C3-C0CD-41A0-92B6-86E375CB204C}"/>
                </a:ext>
              </a:extLst>
            </p:cNvPr>
            <p:cNvSpPr/>
            <p:nvPr/>
          </p:nvSpPr>
          <p:spPr>
            <a:xfrm>
              <a:off x="7510721" y="4771528"/>
              <a:ext cx="1528015" cy="1518211"/>
            </a:xfrm>
            <a:custGeom>
              <a:avLst/>
              <a:gdLst/>
              <a:ahLst/>
              <a:cxnLst/>
              <a:rect l="l" t="t" r="r" b="b"/>
              <a:pathLst>
                <a:path w="1528015" h="1518211" extrusionOk="0">
                  <a:moveTo>
                    <a:pt x="18666" y="1514658"/>
                  </a:moveTo>
                  <a:cubicBezTo>
                    <a:pt x="47303" y="1511104"/>
                    <a:pt x="76196" y="1506535"/>
                    <a:pt x="104578" y="1501459"/>
                  </a:cubicBezTo>
                  <a:lnTo>
                    <a:pt x="106624" y="1501459"/>
                  </a:lnTo>
                  <a:lnTo>
                    <a:pt x="1511140" y="107120"/>
                  </a:lnTo>
                  <a:lnTo>
                    <a:pt x="1512418" y="105597"/>
                  </a:lnTo>
                  <a:lnTo>
                    <a:pt x="1512418" y="103820"/>
                  </a:lnTo>
                  <a:cubicBezTo>
                    <a:pt x="1517276" y="75898"/>
                    <a:pt x="1521879" y="47214"/>
                    <a:pt x="1525714" y="18530"/>
                  </a:cubicBezTo>
                  <a:lnTo>
                    <a:pt x="1528016" y="0"/>
                  </a:lnTo>
                  <a:lnTo>
                    <a:pt x="0" y="1518212"/>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8" name="Google Shape;1068;p4">
              <a:extLst>
                <a:ext uri="{FF2B5EF4-FFF2-40B4-BE49-F238E27FC236}">
                  <a16:creationId xmlns:a16="http://schemas.microsoft.com/office/drawing/2014/main" id="{97003807-646D-4EC0-BA7A-335705BD709B}"/>
                </a:ext>
              </a:extLst>
            </p:cNvPr>
            <p:cNvSpPr/>
            <p:nvPr/>
          </p:nvSpPr>
          <p:spPr>
            <a:xfrm>
              <a:off x="7798375" y="5057351"/>
              <a:ext cx="1181296" cy="1174259"/>
            </a:xfrm>
            <a:custGeom>
              <a:avLst/>
              <a:gdLst/>
              <a:ahLst/>
              <a:cxnLst/>
              <a:rect l="l" t="t" r="r" b="b"/>
              <a:pathLst>
                <a:path w="1181296" h="1174259" extrusionOk="0">
                  <a:moveTo>
                    <a:pt x="24802" y="1166645"/>
                  </a:moveTo>
                  <a:cubicBezTo>
                    <a:pt x="59065" y="1155983"/>
                    <a:pt x="94606" y="1143545"/>
                    <a:pt x="137051" y="1127046"/>
                  </a:cubicBezTo>
                  <a:lnTo>
                    <a:pt x="137051" y="1127046"/>
                  </a:lnTo>
                  <a:lnTo>
                    <a:pt x="1132204" y="139104"/>
                  </a:lnTo>
                  <a:lnTo>
                    <a:pt x="1133738" y="137073"/>
                  </a:lnTo>
                  <a:cubicBezTo>
                    <a:pt x="1150103" y="94936"/>
                    <a:pt x="1162887" y="59398"/>
                    <a:pt x="1173626" y="25384"/>
                  </a:cubicBezTo>
                  <a:lnTo>
                    <a:pt x="1181297" y="0"/>
                  </a:lnTo>
                  <a:lnTo>
                    <a:pt x="0" y="117426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9" name="Google Shape;1069;p4">
              <a:extLst>
                <a:ext uri="{FF2B5EF4-FFF2-40B4-BE49-F238E27FC236}">
                  <a16:creationId xmlns:a16="http://schemas.microsoft.com/office/drawing/2014/main" id="{DB2FE3F2-DE68-4059-9650-1CC853D5A5E7}"/>
                </a:ext>
              </a:extLst>
            </p:cNvPr>
            <p:cNvSpPr/>
            <p:nvPr/>
          </p:nvSpPr>
          <p:spPr>
            <a:xfrm>
              <a:off x="8207738" y="5464763"/>
              <a:ext cx="592949" cy="587891"/>
            </a:xfrm>
            <a:custGeom>
              <a:avLst/>
              <a:gdLst/>
              <a:ahLst/>
              <a:cxnLst/>
              <a:rect l="l" t="t" r="r" b="b"/>
              <a:pathLst>
                <a:path w="592949" h="587891" extrusionOk="0">
                  <a:moveTo>
                    <a:pt x="51905" y="554131"/>
                  </a:moveTo>
                  <a:cubicBezTo>
                    <a:pt x="254132" y="422921"/>
                    <a:pt x="426776" y="251529"/>
                    <a:pt x="558943" y="50768"/>
                  </a:cubicBezTo>
                  <a:lnTo>
                    <a:pt x="592950" y="0"/>
                  </a:lnTo>
                  <a:lnTo>
                    <a:pt x="0" y="587891"/>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grpSp>
      <p:grpSp>
        <p:nvGrpSpPr>
          <p:cNvPr id="110" name="Group 109">
            <a:extLst>
              <a:ext uri="{FF2B5EF4-FFF2-40B4-BE49-F238E27FC236}">
                <a16:creationId xmlns:a16="http://schemas.microsoft.com/office/drawing/2014/main" id="{B842173E-2F4D-4503-9820-BF498C075A7B}"/>
              </a:ext>
            </a:extLst>
          </p:cNvPr>
          <p:cNvGrpSpPr/>
          <p:nvPr userDrawn="1"/>
        </p:nvGrpSpPr>
        <p:grpSpPr>
          <a:xfrm>
            <a:off x="-1946" y="1862"/>
            <a:ext cx="977400" cy="1161932"/>
            <a:chOff x="-1947" y="-9024"/>
            <a:chExt cx="1256445" cy="1493660"/>
          </a:xfrm>
        </p:grpSpPr>
        <p:pic>
          <p:nvPicPr>
            <p:cNvPr id="111" name="Google Shape;1834;p11">
              <a:extLst>
                <a:ext uri="{FF2B5EF4-FFF2-40B4-BE49-F238E27FC236}">
                  <a16:creationId xmlns:a16="http://schemas.microsoft.com/office/drawing/2014/main" id="{19199D34-A61F-41A6-A9A2-0016B7BD89A1}"/>
                </a:ext>
              </a:extLst>
            </p:cNvPr>
            <p:cNvPicPr preferRelativeResize="0"/>
            <p:nvPr/>
          </p:nvPicPr>
          <p:blipFill rotWithShape="1">
            <a:blip r:embed="rId2">
              <a:alphaModFix/>
            </a:blip>
            <a:srcRect/>
            <a:stretch/>
          </p:blipFill>
          <p:spPr>
            <a:xfrm flipH="1">
              <a:off x="1227" y="-9024"/>
              <a:ext cx="1253271" cy="1199287"/>
            </a:xfrm>
            <a:prstGeom prst="rect">
              <a:avLst/>
            </a:prstGeom>
            <a:noFill/>
            <a:ln>
              <a:noFill/>
            </a:ln>
          </p:spPr>
        </p:pic>
        <p:pic>
          <p:nvPicPr>
            <p:cNvPr id="112" name="Google Shape;1835;p11">
              <a:extLst>
                <a:ext uri="{FF2B5EF4-FFF2-40B4-BE49-F238E27FC236}">
                  <a16:creationId xmlns:a16="http://schemas.microsoft.com/office/drawing/2014/main" id="{25AD48AA-85AF-472B-9E37-F03925C12D10}"/>
                </a:ext>
              </a:extLst>
            </p:cNvPr>
            <p:cNvPicPr preferRelativeResize="0"/>
            <p:nvPr/>
          </p:nvPicPr>
          <p:blipFill rotWithShape="1">
            <a:blip r:embed="rId3">
              <a:alphaModFix/>
            </a:blip>
            <a:srcRect/>
            <a:stretch/>
          </p:blipFill>
          <p:spPr>
            <a:xfrm rot="5400000" flipH="1">
              <a:off x="-224181" y="823737"/>
              <a:ext cx="883133" cy="438665"/>
            </a:xfrm>
            <a:prstGeom prst="rect">
              <a:avLst/>
            </a:prstGeom>
            <a:noFill/>
            <a:ln>
              <a:noFill/>
            </a:ln>
          </p:spPr>
        </p:pic>
        <p:grpSp>
          <p:nvGrpSpPr>
            <p:cNvPr id="113" name="Google Shape;1836;p11">
              <a:extLst>
                <a:ext uri="{FF2B5EF4-FFF2-40B4-BE49-F238E27FC236}">
                  <a16:creationId xmlns:a16="http://schemas.microsoft.com/office/drawing/2014/main" id="{0A2135FF-4C98-45AF-BDB0-70A6F53BECAB}"/>
                </a:ext>
              </a:extLst>
            </p:cNvPr>
            <p:cNvGrpSpPr/>
            <p:nvPr/>
          </p:nvGrpSpPr>
          <p:grpSpPr>
            <a:xfrm flipH="1">
              <a:off x="202626" y="180283"/>
              <a:ext cx="234092" cy="236779"/>
              <a:chOff x="4752075" y="4578100"/>
              <a:chExt cx="787500" cy="789172"/>
            </a:xfrm>
          </p:grpSpPr>
          <p:sp>
            <p:nvSpPr>
              <p:cNvPr id="114" name="Google Shape;1837;p11">
                <a:extLst>
                  <a:ext uri="{FF2B5EF4-FFF2-40B4-BE49-F238E27FC236}">
                    <a16:creationId xmlns:a16="http://schemas.microsoft.com/office/drawing/2014/main" id="{86667106-38F9-4328-B13D-7836932AD6F9}"/>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5" name="Google Shape;1838;p11">
                <a:extLst>
                  <a:ext uri="{FF2B5EF4-FFF2-40B4-BE49-F238E27FC236}">
                    <a16:creationId xmlns:a16="http://schemas.microsoft.com/office/drawing/2014/main" id="{7E549FB9-707A-4877-8B67-C01AE4DF3031}"/>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sp>
        <p:nvSpPr>
          <p:cNvPr id="116" name="Google Shape;1868;p11">
            <a:extLst>
              <a:ext uri="{FF2B5EF4-FFF2-40B4-BE49-F238E27FC236}">
                <a16:creationId xmlns:a16="http://schemas.microsoft.com/office/drawing/2014/main" id="{F8AAEFA2-8ABC-4AA8-9149-C5F336FD72A3}"/>
              </a:ext>
            </a:extLst>
          </p:cNvPr>
          <p:cNvSpPr/>
          <p:nvPr userDrawn="1"/>
        </p:nvSpPr>
        <p:spPr>
          <a:xfrm>
            <a:off x="11903877" y="1036922"/>
            <a:ext cx="158243" cy="158243"/>
          </a:xfrm>
          <a:custGeom>
            <a:avLst/>
            <a:gdLst/>
            <a:ahLst/>
            <a:cxnLst/>
            <a:rect l="l" t="t" r="r" b="b"/>
            <a:pathLst>
              <a:path w="266700" h="266700" extrusionOk="0">
                <a:moveTo>
                  <a:pt x="266700" y="133258"/>
                </a:moveTo>
                <a:cubicBezTo>
                  <a:pt x="204487" y="155522"/>
                  <a:pt x="155522" y="204487"/>
                  <a:pt x="133258" y="266700"/>
                </a:cubicBezTo>
                <a:cubicBezTo>
                  <a:pt x="111034" y="204527"/>
                  <a:pt x="62143" y="155568"/>
                  <a:pt x="0" y="133258"/>
                </a:cubicBezTo>
                <a:cubicBezTo>
                  <a:pt x="62061" y="110921"/>
                  <a:pt x="110921" y="62061"/>
                  <a:pt x="133258" y="0"/>
                </a:cubicBezTo>
                <a:cubicBezTo>
                  <a:pt x="155568" y="62143"/>
                  <a:pt x="204527" y="111034"/>
                  <a:pt x="266700" y="133258"/>
                </a:cubicBezTo>
                <a:close/>
              </a:path>
            </a:pathLst>
          </a:custGeom>
          <a:solidFill>
            <a:srgbClr val="D93954"/>
          </a:solidFill>
          <a:ln>
            <a:noFill/>
          </a:ln>
        </p:spPr>
        <p:txBody>
          <a:bodyPr spcFirstLastPara="1" wrap="square" lIns="121900" tIns="60925" rIns="121900" bIns="609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ea typeface="Calibri"/>
              <a:cs typeface="Calibri"/>
              <a:sym typeface="Calibri"/>
            </a:endParaRPr>
          </a:p>
        </p:txBody>
      </p:sp>
      <p:pic>
        <p:nvPicPr>
          <p:cNvPr id="117" name="Google Shape;1035;p133">
            <a:extLst>
              <a:ext uri="{FF2B5EF4-FFF2-40B4-BE49-F238E27FC236}">
                <a16:creationId xmlns:a16="http://schemas.microsoft.com/office/drawing/2014/main" id="{8A010356-9C6A-4411-8AE9-8AC8D31ECBD0}"/>
              </a:ext>
            </a:extLst>
          </p:cNvPr>
          <p:cNvPicPr preferRelativeResize="0"/>
          <p:nvPr userDrawn="1"/>
        </p:nvPicPr>
        <p:blipFill rotWithShape="1">
          <a:blip r:embed="rId3">
            <a:alphaModFix/>
          </a:blip>
          <a:srcRect/>
          <a:stretch/>
        </p:blipFill>
        <p:spPr>
          <a:xfrm rot="16200000">
            <a:off x="11546916" y="204939"/>
            <a:ext cx="874788" cy="438665"/>
          </a:xfrm>
          <a:prstGeom prst="rect">
            <a:avLst/>
          </a:prstGeom>
          <a:noFill/>
          <a:ln>
            <a:noFill/>
          </a:ln>
        </p:spPr>
      </p:pic>
      <p:grpSp>
        <p:nvGrpSpPr>
          <p:cNvPr id="118" name="Google Shape;1036;p133">
            <a:extLst>
              <a:ext uri="{FF2B5EF4-FFF2-40B4-BE49-F238E27FC236}">
                <a16:creationId xmlns:a16="http://schemas.microsoft.com/office/drawing/2014/main" id="{ADED6E93-CAFA-4BFA-9367-AA97AF691C76}"/>
              </a:ext>
            </a:extLst>
          </p:cNvPr>
          <p:cNvGrpSpPr/>
          <p:nvPr userDrawn="1"/>
        </p:nvGrpSpPr>
        <p:grpSpPr>
          <a:xfrm>
            <a:off x="11540411" y="869417"/>
            <a:ext cx="234045" cy="234541"/>
            <a:chOff x="4752075" y="4578100"/>
            <a:chExt cx="787500" cy="789172"/>
          </a:xfrm>
        </p:grpSpPr>
        <p:sp>
          <p:nvSpPr>
            <p:cNvPr id="119" name="Google Shape;1037;p133">
              <a:extLst>
                <a:ext uri="{FF2B5EF4-FFF2-40B4-BE49-F238E27FC236}">
                  <a16:creationId xmlns:a16="http://schemas.microsoft.com/office/drawing/2014/main" id="{B221CC13-B2CD-49F0-A756-70F2B68B1D44}"/>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0" name="Google Shape;1038;p133">
              <a:extLst>
                <a:ext uri="{FF2B5EF4-FFF2-40B4-BE49-F238E27FC236}">
                  <a16:creationId xmlns:a16="http://schemas.microsoft.com/office/drawing/2014/main" id="{EB6FDA7F-1278-4EA2-8922-94682506405B}"/>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22" name="Text Placeholder 53">
            <a:extLst>
              <a:ext uri="{FF2B5EF4-FFF2-40B4-BE49-F238E27FC236}">
                <a16:creationId xmlns:a16="http://schemas.microsoft.com/office/drawing/2014/main" id="{4B899FEB-A846-4F6D-B6CD-D535BB9D3029}"/>
              </a:ext>
            </a:extLst>
          </p:cNvPr>
          <p:cNvSpPr>
            <a:spLocks noGrp="1"/>
          </p:cNvSpPr>
          <p:nvPr>
            <p:ph type="body" sz="quarter" idx="15" hasCustomPrompt="1"/>
          </p:nvPr>
        </p:nvSpPr>
        <p:spPr>
          <a:xfrm>
            <a:off x="6094054" y="4523757"/>
            <a:ext cx="5054343" cy="1192827"/>
          </a:xfrm>
          <a:noFill/>
          <a:ln>
            <a:noFill/>
          </a:ln>
        </p:spPr>
        <p:txBody>
          <a:bodyPr wrap="square" rtlCol="0">
            <a:spAutoFit/>
          </a:bodyPr>
          <a:lstStyle>
            <a:lvl1pPr>
              <a:defRPr lang="en-US" altLang="zh-TW" sz="1800" dirty="0" smtClean="0"/>
            </a:lvl1pPr>
            <a:lvl2pPr>
              <a:defRPr lang="en-US" altLang="zh-TW" sz="1800" dirty="0" smtClean="0"/>
            </a:lvl2pPr>
            <a:lvl3pPr>
              <a:defRPr lang="en-US" altLang="zh-TW" sz="1400" kern="0" dirty="0" smtClean="0">
                <a:solidFill>
                  <a:srgbClr val="000000"/>
                </a:solidFill>
                <a:latin typeface="Arial"/>
                <a:cs typeface="Arial"/>
              </a:defRPr>
            </a:lvl3pPr>
            <a:lvl4pPr>
              <a:defRPr lang="en-US" altLang="zh-TW" dirty="0" smtClean="0"/>
            </a:lvl4pPr>
            <a:lvl5pPr>
              <a:defRPr lang="zh-TW" altLang="en-US" sz="1400" kern="0" dirty="0">
                <a:solidFill>
                  <a:srgbClr val="000000"/>
                </a:solidFill>
                <a:latin typeface="Arial"/>
                <a:cs typeface="Arial"/>
              </a:defRPr>
            </a:lvl5pPr>
          </a:lstStyle>
          <a:p>
            <a:pPr marL="457200" marR="0" lvl="0" indent="-457200" algn="l" defTabSz="914400" rtl="0" eaLnBrk="1" fontAlgn="auto" latinLnBrk="0" hangingPunct="1">
              <a:lnSpc>
                <a:spcPts val="3000"/>
              </a:lnSpc>
              <a:spcBef>
                <a:spcPts val="0"/>
              </a:spcBef>
              <a:spcAft>
                <a:spcPts val="0"/>
              </a:spcAft>
              <a:buClrTx/>
              <a:buSzTx/>
              <a:buFont typeface="Arial" panose="020B0604020202020204" pitchFamily="34" charset="0"/>
              <a:buChar char="•"/>
              <a:tabLst/>
              <a:defRPr/>
            </a:pPr>
            <a:r>
              <a:rPr kumimoji="0" lang="zh-TW" altLang="en-US" sz="1400" b="0" i="0" u="none" strike="noStrike" kern="0" cap="none" spc="0" normalizeH="0" baseline="0" noProof="0" dirty="0">
                <a:ln>
                  <a:noFill/>
                </a:ln>
                <a:solidFill>
                  <a:srgbClr val="000000"/>
                </a:solidFill>
                <a:effectLst/>
                <a:uLnTx/>
                <a:uFillTx/>
                <a:latin typeface="Arial"/>
                <a:cs typeface="Arial"/>
                <a:sym typeface="Arial"/>
              </a:rPr>
              <a:t>產業類別：製造業，醫療器材製造業</a:t>
            </a:r>
            <a:endParaRPr kumimoji="0" lang="en-US" altLang="zh-TW" sz="1400" b="0" i="0" u="none" strike="noStrike" kern="0" cap="none" spc="0" normalizeH="0" baseline="0" noProof="0" dirty="0">
              <a:ln>
                <a:noFill/>
              </a:ln>
              <a:solidFill>
                <a:srgbClr val="000000"/>
              </a:solidFill>
              <a:effectLst/>
              <a:uLnTx/>
              <a:uFillTx/>
              <a:latin typeface="Arial"/>
              <a:cs typeface="Arial"/>
              <a:sym typeface="Arial"/>
            </a:endParaRPr>
          </a:p>
          <a:p>
            <a:pPr marL="457200" marR="0" lvl="0" indent="-457200" algn="l" defTabSz="914400" rtl="0" eaLnBrk="1" fontAlgn="auto" latinLnBrk="0" hangingPunct="1">
              <a:lnSpc>
                <a:spcPts val="3000"/>
              </a:lnSpc>
              <a:spcBef>
                <a:spcPts val="0"/>
              </a:spcBef>
              <a:spcAft>
                <a:spcPts val="0"/>
              </a:spcAft>
              <a:buClrTx/>
              <a:buSzTx/>
              <a:buFont typeface="Arial" panose="020B0604020202020204" pitchFamily="34" charset="0"/>
              <a:buChar char="•"/>
              <a:tabLst/>
              <a:defRPr/>
            </a:pPr>
            <a:r>
              <a:rPr kumimoji="0" lang="zh-TW" altLang="en-US" sz="1400" b="0" i="0" u="none" strike="noStrike" kern="0" cap="none" spc="0" normalizeH="0" baseline="0" noProof="0" dirty="0">
                <a:ln>
                  <a:noFill/>
                </a:ln>
                <a:solidFill>
                  <a:srgbClr val="000000"/>
                </a:solidFill>
                <a:effectLst/>
                <a:uLnTx/>
                <a:uFillTx/>
                <a:latin typeface="Arial"/>
                <a:cs typeface="Arial"/>
                <a:sym typeface="Arial"/>
              </a:rPr>
              <a:t>資本額：</a:t>
            </a:r>
            <a:r>
              <a:rPr kumimoji="0" lang="en-US" altLang="zh-TW" sz="1400" b="0" i="0" u="none" strike="noStrike" kern="0" cap="none" spc="0" normalizeH="0" baseline="0" noProof="0" dirty="0">
                <a:ln>
                  <a:noFill/>
                </a:ln>
                <a:solidFill>
                  <a:srgbClr val="000000"/>
                </a:solidFill>
                <a:effectLst/>
                <a:uLnTx/>
                <a:uFillTx/>
                <a:latin typeface="Arial"/>
                <a:cs typeface="Arial"/>
                <a:sym typeface="Arial"/>
              </a:rPr>
              <a:t>5</a:t>
            </a:r>
            <a:r>
              <a:rPr kumimoji="0" lang="zh-TW" altLang="en-US" sz="1400" b="0" i="0" u="none" strike="noStrike" kern="0" cap="none" spc="0" normalizeH="0" baseline="0" noProof="0" dirty="0">
                <a:ln>
                  <a:noFill/>
                </a:ln>
                <a:solidFill>
                  <a:srgbClr val="000000"/>
                </a:solidFill>
                <a:effectLst/>
                <a:uLnTx/>
                <a:uFillTx/>
                <a:latin typeface="Arial"/>
                <a:cs typeface="Arial"/>
                <a:sym typeface="Arial"/>
              </a:rPr>
              <a:t>億</a:t>
            </a:r>
            <a:endParaRPr kumimoji="0" lang="en-US" altLang="zh-TW" sz="1400" b="0" i="0" u="none" strike="noStrike" kern="0" cap="none" spc="0" normalizeH="0" baseline="0" noProof="0" dirty="0">
              <a:ln>
                <a:noFill/>
              </a:ln>
              <a:solidFill>
                <a:srgbClr val="000000"/>
              </a:solidFill>
              <a:effectLst/>
              <a:uLnTx/>
              <a:uFillTx/>
              <a:latin typeface="Arial"/>
              <a:cs typeface="Arial"/>
              <a:sym typeface="Arial"/>
            </a:endParaRPr>
          </a:p>
          <a:p>
            <a:pPr marL="457200" marR="0" lvl="0" indent="-457200" algn="l" defTabSz="914400" rtl="0" eaLnBrk="1" fontAlgn="auto" latinLnBrk="0" hangingPunct="1">
              <a:lnSpc>
                <a:spcPts val="3000"/>
              </a:lnSpc>
              <a:spcBef>
                <a:spcPts val="0"/>
              </a:spcBef>
              <a:spcAft>
                <a:spcPts val="0"/>
              </a:spcAft>
              <a:buClrTx/>
              <a:buSzTx/>
              <a:buFont typeface="Arial" panose="020B0604020202020204" pitchFamily="34" charset="0"/>
              <a:buChar char="•"/>
              <a:tabLst/>
              <a:defRPr/>
            </a:pPr>
            <a:r>
              <a:rPr kumimoji="0" lang="zh-TW" altLang="en-US" sz="1400" b="0" i="0" u="none" strike="noStrike" kern="0" cap="none" spc="0" normalizeH="0" baseline="0" noProof="0" dirty="0">
                <a:ln>
                  <a:noFill/>
                </a:ln>
                <a:solidFill>
                  <a:srgbClr val="000000"/>
                </a:solidFill>
                <a:effectLst/>
                <a:uLnTx/>
                <a:uFillTx/>
                <a:latin typeface="Arial"/>
                <a:cs typeface="Arial"/>
                <a:sym typeface="Arial"/>
              </a:rPr>
              <a:t>員工數：</a:t>
            </a:r>
            <a:r>
              <a:rPr kumimoji="0" lang="en-US" altLang="zh-TW" sz="1400" b="0" i="0" u="none" strike="noStrike" kern="0" cap="none" spc="0" normalizeH="0" baseline="0" noProof="0" dirty="0">
                <a:ln>
                  <a:noFill/>
                </a:ln>
                <a:solidFill>
                  <a:srgbClr val="000000"/>
                </a:solidFill>
                <a:effectLst/>
                <a:uLnTx/>
                <a:uFillTx/>
                <a:latin typeface="Arial"/>
                <a:cs typeface="Arial"/>
                <a:sym typeface="Arial"/>
              </a:rPr>
              <a:t>50</a:t>
            </a:r>
            <a:r>
              <a:rPr kumimoji="0" lang="zh-TW" altLang="en-US" sz="1400" b="0" i="0" u="none" strike="noStrike" kern="0" cap="none" spc="0" normalizeH="0" baseline="0" noProof="0" dirty="0">
                <a:ln>
                  <a:noFill/>
                </a:ln>
                <a:solidFill>
                  <a:srgbClr val="000000"/>
                </a:solidFill>
                <a:effectLst/>
                <a:uLnTx/>
                <a:uFillTx/>
                <a:latin typeface="Arial"/>
                <a:cs typeface="Arial"/>
                <a:sym typeface="Arial"/>
              </a:rPr>
              <a:t>人</a:t>
            </a:r>
            <a:endParaRPr kumimoji="0" lang="en-US" altLang="zh-TW"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3" name="Text Placeholder 53">
            <a:extLst>
              <a:ext uri="{FF2B5EF4-FFF2-40B4-BE49-F238E27FC236}">
                <a16:creationId xmlns:a16="http://schemas.microsoft.com/office/drawing/2014/main" id="{836BE74D-B618-49D9-B13F-5FBD465C3D2C}"/>
              </a:ext>
            </a:extLst>
          </p:cNvPr>
          <p:cNvSpPr>
            <a:spLocks noGrp="1"/>
          </p:cNvSpPr>
          <p:nvPr>
            <p:ph type="body" sz="quarter" idx="14" hasCustomPrompt="1"/>
          </p:nvPr>
        </p:nvSpPr>
        <p:spPr>
          <a:xfrm>
            <a:off x="1563942" y="4524607"/>
            <a:ext cx="4655889" cy="1192827"/>
          </a:xfrm>
          <a:noFill/>
          <a:ln>
            <a:noFill/>
          </a:ln>
        </p:spPr>
        <p:txBody>
          <a:bodyPr wrap="square" rtlCol="0">
            <a:spAutoFit/>
          </a:bodyPr>
          <a:lstStyle>
            <a:lvl1pPr>
              <a:defRPr lang="en-US" altLang="zh-TW" sz="1800" dirty="0" smtClean="0"/>
            </a:lvl1pPr>
            <a:lvl2pPr>
              <a:defRPr lang="en-US" altLang="zh-TW" sz="1800" dirty="0" smtClean="0"/>
            </a:lvl2pPr>
            <a:lvl3pPr>
              <a:defRPr lang="en-US" altLang="zh-TW" sz="1400" kern="0" dirty="0" smtClean="0">
                <a:solidFill>
                  <a:srgbClr val="000000"/>
                </a:solidFill>
                <a:latin typeface="Arial"/>
                <a:cs typeface="Arial"/>
              </a:defRPr>
            </a:lvl3pPr>
            <a:lvl4pPr>
              <a:defRPr lang="en-US" altLang="zh-TW" dirty="0" smtClean="0"/>
            </a:lvl4pPr>
            <a:lvl5pPr>
              <a:defRPr lang="zh-TW" altLang="en-US" sz="1400" kern="0" dirty="0">
                <a:solidFill>
                  <a:srgbClr val="000000"/>
                </a:solidFill>
                <a:latin typeface="Arial"/>
                <a:cs typeface="Arial"/>
              </a:defRPr>
            </a:lvl5pPr>
          </a:lstStyle>
          <a:p>
            <a:pPr marL="457200" marR="0" lvl="4" indent="-457200" algn="l" defTabSz="914400" rtl="0" eaLnBrk="1" fontAlgn="auto" latinLnBrk="0" hangingPunct="1">
              <a:lnSpc>
                <a:spcPts val="3000"/>
              </a:lnSpc>
              <a:spcBef>
                <a:spcPts val="0"/>
              </a:spcBef>
              <a:spcAft>
                <a:spcPts val="0"/>
              </a:spcAft>
              <a:buClrTx/>
              <a:buSzTx/>
              <a:buFont typeface="Arial" panose="020B0604020202020204" pitchFamily="34" charset="0"/>
              <a:buChar char="•"/>
              <a:tabLst/>
              <a:defRPr/>
            </a:pPr>
            <a:r>
              <a:rPr kumimoji="0" lang="zh-TW" altLang="en-US" sz="1400" b="0" i="0" u="none" strike="noStrike" kern="0" cap="none" spc="0" normalizeH="0" baseline="0" noProof="0" dirty="0">
                <a:ln>
                  <a:noFill/>
                </a:ln>
                <a:solidFill>
                  <a:srgbClr val="000000"/>
                </a:solidFill>
                <a:effectLst/>
                <a:uLnTx/>
                <a:uFillTx/>
                <a:latin typeface="Arial"/>
                <a:cs typeface="Arial"/>
                <a:sym typeface="Arial"/>
              </a:rPr>
              <a:t>登記名稱：群康生技股份有限公司</a:t>
            </a:r>
            <a:endParaRPr kumimoji="0" lang="en-US" altLang="zh-TW" sz="1400" b="0" i="0" u="none" strike="noStrike" kern="0" cap="none" spc="0" normalizeH="0" baseline="0" noProof="0" dirty="0">
              <a:ln>
                <a:noFill/>
              </a:ln>
              <a:solidFill>
                <a:srgbClr val="000000"/>
              </a:solidFill>
              <a:effectLst/>
              <a:uLnTx/>
              <a:uFillTx/>
              <a:latin typeface="Arial"/>
              <a:cs typeface="Arial"/>
              <a:sym typeface="Arial"/>
            </a:endParaRPr>
          </a:p>
          <a:p>
            <a:pPr marL="457200" marR="0" lvl="2" indent="-457200" algn="l" defTabSz="914400" rtl="0" eaLnBrk="1" fontAlgn="auto" latinLnBrk="0" hangingPunct="1">
              <a:lnSpc>
                <a:spcPts val="3000"/>
              </a:lnSpc>
              <a:spcBef>
                <a:spcPts val="0"/>
              </a:spcBef>
              <a:spcAft>
                <a:spcPts val="0"/>
              </a:spcAft>
              <a:buClrTx/>
              <a:buSzTx/>
              <a:buFont typeface="Arial" panose="020B0604020202020204" pitchFamily="34" charset="0"/>
              <a:buChar char="•"/>
              <a:tabLst/>
              <a:defRPr/>
            </a:pPr>
            <a:r>
              <a:rPr kumimoji="0" lang="zh-TW" altLang="en-US" sz="1400" b="0" i="0" u="none" strike="noStrike" kern="0" cap="none" spc="0" normalizeH="0" baseline="0" noProof="0" dirty="0">
                <a:ln>
                  <a:noFill/>
                </a:ln>
                <a:solidFill>
                  <a:srgbClr val="000000"/>
                </a:solidFill>
                <a:effectLst/>
                <a:uLnTx/>
                <a:uFillTx/>
                <a:latin typeface="Arial"/>
                <a:cs typeface="Arial"/>
                <a:sym typeface="Arial"/>
              </a:rPr>
              <a:t>統一編號：</a:t>
            </a:r>
            <a:r>
              <a:rPr kumimoji="0" lang="en-US" altLang="zh-TW" sz="1400" b="0" i="0" u="none" strike="noStrike" kern="0" cap="none" spc="0" normalizeH="0" baseline="0" noProof="0" dirty="0">
                <a:ln>
                  <a:noFill/>
                </a:ln>
                <a:solidFill>
                  <a:srgbClr val="000000"/>
                </a:solidFill>
                <a:effectLst/>
                <a:uLnTx/>
                <a:uFillTx/>
                <a:latin typeface="Arial"/>
                <a:cs typeface="Arial"/>
                <a:sym typeface="Arial"/>
              </a:rPr>
              <a:t>53829801</a:t>
            </a:r>
          </a:p>
          <a:p>
            <a:pPr marL="457200" marR="0" lvl="2" indent="-457200" algn="l" defTabSz="914400" rtl="0" eaLnBrk="1" fontAlgn="auto" latinLnBrk="0" hangingPunct="1">
              <a:lnSpc>
                <a:spcPts val="3000"/>
              </a:lnSpc>
              <a:spcBef>
                <a:spcPts val="0"/>
              </a:spcBef>
              <a:spcAft>
                <a:spcPts val="0"/>
              </a:spcAft>
              <a:buClrTx/>
              <a:buSzTx/>
              <a:buFont typeface="Arial" panose="020B0604020202020204" pitchFamily="34" charset="0"/>
              <a:buChar char="•"/>
              <a:tabLst/>
              <a:defRPr/>
            </a:pPr>
            <a:r>
              <a:rPr kumimoji="0" lang="zh-TW" altLang="en-US" sz="1400" b="0" i="0" u="none" strike="noStrike" kern="0" cap="none" spc="0" normalizeH="0" baseline="0" noProof="0" dirty="0">
                <a:ln>
                  <a:noFill/>
                </a:ln>
                <a:solidFill>
                  <a:srgbClr val="000000"/>
                </a:solidFill>
                <a:effectLst/>
                <a:uLnTx/>
                <a:uFillTx/>
                <a:latin typeface="Arial"/>
                <a:cs typeface="Arial"/>
                <a:sym typeface="Arial"/>
              </a:rPr>
              <a:t>成立時間：</a:t>
            </a:r>
            <a:r>
              <a:rPr kumimoji="0" lang="en-US" altLang="zh-TW" sz="1400" b="0" i="0" u="none" strike="noStrike" kern="0" cap="none" spc="0" normalizeH="0" baseline="0" noProof="0" dirty="0">
                <a:ln>
                  <a:noFill/>
                </a:ln>
                <a:solidFill>
                  <a:srgbClr val="000000"/>
                </a:solidFill>
                <a:effectLst/>
                <a:uLnTx/>
                <a:uFillTx/>
                <a:latin typeface="Arial"/>
                <a:cs typeface="Arial"/>
                <a:sym typeface="Arial"/>
              </a:rPr>
              <a:t>2012</a:t>
            </a:r>
            <a:r>
              <a:rPr kumimoji="0" lang="zh-TW" altLang="en-US" sz="1400" b="0" i="0" u="none" strike="noStrike" kern="0" cap="none" spc="0" normalizeH="0" baseline="0" noProof="0" dirty="0">
                <a:ln>
                  <a:noFill/>
                </a:ln>
                <a:solidFill>
                  <a:srgbClr val="000000"/>
                </a:solidFill>
                <a:effectLst/>
                <a:uLnTx/>
                <a:uFillTx/>
                <a:latin typeface="Arial"/>
                <a:cs typeface="Arial"/>
                <a:sym typeface="Arial"/>
              </a:rPr>
              <a:t>年</a:t>
            </a:r>
            <a:endParaRPr kumimoji="0" lang="en-US" altLang="zh-TW"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6" name="Text Placeholder 125">
            <a:extLst>
              <a:ext uri="{FF2B5EF4-FFF2-40B4-BE49-F238E27FC236}">
                <a16:creationId xmlns:a16="http://schemas.microsoft.com/office/drawing/2014/main" id="{1C1F2F34-8573-4955-BACE-4DED7875705C}"/>
              </a:ext>
            </a:extLst>
          </p:cNvPr>
          <p:cNvSpPr>
            <a:spLocks noGrp="1"/>
          </p:cNvSpPr>
          <p:nvPr>
            <p:ph type="body" sz="quarter" idx="17" hasCustomPrompt="1"/>
          </p:nvPr>
        </p:nvSpPr>
        <p:spPr>
          <a:xfrm>
            <a:off x="470884" y="342195"/>
            <a:ext cx="10808962" cy="772217"/>
          </a:xfrm>
        </p:spPr>
        <p:txBody>
          <a:bodyPr/>
          <a:lstStyle>
            <a:lvl1pPr>
              <a:defRPr kumimoji="0" lang="en-US" altLang="zh-TW" sz="3200" b="1" i="0" u="none" strike="noStrike" kern="0" cap="none" spc="0" normalizeH="0" baseline="0" dirty="0" smtClean="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defRPr>
            </a:lvl1pPr>
            <a:lvl2pPr>
              <a:defRPr/>
            </a:lvl2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t>公司基本資料</a:t>
            </a:r>
            <a:endParaRPr lang="en-US" altLang="zh-TW" dirty="0"/>
          </a:p>
        </p:txBody>
      </p:sp>
      <p:sp>
        <p:nvSpPr>
          <p:cNvPr id="42" name="Text Placeholder 8">
            <a:extLst>
              <a:ext uri="{FF2B5EF4-FFF2-40B4-BE49-F238E27FC236}">
                <a16:creationId xmlns:a16="http://schemas.microsoft.com/office/drawing/2014/main" id="{959DB2DD-B6EA-45F3-8881-32408E574E5C}"/>
              </a:ext>
            </a:extLst>
          </p:cNvPr>
          <p:cNvSpPr>
            <a:spLocks noGrp="1"/>
          </p:cNvSpPr>
          <p:nvPr>
            <p:ph type="body" sz="quarter" idx="18" hasCustomPrompt="1"/>
          </p:nvPr>
        </p:nvSpPr>
        <p:spPr>
          <a:xfrm>
            <a:off x="546264" y="2220424"/>
            <a:ext cx="11347133" cy="1702966"/>
          </a:xfrm>
        </p:spPr>
        <p:txBody>
          <a:bodyPr/>
          <a:lstStyle>
            <a:lvl1pPr marL="0" indent="0">
              <a:buNone/>
              <a:defRPr/>
            </a:lvl1pPr>
          </a:lstStyle>
          <a:p>
            <a:pPr marL="342900" marR="0" lvl="0" indent="-342900" algn="l" defTabSz="914400" rtl="0" eaLnBrk="1" fontAlgn="auto" latinLnBrk="0" hangingPunct="1">
              <a:lnSpc>
                <a:spcPts val="3000"/>
              </a:lnSpc>
              <a:spcBef>
                <a:spcPts val="0"/>
              </a:spcBef>
              <a:spcAft>
                <a:spcPts val="0"/>
              </a:spcAft>
              <a:buClr>
                <a:srgbClr val="000000"/>
              </a:buClr>
              <a:buSzTx/>
              <a:buFont typeface="Wingdings" panose="05000000000000000000" pitchFamily="2" charset="2"/>
              <a:buChar char="l"/>
              <a:tabLst/>
              <a:defRPr/>
            </a:pPr>
            <a:r>
              <a:rPr kumimoji="0" lang="zh-TW" altLang="en-US"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群康生技由關係企業勤輝科技 </a:t>
            </a:r>
            <a:r>
              <a:rPr kumimoji="0" lang="en-US" altLang="zh-TW"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UTYC </a:t>
            </a:r>
            <a:r>
              <a:rPr kumimoji="0" lang="zh-TW" altLang="en-US"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因應客戶需求及醫藥市場所設立，是一家專業的醫療器材商。群康生技長期深耕於藥物輸送系統的設計研發及製造，致力於拓展國際市場，並期望成為具有影響力及發展潛力的醫療器材品牌之一。專注於精密模治具，具備自動化組裝設備；廣泛了解醫療器材知識及專業技能；在醫療容器及藥物輸送系統上具備優勢；靈活的</a:t>
            </a:r>
            <a:r>
              <a:rPr kumimoji="0" lang="en-US" altLang="zh-TW"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OEM/ODM</a:t>
            </a:r>
            <a:r>
              <a:rPr kumimoji="0" lang="zh-TW" altLang="en-US"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製造和生產能力；具備最新的專利知識系統。主要產品為筆型注射器、安全針頭、藥品容器等項目。</a:t>
            </a:r>
            <a:endParaRPr kumimoji="0" lang="zh-TW" altLang="en-US" sz="20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Tree>
    <p:extLst>
      <p:ext uri="{BB962C8B-B14F-4D97-AF65-F5344CB8AC3E}">
        <p14:creationId xmlns:p14="http://schemas.microsoft.com/office/powerpoint/2010/main" val="1547700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898205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matchingName="One Column Content Dark">
  <p:cSld name="One Column Content Dark">
    <p:bg>
      <p:bgPr>
        <a:solidFill>
          <a:srgbClr val="464646"/>
        </a:solidFill>
        <a:effectLst/>
      </p:bgPr>
    </p:bg>
    <p:spTree>
      <p:nvGrpSpPr>
        <p:cNvPr id="1" name="Shape 247"/>
        <p:cNvGrpSpPr/>
        <p:nvPr/>
      </p:nvGrpSpPr>
      <p:grpSpPr>
        <a:xfrm>
          <a:off x="0" y="0"/>
          <a:ext cx="0" cy="0"/>
          <a:chOff x="0" y="0"/>
          <a:chExt cx="0" cy="0"/>
        </a:xfrm>
      </p:grpSpPr>
      <p:sp>
        <p:nvSpPr>
          <p:cNvPr id="248" name="Google Shape;248;p46"/>
          <p:cNvSpPr txBox="1">
            <a:spLocks noGrp="1"/>
          </p:cNvSpPr>
          <p:nvPr>
            <p:ph type="body" idx="1"/>
          </p:nvPr>
        </p:nvSpPr>
        <p:spPr>
          <a:xfrm>
            <a:off x="442914" y="2103438"/>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1pPr>
            <a:lvl2pPr marL="914400" marR="0" lvl="1"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2pPr>
            <a:lvl3pPr marL="1371600" marR="0" lvl="2"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3pPr>
            <a:lvl4pPr marL="1828800" marR="0" lvl="3"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4pPr>
            <a:lvl5pPr marL="2286000" marR="0" lvl="4"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5pPr>
            <a:lvl6pPr marL="2743200" marR="0" lvl="5"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6pPr>
            <a:lvl7pPr marL="3200400" marR="0" lvl="6"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7pPr>
            <a:lvl8pPr marL="3657600" marR="0" lvl="7"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8pPr>
            <a:lvl9pPr marL="4114800" marR="0" lvl="8" indent="-330200" algn="l" rtl="0">
              <a:lnSpc>
                <a:spcPct val="100000"/>
              </a:lnSpc>
              <a:spcBef>
                <a:spcPts val="600"/>
              </a:spcBef>
              <a:spcAft>
                <a:spcPts val="600"/>
              </a:spcAft>
              <a:buClr>
                <a:schemeClr val="lt1"/>
              </a:buClr>
              <a:buSzPts val="1600"/>
              <a:buFont typeface="Arial"/>
              <a:buChar char="•"/>
              <a:defRPr sz="1600" b="0" i="0" u="none" strike="noStrike" cap="none">
                <a:solidFill>
                  <a:schemeClr val="lt1"/>
                </a:solidFill>
                <a:latin typeface="Arial"/>
                <a:ea typeface="Arial"/>
                <a:cs typeface="Arial"/>
                <a:sym typeface="Arial"/>
              </a:defRPr>
            </a:lvl9pPr>
          </a:lstStyle>
          <a:p>
            <a:endParaRPr/>
          </a:p>
        </p:txBody>
      </p:sp>
      <p:sp>
        <p:nvSpPr>
          <p:cNvPr id="249" name="Google Shape;249;p46"/>
          <p:cNvSpPr txBox="1">
            <a:spLocks noGrp="1"/>
          </p:cNvSpPr>
          <p:nvPr>
            <p:ph type="title"/>
          </p:nvPr>
        </p:nvSpPr>
        <p:spPr>
          <a:xfrm>
            <a:off x="442913" y="432001"/>
            <a:ext cx="11306175" cy="1387274"/>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lt1"/>
              </a:buClr>
              <a:buSzPts val="3200"/>
              <a:buFont typeface="Georgia"/>
              <a:buNone/>
              <a:defRPr sz="32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0" name="Google Shape;250;p46"/>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lt1"/>
                </a:solidFill>
                <a:latin typeface="Arial"/>
                <a:ea typeface="Arial"/>
                <a:cs typeface="Arial"/>
                <a:sym typeface="Arial"/>
              </a:defRPr>
            </a:lvl1pPr>
            <a:lvl2pPr marL="0" marR="0" lvl="1" indent="0" algn="r" rtl="0">
              <a:spcBef>
                <a:spcPts val="0"/>
              </a:spcBef>
              <a:buNone/>
              <a:defRPr sz="750">
                <a:solidFill>
                  <a:schemeClr val="lt1"/>
                </a:solidFill>
                <a:latin typeface="Arial"/>
                <a:ea typeface="Arial"/>
                <a:cs typeface="Arial"/>
                <a:sym typeface="Arial"/>
              </a:defRPr>
            </a:lvl2pPr>
            <a:lvl3pPr marL="0" marR="0" lvl="2" indent="0" algn="r" rtl="0">
              <a:spcBef>
                <a:spcPts val="0"/>
              </a:spcBef>
              <a:buNone/>
              <a:defRPr sz="750">
                <a:solidFill>
                  <a:schemeClr val="lt1"/>
                </a:solidFill>
                <a:latin typeface="Arial"/>
                <a:ea typeface="Arial"/>
                <a:cs typeface="Arial"/>
                <a:sym typeface="Arial"/>
              </a:defRPr>
            </a:lvl3pPr>
            <a:lvl4pPr marL="0" marR="0" lvl="3" indent="0" algn="r" rtl="0">
              <a:spcBef>
                <a:spcPts val="0"/>
              </a:spcBef>
              <a:buNone/>
              <a:defRPr sz="750">
                <a:solidFill>
                  <a:schemeClr val="lt1"/>
                </a:solidFill>
                <a:latin typeface="Arial"/>
                <a:ea typeface="Arial"/>
                <a:cs typeface="Arial"/>
                <a:sym typeface="Arial"/>
              </a:defRPr>
            </a:lvl4pPr>
            <a:lvl5pPr marL="0" marR="0" lvl="4" indent="0" algn="r" rtl="0">
              <a:spcBef>
                <a:spcPts val="0"/>
              </a:spcBef>
              <a:buNone/>
              <a:defRPr sz="750">
                <a:solidFill>
                  <a:schemeClr val="lt1"/>
                </a:solidFill>
                <a:latin typeface="Arial"/>
                <a:ea typeface="Arial"/>
                <a:cs typeface="Arial"/>
                <a:sym typeface="Arial"/>
              </a:defRPr>
            </a:lvl5pPr>
            <a:lvl6pPr marL="0" marR="0" lvl="5" indent="0" algn="r" rtl="0">
              <a:spcBef>
                <a:spcPts val="0"/>
              </a:spcBef>
              <a:buNone/>
              <a:defRPr sz="750">
                <a:solidFill>
                  <a:schemeClr val="lt1"/>
                </a:solidFill>
                <a:latin typeface="Arial"/>
                <a:ea typeface="Arial"/>
                <a:cs typeface="Arial"/>
                <a:sym typeface="Arial"/>
              </a:defRPr>
            </a:lvl6pPr>
            <a:lvl7pPr marL="0" marR="0" lvl="6" indent="0" algn="r" rtl="0">
              <a:spcBef>
                <a:spcPts val="0"/>
              </a:spcBef>
              <a:buNone/>
              <a:defRPr sz="750">
                <a:solidFill>
                  <a:schemeClr val="lt1"/>
                </a:solidFill>
                <a:latin typeface="Arial"/>
                <a:ea typeface="Arial"/>
                <a:cs typeface="Arial"/>
                <a:sym typeface="Arial"/>
              </a:defRPr>
            </a:lvl7pPr>
            <a:lvl8pPr marL="0" marR="0" lvl="7" indent="0" algn="r" rtl="0">
              <a:spcBef>
                <a:spcPts val="0"/>
              </a:spcBef>
              <a:buNone/>
              <a:defRPr sz="750">
                <a:solidFill>
                  <a:schemeClr val="lt1"/>
                </a:solidFill>
                <a:latin typeface="Arial"/>
                <a:ea typeface="Arial"/>
                <a:cs typeface="Arial"/>
                <a:sym typeface="Arial"/>
              </a:defRPr>
            </a:lvl8pPr>
            <a:lvl9pPr marL="0" marR="0" lvl="8" indent="0" algn="r" rtl="0">
              <a:spcBef>
                <a:spcPts val="0"/>
              </a:spcBef>
              <a:buNone/>
              <a:defRPr sz="75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251" name="Google Shape;251;p46"/>
          <p:cNvSpPr txBox="1"/>
          <p:nvPr/>
        </p:nvSpPr>
        <p:spPr>
          <a:xfrm>
            <a:off x="442913" y="6492240"/>
            <a:ext cx="5473700" cy="137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GB" sz="750" b="0">
                <a:solidFill>
                  <a:schemeClr val="lt1"/>
                </a:solidFill>
                <a:latin typeface="Arial"/>
                <a:ea typeface="Arial"/>
                <a:cs typeface="Arial"/>
                <a:sym typeface="Arial"/>
              </a:rPr>
              <a:t>PwC</a:t>
            </a:r>
            <a:endParaRPr/>
          </a:p>
        </p:txBody>
      </p:sp>
    </p:spTree>
    <p:extLst>
      <p:ext uri="{BB962C8B-B14F-4D97-AF65-F5344CB8AC3E}">
        <p14:creationId xmlns:p14="http://schemas.microsoft.com/office/powerpoint/2010/main" val="61988378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matchingName="Title and Chart Dark">
  <p:cSld name="Title and Chart Dark">
    <p:bg>
      <p:bgPr>
        <a:solidFill>
          <a:srgbClr val="464646"/>
        </a:solidFill>
        <a:effectLst/>
      </p:bgPr>
    </p:bg>
    <p:spTree>
      <p:nvGrpSpPr>
        <p:cNvPr id="1" name="Shape 252"/>
        <p:cNvGrpSpPr/>
        <p:nvPr/>
      </p:nvGrpSpPr>
      <p:grpSpPr>
        <a:xfrm>
          <a:off x="0" y="0"/>
          <a:ext cx="0" cy="0"/>
          <a:chOff x="0" y="0"/>
          <a:chExt cx="0" cy="0"/>
        </a:xfrm>
      </p:grpSpPr>
      <p:sp>
        <p:nvSpPr>
          <p:cNvPr id="253" name="Google Shape;253;p47"/>
          <p:cNvSpPr txBox="1">
            <a:spLocks noGrp="1"/>
          </p:cNvSpPr>
          <p:nvPr>
            <p:ph type="title"/>
          </p:nvPr>
        </p:nvSpPr>
        <p:spPr>
          <a:xfrm>
            <a:off x="442913" y="432001"/>
            <a:ext cx="11306175" cy="1387274"/>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lt1"/>
              </a:buClr>
              <a:buSzPts val="3200"/>
              <a:buFont typeface="Georgia"/>
              <a:buNone/>
              <a:defRPr sz="32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4" name="Google Shape;254;p47"/>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lt1"/>
                </a:solidFill>
                <a:latin typeface="Arial"/>
                <a:ea typeface="Arial"/>
                <a:cs typeface="Arial"/>
                <a:sym typeface="Arial"/>
              </a:defRPr>
            </a:lvl1pPr>
            <a:lvl2pPr marL="0" marR="0" lvl="1" indent="0" algn="r" rtl="0">
              <a:spcBef>
                <a:spcPts val="0"/>
              </a:spcBef>
              <a:buNone/>
              <a:defRPr sz="750">
                <a:solidFill>
                  <a:schemeClr val="lt1"/>
                </a:solidFill>
                <a:latin typeface="Arial"/>
                <a:ea typeface="Arial"/>
                <a:cs typeface="Arial"/>
                <a:sym typeface="Arial"/>
              </a:defRPr>
            </a:lvl2pPr>
            <a:lvl3pPr marL="0" marR="0" lvl="2" indent="0" algn="r" rtl="0">
              <a:spcBef>
                <a:spcPts val="0"/>
              </a:spcBef>
              <a:buNone/>
              <a:defRPr sz="750">
                <a:solidFill>
                  <a:schemeClr val="lt1"/>
                </a:solidFill>
                <a:latin typeface="Arial"/>
                <a:ea typeface="Arial"/>
                <a:cs typeface="Arial"/>
                <a:sym typeface="Arial"/>
              </a:defRPr>
            </a:lvl3pPr>
            <a:lvl4pPr marL="0" marR="0" lvl="3" indent="0" algn="r" rtl="0">
              <a:spcBef>
                <a:spcPts val="0"/>
              </a:spcBef>
              <a:buNone/>
              <a:defRPr sz="750">
                <a:solidFill>
                  <a:schemeClr val="lt1"/>
                </a:solidFill>
                <a:latin typeface="Arial"/>
                <a:ea typeface="Arial"/>
                <a:cs typeface="Arial"/>
                <a:sym typeface="Arial"/>
              </a:defRPr>
            </a:lvl4pPr>
            <a:lvl5pPr marL="0" marR="0" lvl="4" indent="0" algn="r" rtl="0">
              <a:spcBef>
                <a:spcPts val="0"/>
              </a:spcBef>
              <a:buNone/>
              <a:defRPr sz="750">
                <a:solidFill>
                  <a:schemeClr val="lt1"/>
                </a:solidFill>
                <a:latin typeface="Arial"/>
                <a:ea typeface="Arial"/>
                <a:cs typeface="Arial"/>
                <a:sym typeface="Arial"/>
              </a:defRPr>
            </a:lvl5pPr>
            <a:lvl6pPr marL="0" marR="0" lvl="5" indent="0" algn="r" rtl="0">
              <a:spcBef>
                <a:spcPts val="0"/>
              </a:spcBef>
              <a:buNone/>
              <a:defRPr sz="750">
                <a:solidFill>
                  <a:schemeClr val="lt1"/>
                </a:solidFill>
                <a:latin typeface="Arial"/>
                <a:ea typeface="Arial"/>
                <a:cs typeface="Arial"/>
                <a:sym typeface="Arial"/>
              </a:defRPr>
            </a:lvl6pPr>
            <a:lvl7pPr marL="0" marR="0" lvl="6" indent="0" algn="r" rtl="0">
              <a:spcBef>
                <a:spcPts val="0"/>
              </a:spcBef>
              <a:buNone/>
              <a:defRPr sz="750">
                <a:solidFill>
                  <a:schemeClr val="lt1"/>
                </a:solidFill>
                <a:latin typeface="Arial"/>
                <a:ea typeface="Arial"/>
                <a:cs typeface="Arial"/>
                <a:sym typeface="Arial"/>
              </a:defRPr>
            </a:lvl7pPr>
            <a:lvl8pPr marL="0" marR="0" lvl="7" indent="0" algn="r" rtl="0">
              <a:spcBef>
                <a:spcPts val="0"/>
              </a:spcBef>
              <a:buNone/>
              <a:defRPr sz="750">
                <a:solidFill>
                  <a:schemeClr val="lt1"/>
                </a:solidFill>
                <a:latin typeface="Arial"/>
                <a:ea typeface="Arial"/>
                <a:cs typeface="Arial"/>
                <a:sym typeface="Arial"/>
              </a:defRPr>
            </a:lvl8pPr>
            <a:lvl9pPr marL="0" marR="0" lvl="8" indent="0" algn="r" rtl="0">
              <a:spcBef>
                <a:spcPts val="0"/>
              </a:spcBef>
              <a:buNone/>
              <a:defRPr sz="75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255" name="Google Shape;255;p47"/>
          <p:cNvSpPr txBox="1"/>
          <p:nvPr/>
        </p:nvSpPr>
        <p:spPr>
          <a:xfrm>
            <a:off x="442913" y="6492240"/>
            <a:ext cx="5473700" cy="137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GB" sz="750" b="0">
                <a:solidFill>
                  <a:schemeClr val="lt1"/>
                </a:solidFill>
                <a:latin typeface="Arial"/>
                <a:ea typeface="Arial"/>
                <a:cs typeface="Arial"/>
                <a:sym typeface="Arial"/>
              </a:rPr>
              <a:t>PwC</a:t>
            </a:r>
            <a:endParaRPr/>
          </a:p>
        </p:txBody>
      </p:sp>
    </p:spTree>
    <p:extLst>
      <p:ext uri="{BB962C8B-B14F-4D97-AF65-F5344CB8AC3E}">
        <p14:creationId xmlns:p14="http://schemas.microsoft.com/office/powerpoint/2010/main" val="207403906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One Column Chart">
  <p:cSld name="One Column Chart">
    <p:spTree>
      <p:nvGrpSpPr>
        <p:cNvPr id="1" name="Shape 256"/>
        <p:cNvGrpSpPr/>
        <p:nvPr/>
      </p:nvGrpSpPr>
      <p:grpSpPr>
        <a:xfrm>
          <a:off x="0" y="0"/>
          <a:ext cx="0" cy="0"/>
          <a:chOff x="0" y="0"/>
          <a:chExt cx="0" cy="0"/>
        </a:xfrm>
      </p:grpSpPr>
      <p:sp>
        <p:nvSpPr>
          <p:cNvPr id="257" name="Google Shape;257;p48"/>
          <p:cNvSpPr txBox="1">
            <a:spLocks noGrp="1"/>
          </p:cNvSpPr>
          <p:nvPr>
            <p:ph type="body" idx="1"/>
          </p:nvPr>
        </p:nvSpPr>
        <p:spPr>
          <a:xfrm>
            <a:off x="442914" y="2103438"/>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58" name="Google Shape;258;p48"/>
          <p:cNvSpPr txBox="1">
            <a:spLocks noGrp="1"/>
          </p:cNvSpPr>
          <p:nvPr>
            <p:ph type="title"/>
          </p:nvPr>
        </p:nvSpPr>
        <p:spPr>
          <a:xfrm>
            <a:off x="442913" y="432000"/>
            <a:ext cx="11306175" cy="138727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9" name="Google Shape;259;p48"/>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17166173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matchingName="One Column Chart Dark">
  <p:cSld name="One Column Chart Dark">
    <p:bg>
      <p:bgPr>
        <a:solidFill>
          <a:srgbClr val="464646"/>
        </a:solidFill>
        <a:effectLst/>
      </p:bgPr>
    </p:bg>
    <p:spTree>
      <p:nvGrpSpPr>
        <p:cNvPr id="1" name="Shape 260"/>
        <p:cNvGrpSpPr/>
        <p:nvPr/>
      </p:nvGrpSpPr>
      <p:grpSpPr>
        <a:xfrm>
          <a:off x="0" y="0"/>
          <a:ext cx="0" cy="0"/>
          <a:chOff x="0" y="0"/>
          <a:chExt cx="0" cy="0"/>
        </a:xfrm>
      </p:grpSpPr>
      <p:sp>
        <p:nvSpPr>
          <p:cNvPr id="261" name="Google Shape;261;p49"/>
          <p:cNvSpPr txBox="1">
            <a:spLocks noGrp="1"/>
          </p:cNvSpPr>
          <p:nvPr>
            <p:ph type="body" idx="1"/>
          </p:nvPr>
        </p:nvSpPr>
        <p:spPr>
          <a:xfrm>
            <a:off x="442914" y="2103438"/>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1pPr>
            <a:lvl2pPr marL="914400" marR="0" lvl="1"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2pPr>
            <a:lvl3pPr marL="1371600" marR="0" lvl="2"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3pPr>
            <a:lvl4pPr marL="1828800" marR="0" lvl="3"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4pPr>
            <a:lvl5pPr marL="2286000" marR="0" lvl="4"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5pPr>
            <a:lvl6pPr marL="2743200" marR="0" lvl="5"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6pPr>
            <a:lvl7pPr marL="3200400" marR="0" lvl="6"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7pPr>
            <a:lvl8pPr marL="3657600" marR="0" lvl="7"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8pPr>
            <a:lvl9pPr marL="4114800" marR="0" lvl="8" indent="-330200" algn="l" rtl="0">
              <a:lnSpc>
                <a:spcPct val="100000"/>
              </a:lnSpc>
              <a:spcBef>
                <a:spcPts val="600"/>
              </a:spcBef>
              <a:spcAft>
                <a:spcPts val="600"/>
              </a:spcAft>
              <a:buClr>
                <a:schemeClr val="lt1"/>
              </a:buClr>
              <a:buSzPts val="1600"/>
              <a:buFont typeface="Arial"/>
              <a:buChar char="•"/>
              <a:defRPr sz="1600" b="0" i="0" u="none" strike="noStrike" cap="none">
                <a:solidFill>
                  <a:schemeClr val="lt1"/>
                </a:solidFill>
                <a:latin typeface="Arial"/>
                <a:ea typeface="Arial"/>
                <a:cs typeface="Arial"/>
                <a:sym typeface="Arial"/>
              </a:defRPr>
            </a:lvl9pPr>
          </a:lstStyle>
          <a:p>
            <a:endParaRPr/>
          </a:p>
        </p:txBody>
      </p:sp>
      <p:sp>
        <p:nvSpPr>
          <p:cNvPr id="262" name="Google Shape;262;p49"/>
          <p:cNvSpPr txBox="1">
            <a:spLocks noGrp="1"/>
          </p:cNvSpPr>
          <p:nvPr>
            <p:ph type="title"/>
          </p:nvPr>
        </p:nvSpPr>
        <p:spPr>
          <a:xfrm>
            <a:off x="442913" y="432001"/>
            <a:ext cx="11306175" cy="1387274"/>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lt1"/>
              </a:buClr>
              <a:buSzPts val="3200"/>
              <a:buFont typeface="Georgia"/>
              <a:buNone/>
              <a:defRPr sz="32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3" name="Google Shape;263;p49"/>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lt1"/>
                </a:solidFill>
                <a:latin typeface="Arial"/>
                <a:ea typeface="Arial"/>
                <a:cs typeface="Arial"/>
                <a:sym typeface="Arial"/>
              </a:defRPr>
            </a:lvl1pPr>
            <a:lvl2pPr marL="0" marR="0" lvl="1" indent="0" algn="r" rtl="0">
              <a:spcBef>
                <a:spcPts val="0"/>
              </a:spcBef>
              <a:buNone/>
              <a:defRPr sz="750">
                <a:solidFill>
                  <a:schemeClr val="lt1"/>
                </a:solidFill>
                <a:latin typeface="Arial"/>
                <a:ea typeface="Arial"/>
                <a:cs typeface="Arial"/>
                <a:sym typeface="Arial"/>
              </a:defRPr>
            </a:lvl2pPr>
            <a:lvl3pPr marL="0" marR="0" lvl="2" indent="0" algn="r" rtl="0">
              <a:spcBef>
                <a:spcPts val="0"/>
              </a:spcBef>
              <a:buNone/>
              <a:defRPr sz="750">
                <a:solidFill>
                  <a:schemeClr val="lt1"/>
                </a:solidFill>
                <a:latin typeface="Arial"/>
                <a:ea typeface="Arial"/>
                <a:cs typeface="Arial"/>
                <a:sym typeface="Arial"/>
              </a:defRPr>
            </a:lvl3pPr>
            <a:lvl4pPr marL="0" marR="0" lvl="3" indent="0" algn="r" rtl="0">
              <a:spcBef>
                <a:spcPts val="0"/>
              </a:spcBef>
              <a:buNone/>
              <a:defRPr sz="750">
                <a:solidFill>
                  <a:schemeClr val="lt1"/>
                </a:solidFill>
                <a:latin typeface="Arial"/>
                <a:ea typeface="Arial"/>
                <a:cs typeface="Arial"/>
                <a:sym typeface="Arial"/>
              </a:defRPr>
            </a:lvl4pPr>
            <a:lvl5pPr marL="0" marR="0" lvl="4" indent="0" algn="r" rtl="0">
              <a:spcBef>
                <a:spcPts val="0"/>
              </a:spcBef>
              <a:buNone/>
              <a:defRPr sz="750">
                <a:solidFill>
                  <a:schemeClr val="lt1"/>
                </a:solidFill>
                <a:latin typeface="Arial"/>
                <a:ea typeface="Arial"/>
                <a:cs typeface="Arial"/>
                <a:sym typeface="Arial"/>
              </a:defRPr>
            </a:lvl5pPr>
            <a:lvl6pPr marL="0" marR="0" lvl="5" indent="0" algn="r" rtl="0">
              <a:spcBef>
                <a:spcPts val="0"/>
              </a:spcBef>
              <a:buNone/>
              <a:defRPr sz="750">
                <a:solidFill>
                  <a:schemeClr val="lt1"/>
                </a:solidFill>
                <a:latin typeface="Arial"/>
                <a:ea typeface="Arial"/>
                <a:cs typeface="Arial"/>
                <a:sym typeface="Arial"/>
              </a:defRPr>
            </a:lvl6pPr>
            <a:lvl7pPr marL="0" marR="0" lvl="6" indent="0" algn="r" rtl="0">
              <a:spcBef>
                <a:spcPts val="0"/>
              </a:spcBef>
              <a:buNone/>
              <a:defRPr sz="750">
                <a:solidFill>
                  <a:schemeClr val="lt1"/>
                </a:solidFill>
                <a:latin typeface="Arial"/>
                <a:ea typeface="Arial"/>
                <a:cs typeface="Arial"/>
                <a:sym typeface="Arial"/>
              </a:defRPr>
            </a:lvl7pPr>
            <a:lvl8pPr marL="0" marR="0" lvl="7" indent="0" algn="r" rtl="0">
              <a:spcBef>
                <a:spcPts val="0"/>
              </a:spcBef>
              <a:buNone/>
              <a:defRPr sz="750">
                <a:solidFill>
                  <a:schemeClr val="lt1"/>
                </a:solidFill>
                <a:latin typeface="Arial"/>
                <a:ea typeface="Arial"/>
                <a:cs typeface="Arial"/>
                <a:sym typeface="Arial"/>
              </a:defRPr>
            </a:lvl8pPr>
            <a:lvl9pPr marL="0" marR="0" lvl="8" indent="0" algn="r" rtl="0">
              <a:spcBef>
                <a:spcPts val="0"/>
              </a:spcBef>
              <a:buNone/>
              <a:defRPr sz="75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264" name="Google Shape;264;p49"/>
          <p:cNvSpPr txBox="1"/>
          <p:nvPr/>
        </p:nvSpPr>
        <p:spPr>
          <a:xfrm>
            <a:off x="442913" y="6492240"/>
            <a:ext cx="5473700" cy="137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GB" sz="750" b="0">
                <a:solidFill>
                  <a:schemeClr val="lt1"/>
                </a:solidFill>
                <a:latin typeface="Arial"/>
                <a:ea typeface="Arial"/>
                <a:cs typeface="Arial"/>
                <a:sym typeface="Arial"/>
              </a:rPr>
              <a:t>PwC</a:t>
            </a:r>
            <a:endParaRPr/>
          </a:p>
        </p:txBody>
      </p:sp>
    </p:spTree>
    <p:extLst>
      <p:ext uri="{BB962C8B-B14F-4D97-AF65-F5344CB8AC3E}">
        <p14:creationId xmlns:p14="http://schemas.microsoft.com/office/powerpoint/2010/main" val="369536999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Four Text Boxes for Icons">
  <p:cSld name="Four Text Boxes for Icons">
    <p:spTree>
      <p:nvGrpSpPr>
        <p:cNvPr id="1" name="Shape 265"/>
        <p:cNvGrpSpPr/>
        <p:nvPr/>
      </p:nvGrpSpPr>
      <p:grpSpPr>
        <a:xfrm>
          <a:off x="0" y="0"/>
          <a:ext cx="0" cy="0"/>
          <a:chOff x="0" y="0"/>
          <a:chExt cx="0" cy="0"/>
        </a:xfrm>
      </p:grpSpPr>
      <p:sp>
        <p:nvSpPr>
          <p:cNvPr id="266" name="Google Shape;266;p50"/>
          <p:cNvSpPr txBox="1">
            <a:spLocks noGrp="1"/>
          </p:cNvSpPr>
          <p:nvPr>
            <p:ph type="body" idx="1"/>
          </p:nvPr>
        </p:nvSpPr>
        <p:spPr>
          <a:xfrm>
            <a:off x="442913"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67" name="Google Shape;267;p50"/>
          <p:cNvSpPr txBox="1">
            <a:spLocks noGrp="1"/>
          </p:cNvSpPr>
          <p:nvPr>
            <p:ph type="body" idx="2"/>
          </p:nvPr>
        </p:nvSpPr>
        <p:spPr>
          <a:xfrm>
            <a:off x="3359638"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68" name="Google Shape;268;p50"/>
          <p:cNvSpPr txBox="1">
            <a:spLocks noGrp="1"/>
          </p:cNvSpPr>
          <p:nvPr>
            <p:ph type="body" idx="3"/>
          </p:nvPr>
        </p:nvSpPr>
        <p:spPr>
          <a:xfrm>
            <a:off x="6276363"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69" name="Google Shape;269;p50"/>
          <p:cNvSpPr txBox="1">
            <a:spLocks noGrp="1"/>
          </p:cNvSpPr>
          <p:nvPr>
            <p:ph type="body" idx="4"/>
          </p:nvPr>
        </p:nvSpPr>
        <p:spPr>
          <a:xfrm>
            <a:off x="9193088"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70" name="Google Shape;270;p50"/>
          <p:cNvSpPr txBox="1">
            <a:spLocks noGrp="1"/>
          </p:cNvSpPr>
          <p:nvPr>
            <p:ph type="title"/>
          </p:nvPr>
        </p:nvSpPr>
        <p:spPr>
          <a:xfrm>
            <a:off x="442913" y="432000"/>
            <a:ext cx="11306175" cy="138727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71" name="Google Shape;271;p50"/>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89653607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Four Team Images">
  <p:cSld name="Four Team Images">
    <p:spTree>
      <p:nvGrpSpPr>
        <p:cNvPr id="1" name="Shape 272"/>
        <p:cNvGrpSpPr/>
        <p:nvPr/>
      </p:nvGrpSpPr>
      <p:grpSpPr>
        <a:xfrm>
          <a:off x="0" y="0"/>
          <a:ext cx="0" cy="0"/>
          <a:chOff x="0" y="0"/>
          <a:chExt cx="0" cy="0"/>
        </a:xfrm>
      </p:grpSpPr>
      <p:sp>
        <p:nvSpPr>
          <p:cNvPr id="273" name="Google Shape;273;p51"/>
          <p:cNvSpPr/>
          <p:nvPr/>
        </p:nvSpPr>
        <p:spPr>
          <a:xfrm>
            <a:off x="442912" y="2100263"/>
            <a:ext cx="1325880" cy="1328737"/>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274" name="Google Shape;274;p51"/>
          <p:cNvSpPr/>
          <p:nvPr/>
        </p:nvSpPr>
        <p:spPr>
          <a:xfrm>
            <a:off x="3359637" y="2100263"/>
            <a:ext cx="1325880" cy="1328737"/>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275" name="Google Shape;275;p51"/>
          <p:cNvSpPr/>
          <p:nvPr/>
        </p:nvSpPr>
        <p:spPr>
          <a:xfrm>
            <a:off x="6276362" y="2100263"/>
            <a:ext cx="1325880" cy="1328737"/>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276" name="Google Shape;276;p51"/>
          <p:cNvSpPr/>
          <p:nvPr/>
        </p:nvSpPr>
        <p:spPr>
          <a:xfrm>
            <a:off x="9193088" y="2100263"/>
            <a:ext cx="1325880" cy="1328737"/>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277" name="Google Shape;277;p51"/>
          <p:cNvSpPr txBox="1">
            <a:spLocks noGrp="1"/>
          </p:cNvSpPr>
          <p:nvPr>
            <p:ph type="body" idx="1"/>
          </p:nvPr>
        </p:nvSpPr>
        <p:spPr>
          <a:xfrm>
            <a:off x="442912" y="3657600"/>
            <a:ext cx="256032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278" name="Google Shape;278;p51"/>
          <p:cNvSpPr txBox="1">
            <a:spLocks noGrp="1"/>
          </p:cNvSpPr>
          <p:nvPr>
            <p:ph type="body" idx="2"/>
          </p:nvPr>
        </p:nvSpPr>
        <p:spPr>
          <a:xfrm>
            <a:off x="3359638" y="3657600"/>
            <a:ext cx="256032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279" name="Google Shape;279;p51"/>
          <p:cNvSpPr txBox="1">
            <a:spLocks noGrp="1"/>
          </p:cNvSpPr>
          <p:nvPr>
            <p:ph type="body" idx="3"/>
          </p:nvPr>
        </p:nvSpPr>
        <p:spPr>
          <a:xfrm>
            <a:off x="6276362" y="3657600"/>
            <a:ext cx="256032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280" name="Google Shape;280;p51"/>
          <p:cNvSpPr txBox="1">
            <a:spLocks noGrp="1"/>
          </p:cNvSpPr>
          <p:nvPr>
            <p:ph type="body" idx="4"/>
          </p:nvPr>
        </p:nvSpPr>
        <p:spPr>
          <a:xfrm>
            <a:off x="9193088" y="3657600"/>
            <a:ext cx="256032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281" name="Google Shape;281;p51"/>
          <p:cNvSpPr txBox="1">
            <a:spLocks noGrp="1"/>
          </p:cNvSpPr>
          <p:nvPr>
            <p:ph type="title"/>
          </p:nvPr>
        </p:nvSpPr>
        <p:spPr>
          <a:xfrm>
            <a:off x="442913" y="432000"/>
            <a:ext cx="11306175" cy="138727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2" name="Google Shape;282;p51"/>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70175269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matchingName="Thank You Dark">
  <p:cSld name="Thank You Dark">
    <p:bg>
      <p:bgPr>
        <a:solidFill>
          <a:srgbClr val="464646"/>
        </a:solidFill>
        <a:effectLst/>
      </p:bgPr>
    </p:bg>
    <p:spTree>
      <p:nvGrpSpPr>
        <p:cNvPr id="1" name="Shape 290"/>
        <p:cNvGrpSpPr/>
        <p:nvPr/>
      </p:nvGrpSpPr>
      <p:grpSpPr>
        <a:xfrm>
          <a:off x="0" y="0"/>
          <a:ext cx="0" cy="0"/>
          <a:chOff x="0" y="0"/>
          <a:chExt cx="0" cy="0"/>
        </a:xfrm>
      </p:grpSpPr>
      <p:sp>
        <p:nvSpPr>
          <p:cNvPr id="291" name="Google Shape;291;p53"/>
          <p:cNvSpPr/>
          <p:nvPr/>
        </p:nvSpPr>
        <p:spPr>
          <a:xfrm>
            <a:off x="0" y="4940854"/>
            <a:ext cx="12192000" cy="1917146"/>
          </a:xfrm>
          <a:prstGeom prst="rect">
            <a:avLst/>
          </a:prstGeom>
          <a:solidFill>
            <a:srgbClr val="D04A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2" name="Google Shape;292;p53"/>
          <p:cNvSpPr txBox="1">
            <a:spLocks noGrp="1"/>
          </p:cNvSpPr>
          <p:nvPr>
            <p:ph type="ctrTitle"/>
          </p:nvPr>
        </p:nvSpPr>
        <p:spPr>
          <a:xfrm>
            <a:off x="442914" y="428625"/>
            <a:ext cx="5473699" cy="2428874"/>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5800"/>
              <a:buFont typeface="Georgia"/>
              <a:buNone/>
              <a:defRPr sz="58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3" name="Google Shape;293;p53"/>
          <p:cNvSpPr/>
          <p:nvPr/>
        </p:nvSpPr>
        <p:spPr>
          <a:xfrm>
            <a:off x="5334000" y="0"/>
            <a:ext cx="6858000" cy="6858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4" name="Google Shape;294;p53"/>
          <p:cNvSpPr txBox="1">
            <a:spLocks noGrp="1"/>
          </p:cNvSpPr>
          <p:nvPr>
            <p:ph type="body" idx="1"/>
          </p:nvPr>
        </p:nvSpPr>
        <p:spPr>
          <a:xfrm>
            <a:off x="442912" y="5259600"/>
            <a:ext cx="11306176" cy="145161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3200400" marR="0" lvl="6"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3657600" marR="0" lvl="7"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4114800" marR="0" lvl="8"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295" name="Google Shape;295;p53"/>
          <p:cNvSpPr/>
          <p:nvPr/>
        </p:nvSpPr>
        <p:spPr>
          <a:xfrm>
            <a:off x="5334000" y="0"/>
            <a:ext cx="6858000" cy="6858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6" name="Google Shape;296;p53"/>
          <p:cNvSpPr txBox="1"/>
          <p:nvPr/>
        </p:nvSpPr>
        <p:spPr>
          <a:xfrm>
            <a:off x="442913" y="4400548"/>
            <a:ext cx="5473699" cy="34049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1200"/>
              <a:buFont typeface="Arial"/>
              <a:buNone/>
            </a:pPr>
            <a:r>
              <a:rPr lang="en-GB" sz="1200">
                <a:solidFill>
                  <a:schemeClr val="lt1"/>
                </a:solidFill>
                <a:latin typeface="Arial"/>
                <a:ea typeface="Arial"/>
                <a:cs typeface="Arial"/>
                <a:sym typeface="Arial"/>
              </a:rPr>
              <a:t>pwc.com</a:t>
            </a:r>
            <a:endParaRPr sz="1200">
              <a:solidFill>
                <a:schemeClr val="lt1"/>
              </a:solidFill>
              <a:latin typeface="Arial"/>
              <a:ea typeface="Arial"/>
              <a:cs typeface="Arial"/>
              <a:sym typeface="Arial"/>
            </a:endParaRPr>
          </a:p>
        </p:txBody>
      </p:sp>
    </p:spTree>
    <p:extLst>
      <p:ext uri="{BB962C8B-B14F-4D97-AF65-F5344CB8AC3E}">
        <p14:creationId xmlns:p14="http://schemas.microsoft.com/office/powerpoint/2010/main" val="265428391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matchingName="Title Slide Logo Shape Rose">
  <p:cSld name="Title Slide Logo Shape Rose">
    <p:spTree>
      <p:nvGrpSpPr>
        <p:cNvPr id="1" name="Shape 297"/>
        <p:cNvGrpSpPr/>
        <p:nvPr/>
      </p:nvGrpSpPr>
      <p:grpSpPr>
        <a:xfrm>
          <a:off x="0" y="0"/>
          <a:ext cx="0" cy="0"/>
          <a:chOff x="0" y="0"/>
          <a:chExt cx="0" cy="0"/>
        </a:xfrm>
      </p:grpSpPr>
      <p:grpSp>
        <p:nvGrpSpPr>
          <p:cNvPr id="298" name="Google Shape;298;p54"/>
          <p:cNvGrpSpPr/>
          <p:nvPr/>
        </p:nvGrpSpPr>
        <p:grpSpPr>
          <a:xfrm>
            <a:off x="-561975" y="-1"/>
            <a:ext cx="8914102" cy="6858001"/>
            <a:chOff x="0" y="0"/>
            <a:chExt cx="8914102" cy="6858001"/>
          </a:xfrm>
        </p:grpSpPr>
        <p:sp>
          <p:nvSpPr>
            <p:cNvPr id="299" name="Google Shape;299;p54"/>
            <p:cNvSpPr/>
            <p:nvPr/>
          </p:nvSpPr>
          <p:spPr>
            <a:xfrm>
              <a:off x="0" y="0"/>
              <a:ext cx="8914102" cy="6858001"/>
            </a:xfrm>
            <a:custGeom>
              <a:avLst/>
              <a:gdLst/>
              <a:ahLst/>
              <a:cxnLst/>
              <a:rect l="l" t="t" r="r" b="b"/>
              <a:pathLst>
                <a:path w="8914102" h="6858001" extrusionOk="0">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D9395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00" name="Google Shape;300;p54"/>
            <p:cNvPicPr preferRelativeResize="0"/>
            <p:nvPr/>
          </p:nvPicPr>
          <p:blipFill rotWithShape="1">
            <a:blip r:embed="rId2">
              <a:alphaModFix/>
            </a:blip>
            <a:srcRect/>
            <a:stretch/>
          </p:blipFill>
          <p:spPr>
            <a:xfrm>
              <a:off x="185139" y="5330952"/>
              <a:ext cx="1636776" cy="1351184"/>
            </a:xfrm>
            <a:prstGeom prst="rect">
              <a:avLst/>
            </a:prstGeom>
            <a:noFill/>
            <a:ln>
              <a:noFill/>
            </a:ln>
          </p:spPr>
        </p:pic>
      </p:grpSp>
      <p:sp>
        <p:nvSpPr>
          <p:cNvPr id="301" name="Google Shape;301;p54"/>
          <p:cNvSpPr txBox="1">
            <a:spLocks noGrp="1"/>
          </p:cNvSpPr>
          <p:nvPr>
            <p:ph type="ctrTitle"/>
          </p:nvPr>
        </p:nvSpPr>
        <p:spPr>
          <a:xfrm>
            <a:off x="442913" y="1009185"/>
            <a:ext cx="5258640" cy="2419816"/>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5000"/>
              <a:buFont typeface="Georgia"/>
              <a:buNone/>
              <a:defRPr sz="50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2" name="Google Shape;302;p54"/>
          <p:cNvSpPr txBox="1">
            <a:spLocks noGrp="1"/>
          </p:cNvSpPr>
          <p:nvPr>
            <p:ph type="subTitle" idx="1"/>
          </p:nvPr>
        </p:nvSpPr>
        <p:spPr>
          <a:xfrm>
            <a:off x="442914" y="3749040"/>
            <a:ext cx="5258640"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25189688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Title and Full Content - Subtitle">
  <p:cSld name="Title and Full Content - Subtitle">
    <p:spTree>
      <p:nvGrpSpPr>
        <p:cNvPr id="1" name="Shape 303"/>
        <p:cNvGrpSpPr/>
        <p:nvPr/>
      </p:nvGrpSpPr>
      <p:grpSpPr>
        <a:xfrm>
          <a:off x="0" y="0"/>
          <a:ext cx="0" cy="0"/>
          <a:chOff x="0" y="0"/>
          <a:chExt cx="0" cy="0"/>
        </a:xfrm>
      </p:grpSpPr>
      <p:sp>
        <p:nvSpPr>
          <p:cNvPr id="304" name="Google Shape;304;p55"/>
          <p:cNvSpPr txBox="1">
            <a:spLocks noGrp="1"/>
          </p:cNvSpPr>
          <p:nvPr>
            <p:ph type="body" idx="1"/>
          </p:nvPr>
        </p:nvSpPr>
        <p:spPr>
          <a:xfrm>
            <a:off x="442913" y="2103438"/>
            <a:ext cx="11306175"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05" name="Google Shape;305;p5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6" name="Google Shape;306;p55"/>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07" name="Google Shape;307;p55"/>
          <p:cNvSpPr txBox="1">
            <a:spLocks noGrp="1"/>
          </p:cNvSpPr>
          <p:nvPr>
            <p:ph type="subTitle" idx="2"/>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69506047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One Column Content - Subtitle">
  <p:cSld name="One Column Content - Subtitle">
    <p:spTree>
      <p:nvGrpSpPr>
        <p:cNvPr id="1" name="Shape 308"/>
        <p:cNvGrpSpPr/>
        <p:nvPr/>
      </p:nvGrpSpPr>
      <p:grpSpPr>
        <a:xfrm>
          <a:off x="0" y="0"/>
          <a:ext cx="0" cy="0"/>
          <a:chOff x="0" y="0"/>
          <a:chExt cx="0" cy="0"/>
        </a:xfrm>
      </p:grpSpPr>
      <p:sp>
        <p:nvSpPr>
          <p:cNvPr id="309" name="Google Shape;309;p56"/>
          <p:cNvSpPr txBox="1">
            <a:spLocks noGrp="1"/>
          </p:cNvSpPr>
          <p:nvPr>
            <p:ph type="body" idx="1"/>
          </p:nvPr>
        </p:nvSpPr>
        <p:spPr>
          <a:xfrm>
            <a:off x="442914" y="2103438"/>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10" name="Google Shape;310;p56"/>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1" name="Google Shape;311;p56"/>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12" name="Google Shape;312;p56"/>
          <p:cNvSpPr txBox="1">
            <a:spLocks noGrp="1"/>
          </p:cNvSpPr>
          <p:nvPr>
            <p:ph type="subTitle" idx="2"/>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630686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1" preserve="1">
  <p:cSld name="Title Slide 1">
    <p:spTree>
      <p:nvGrpSpPr>
        <p:cNvPr id="1" name="Shape 16"/>
        <p:cNvGrpSpPr/>
        <p:nvPr/>
      </p:nvGrpSpPr>
      <p:grpSpPr>
        <a:xfrm>
          <a:off x="0" y="0"/>
          <a:ext cx="0" cy="0"/>
          <a:chOff x="0" y="0"/>
          <a:chExt cx="0" cy="0"/>
        </a:xfrm>
      </p:grpSpPr>
      <p:sp>
        <p:nvSpPr>
          <p:cNvPr id="17" name="Google Shape;17;p2"/>
          <p:cNvSpPr/>
          <p:nvPr/>
        </p:nvSpPr>
        <p:spPr>
          <a:xfrm>
            <a:off x="0" y="0"/>
            <a:ext cx="8096250" cy="3429000"/>
          </a:xfrm>
          <a:prstGeom prst="rect">
            <a:avLst/>
          </a:prstGeom>
          <a:solidFill>
            <a:srgbClr val="46464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 name="Google Shape;18;p2"/>
          <p:cNvSpPr/>
          <p:nvPr/>
        </p:nvSpPr>
        <p:spPr>
          <a:xfrm>
            <a:off x="0" y="3429000"/>
            <a:ext cx="8096250" cy="1143000"/>
          </a:xfrm>
          <a:prstGeom prst="rect">
            <a:avLst/>
          </a:prstGeom>
          <a:solidFill>
            <a:srgbClr val="D04A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2"/>
          <p:cNvSpPr/>
          <p:nvPr/>
        </p:nvSpPr>
        <p:spPr>
          <a:xfrm>
            <a:off x="8096250" y="0"/>
            <a:ext cx="4095750" cy="3429000"/>
          </a:xfrm>
          <a:prstGeom prst="rect">
            <a:avLst/>
          </a:prstGeom>
          <a:solidFill>
            <a:srgbClr val="EB8C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2"/>
          <p:cNvSpPr txBox="1">
            <a:spLocks noGrp="1"/>
          </p:cNvSpPr>
          <p:nvPr>
            <p:ph type="ctrTitle"/>
          </p:nvPr>
        </p:nvSpPr>
        <p:spPr>
          <a:xfrm>
            <a:off x="442912" y="428625"/>
            <a:ext cx="7418388" cy="265176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6000"/>
              <a:buFont typeface="Georgia"/>
              <a:buNone/>
              <a:defRPr sz="60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
        <p:nvSpPr>
          <p:cNvPr id="21" name="Google Shape;21;p2"/>
          <p:cNvSpPr txBox="1">
            <a:spLocks noGrp="1"/>
          </p:cNvSpPr>
          <p:nvPr>
            <p:ph type="subTitle" idx="1"/>
          </p:nvPr>
        </p:nvSpPr>
        <p:spPr>
          <a:xfrm>
            <a:off x="442914" y="3749040"/>
            <a:ext cx="5473700"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r>
              <a:rPr lang="en-US" altLang="zh-TW"/>
              <a:t>Click to edit Master subtitle style</a:t>
            </a:r>
            <a:endParaRPr/>
          </a:p>
        </p:txBody>
      </p:sp>
      <p:pic>
        <p:nvPicPr>
          <p:cNvPr id="22" name="Google Shape;22;p2"/>
          <p:cNvPicPr preferRelativeResize="0"/>
          <p:nvPr/>
        </p:nvPicPr>
        <p:blipFill rotWithShape="1">
          <a:blip r:embed="rId2">
            <a:alphaModFix/>
          </a:blip>
          <a:srcRect/>
          <a:stretch/>
        </p:blipFill>
        <p:spPr>
          <a:xfrm>
            <a:off x="185139" y="5330952"/>
            <a:ext cx="1636776" cy="1351185"/>
          </a:xfrm>
          <a:prstGeom prst="rect">
            <a:avLst/>
          </a:prstGeom>
          <a:noFill/>
          <a:ln>
            <a:noFill/>
          </a:ln>
        </p:spPr>
      </p:pic>
    </p:spTree>
    <p:extLst>
      <p:ext uri="{BB962C8B-B14F-4D97-AF65-F5344CB8AC3E}">
        <p14:creationId xmlns:p14="http://schemas.microsoft.com/office/powerpoint/2010/main" val="225943796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Two Content - Subtitle">
  <p:cSld name="Two Content - Subtitle">
    <p:spTree>
      <p:nvGrpSpPr>
        <p:cNvPr id="1" name="Shape 313"/>
        <p:cNvGrpSpPr/>
        <p:nvPr/>
      </p:nvGrpSpPr>
      <p:grpSpPr>
        <a:xfrm>
          <a:off x="0" y="0"/>
          <a:ext cx="0" cy="0"/>
          <a:chOff x="0" y="0"/>
          <a:chExt cx="0" cy="0"/>
        </a:xfrm>
      </p:grpSpPr>
      <p:sp>
        <p:nvSpPr>
          <p:cNvPr id="314" name="Google Shape;314;p57"/>
          <p:cNvSpPr txBox="1">
            <a:spLocks noGrp="1"/>
          </p:cNvSpPr>
          <p:nvPr>
            <p:ph type="body" idx="1"/>
          </p:nvPr>
        </p:nvSpPr>
        <p:spPr>
          <a:xfrm>
            <a:off x="442913" y="2103438"/>
            <a:ext cx="5473700" cy="4068761"/>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15" name="Google Shape;315;p57"/>
          <p:cNvSpPr txBox="1">
            <a:spLocks noGrp="1"/>
          </p:cNvSpPr>
          <p:nvPr>
            <p:ph type="body" idx="2"/>
          </p:nvPr>
        </p:nvSpPr>
        <p:spPr>
          <a:xfrm>
            <a:off x="6275388" y="2103437"/>
            <a:ext cx="5473699" cy="4068761"/>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16" name="Google Shape;316;p57"/>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7" name="Google Shape;317;p57"/>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18" name="Google Shape;318;p57"/>
          <p:cNvSpPr txBox="1">
            <a:spLocks noGrp="1"/>
          </p:cNvSpPr>
          <p:nvPr>
            <p:ph type="subTitle" idx="3"/>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81476202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Content and Image - Subtitle">
  <p:cSld name="Content and Image - Subtitle">
    <p:spTree>
      <p:nvGrpSpPr>
        <p:cNvPr id="1" name="Shape 319"/>
        <p:cNvGrpSpPr/>
        <p:nvPr/>
      </p:nvGrpSpPr>
      <p:grpSpPr>
        <a:xfrm>
          <a:off x="0" y="0"/>
          <a:ext cx="0" cy="0"/>
          <a:chOff x="0" y="0"/>
          <a:chExt cx="0" cy="0"/>
        </a:xfrm>
      </p:grpSpPr>
      <p:sp>
        <p:nvSpPr>
          <p:cNvPr id="320" name="Google Shape;320;p58"/>
          <p:cNvSpPr/>
          <p:nvPr/>
        </p:nvSpPr>
        <p:spPr>
          <a:xfrm>
            <a:off x="6096000" y="0"/>
            <a:ext cx="6096000" cy="68580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21" name="Google Shape;321;p58"/>
          <p:cNvSpPr txBox="1">
            <a:spLocks noGrp="1"/>
          </p:cNvSpPr>
          <p:nvPr>
            <p:ph type="body" idx="1"/>
          </p:nvPr>
        </p:nvSpPr>
        <p:spPr>
          <a:xfrm>
            <a:off x="442913" y="2103438"/>
            <a:ext cx="5317807"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22" name="Google Shape;322;p58"/>
          <p:cNvSpPr txBox="1">
            <a:spLocks noGrp="1"/>
          </p:cNvSpPr>
          <p:nvPr>
            <p:ph type="title"/>
          </p:nvPr>
        </p:nvSpPr>
        <p:spPr>
          <a:xfrm>
            <a:off x="442914" y="430514"/>
            <a:ext cx="5317806"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3" name="Google Shape;323;p58"/>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lt1"/>
                </a:solidFill>
                <a:latin typeface="Arial"/>
                <a:ea typeface="Arial"/>
                <a:cs typeface="Arial"/>
                <a:sym typeface="Arial"/>
              </a:defRPr>
            </a:lvl1pPr>
            <a:lvl2pPr marL="0" marR="0" lvl="1" indent="0" algn="r" rtl="0">
              <a:spcBef>
                <a:spcPts val="0"/>
              </a:spcBef>
              <a:buNone/>
              <a:defRPr sz="750">
                <a:solidFill>
                  <a:schemeClr val="lt1"/>
                </a:solidFill>
                <a:latin typeface="Arial"/>
                <a:ea typeface="Arial"/>
                <a:cs typeface="Arial"/>
                <a:sym typeface="Arial"/>
              </a:defRPr>
            </a:lvl2pPr>
            <a:lvl3pPr marL="0" marR="0" lvl="2" indent="0" algn="r" rtl="0">
              <a:spcBef>
                <a:spcPts val="0"/>
              </a:spcBef>
              <a:buNone/>
              <a:defRPr sz="750">
                <a:solidFill>
                  <a:schemeClr val="lt1"/>
                </a:solidFill>
                <a:latin typeface="Arial"/>
                <a:ea typeface="Arial"/>
                <a:cs typeface="Arial"/>
                <a:sym typeface="Arial"/>
              </a:defRPr>
            </a:lvl3pPr>
            <a:lvl4pPr marL="0" marR="0" lvl="3" indent="0" algn="r" rtl="0">
              <a:spcBef>
                <a:spcPts val="0"/>
              </a:spcBef>
              <a:buNone/>
              <a:defRPr sz="750">
                <a:solidFill>
                  <a:schemeClr val="lt1"/>
                </a:solidFill>
                <a:latin typeface="Arial"/>
                <a:ea typeface="Arial"/>
                <a:cs typeface="Arial"/>
                <a:sym typeface="Arial"/>
              </a:defRPr>
            </a:lvl4pPr>
            <a:lvl5pPr marL="0" marR="0" lvl="4" indent="0" algn="r" rtl="0">
              <a:spcBef>
                <a:spcPts val="0"/>
              </a:spcBef>
              <a:buNone/>
              <a:defRPr sz="750">
                <a:solidFill>
                  <a:schemeClr val="lt1"/>
                </a:solidFill>
                <a:latin typeface="Arial"/>
                <a:ea typeface="Arial"/>
                <a:cs typeface="Arial"/>
                <a:sym typeface="Arial"/>
              </a:defRPr>
            </a:lvl5pPr>
            <a:lvl6pPr marL="0" marR="0" lvl="5" indent="0" algn="r" rtl="0">
              <a:spcBef>
                <a:spcPts val="0"/>
              </a:spcBef>
              <a:buNone/>
              <a:defRPr sz="750">
                <a:solidFill>
                  <a:schemeClr val="lt1"/>
                </a:solidFill>
                <a:latin typeface="Arial"/>
                <a:ea typeface="Arial"/>
                <a:cs typeface="Arial"/>
                <a:sym typeface="Arial"/>
              </a:defRPr>
            </a:lvl6pPr>
            <a:lvl7pPr marL="0" marR="0" lvl="6" indent="0" algn="r" rtl="0">
              <a:spcBef>
                <a:spcPts val="0"/>
              </a:spcBef>
              <a:buNone/>
              <a:defRPr sz="750">
                <a:solidFill>
                  <a:schemeClr val="lt1"/>
                </a:solidFill>
                <a:latin typeface="Arial"/>
                <a:ea typeface="Arial"/>
                <a:cs typeface="Arial"/>
                <a:sym typeface="Arial"/>
              </a:defRPr>
            </a:lvl7pPr>
            <a:lvl8pPr marL="0" marR="0" lvl="7" indent="0" algn="r" rtl="0">
              <a:spcBef>
                <a:spcPts val="0"/>
              </a:spcBef>
              <a:buNone/>
              <a:defRPr sz="750">
                <a:solidFill>
                  <a:schemeClr val="lt1"/>
                </a:solidFill>
                <a:latin typeface="Arial"/>
                <a:ea typeface="Arial"/>
                <a:cs typeface="Arial"/>
                <a:sym typeface="Arial"/>
              </a:defRPr>
            </a:lvl8pPr>
            <a:lvl9pPr marL="0" marR="0" lvl="8" indent="0" algn="r" rtl="0">
              <a:spcBef>
                <a:spcPts val="0"/>
              </a:spcBef>
              <a:buNone/>
              <a:defRPr sz="75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24" name="Google Shape;324;p58"/>
          <p:cNvSpPr txBox="1">
            <a:spLocks noGrp="1"/>
          </p:cNvSpPr>
          <p:nvPr>
            <p:ph type="subTitle" idx="2"/>
          </p:nvPr>
        </p:nvSpPr>
        <p:spPr>
          <a:xfrm>
            <a:off x="442912" y="933433"/>
            <a:ext cx="5317808"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14952307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Three Content - Subtitle">
  <p:cSld name="Three Content - Subtitle">
    <p:spTree>
      <p:nvGrpSpPr>
        <p:cNvPr id="1" name="Shape 325"/>
        <p:cNvGrpSpPr/>
        <p:nvPr/>
      </p:nvGrpSpPr>
      <p:grpSpPr>
        <a:xfrm>
          <a:off x="0" y="0"/>
          <a:ext cx="0" cy="0"/>
          <a:chOff x="0" y="0"/>
          <a:chExt cx="0" cy="0"/>
        </a:xfrm>
      </p:grpSpPr>
      <p:sp>
        <p:nvSpPr>
          <p:cNvPr id="326" name="Google Shape;326;p59"/>
          <p:cNvSpPr txBox="1">
            <a:spLocks noGrp="1"/>
          </p:cNvSpPr>
          <p:nvPr>
            <p:ph type="body" idx="1"/>
          </p:nvPr>
        </p:nvSpPr>
        <p:spPr>
          <a:xfrm>
            <a:off x="442913" y="2103439"/>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27" name="Google Shape;327;p59"/>
          <p:cNvSpPr txBox="1">
            <a:spLocks noGrp="1"/>
          </p:cNvSpPr>
          <p:nvPr>
            <p:ph type="body" idx="2"/>
          </p:nvPr>
        </p:nvSpPr>
        <p:spPr>
          <a:xfrm>
            <a:off x="4332288" y="2103439"/>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28" name="Google Shape;328;p59"/>
          <p:cNvSpPr txBox="1">
            <a:spLocks noGrp="1"/>
          </p:cNvSpPr>
          <p:nvPr>
            <p:ph type="body" idx="3"/>
          </p:nvPr>
        </p:nvSpPr>
        <p:spPr>
          <a:xfrm>
            <a:off x="8220076" y="2103439"/>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29" name="Google Shape;329;p59"/>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30" name="Google Shape;330;p59"/>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31" name="Google Shape;331;p59"/>
          <p:cNvSpPr txBox="1">
            <a:spLocks noGrp="1"/>
          </p:cNvSpPr>
          <p:nvPr>
            <p:ph type="subTitle" idx="4"/>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80406843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Four Content - Subtitle">
  <p:cSld name="Four Content - Subtitle">
    <p:spTree>
      <p:nvGrpSpPr>
        <p:cNvPr id="1" name="Shape 332"/>
        <p:cNvGrpSpPr/>
        <p:nvPr/>
      </p:nvGrpSpPr>
      <p:grpSpPr>
        <a:xfrm>
          <a:off x="0" y="0"/>
          <a:ext cx="0" cy="0"/>
          <a:chOff x="0" y="0"/>
          <a:chExt cx="0" cy="0"/>
        </a:xfrm>
      </p:grpSpPr>
      <p:sp>
        <p:nvSpPr>
          <p:cNvPr id="333" name="Google Shape;333;p60"/>
          <p:cNvSpPr txBox="1">
            <a:spLocks noGrp="1"/>
          </p:cNvSpPr>
          <p:nvPr>
            <p:ph type="body" idx="1"/>
          </p:nvPr>
        </p:nvSpPr>
        <p:spPr>
          <a:xfrm>
            <a:off x="442913" y="2103438"/>
            <a:ext cx="25560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34" name="Google Shape;334;p60"/>
          <p:cNvSpPr txBox="1">
            <a:spLocks noGrp="1"/>
          </p:cNvSpPr>
          <p:nvPr>
            <p:ph type="body" idx="2"/>
          </p:nvPr>
        </p:nvSpPr>
        <p:spPr>
          <a:xfrm>
            <a:off x="3360613" y="2103438"/>
            <a:ext cx="25560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35" name="Google Shape;335;p60"/>
          <p:cNvSpPr txBox="1">
            <a:spLocks noGrp="1"/>
          </p:cNvSpPr>
          <p:nvPr>
            <p:ph type="body" idx="3"/>
          </p:nvPr>
        </p:nvSpPr>
        <p:spPr>
          <a:xfrm>
            <a:off x="6275388" y="2103438"/>
            <a:ext cx="25560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36" name="Google Shape;336;p60"/>
          <p:cNvSpPr txBox="1">
            <a:spLocks noGrp="1"/>
          </p:cNvSpPr>
          <p:nvPr>
            <p:ph type="body" idx="4"/>
          </p:nvPr>
        </p:nvSpPr>
        <p:spPr>
          <a:xfrm>
            <a:off x="9190163" y="2103438"/>
            <a:ext cx="25560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37" name="Google Shape;337;p60"/>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38" name="Google Shape;338;p60"/>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39" name="Google Shape;339;p60"/>
          <p:cNvSpPr txBox="1">
            <a:spLocks noGrp="1"/>
          </p:cNvSpPr>
          <p:nvPr>
            <p:ph type="subTitle" idx="5"/>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710637328"/>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Five Content - Subtitle">
  <p:cSld name="Five Content - Subtitle">
    <p:spTree>
      <p:nvGrpSpPr>
        <p:cNvPr id="1" name="Shape 340"/>
        <p:cNvGrpSpPr/>
        <p:nvPr/>
      </p:nvGrpSpPr>
      <p:grpSpPr>
        <a:xfrm>
          <a:off x="0" y="0"/>
          <a:ext cx="0" cy="0"/>
          <a:chOff x="0" y="0"/>
          <a:chExt cx="0" cy="0"/>
        </a:xfrm>
      </p:grpSpPr>
      <p:sp>
        <p:nvSpPr>
          <p:cNvPr id="341" name="Google Shape;341;p61"/>
          <p:cNvSpPr txBox="1">
            <a:spLocks noGrp="1"/>
          </p:cNvSpPr>
          <p:nvPr>
            <p:ph type="body" idx="1"/>
          </p:nvPr>
        </p:nvSpPr>
        <p:spPr>
          <a:xfrm>
            <a:off x="442913"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42" name="Google Shape;342;p61"/>
          <p:cNvSpPr txBox="1">
            <a:spLocks noGrp="1"/>
          </p:cNvSpPr>
          <p:nvPr>
            <p:ph type="body" idx="2"/>
          </p:nvPr>
        </p:nvSpPr>
        <p:spPr>
          <a:xfrm>
            <a:off x="2777045"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43" name="Google Shape;343;p61"/>
          <p:cNvSpPr txBox="1">
            <a:spLocks noGrp="1"/>
          </p:cNvSpPr>
          <p:nvPr>
            <p:ph type="body" idx="3"/>
          </p:nvPr>
        </p:nvSpPr>
        <p:spPr>
          <a:xfrm>
            <a:off x="5111177"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44" name="Google Shape;344;p61"/>
          <p:cNvSpPr txBox="1">
            <a:spLocks noGrp="1"/>
          </p:cNvSpPr>
          <p:nvPr>
            <p:ph type="body" idx="4"/>
          </p:nvPr>
        </p:nvSpPr>
        <p:spPr>
          <a:xfrm>
            <a:off x="7445309"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45" name="Google Shape;345;p61"/>
          <p:cNvSpPr txBox="1">
            <a:spLocks noGrp="1"/>
          </p:cNvSpPr>
          <p:nvPr>
            <p:ph type="body" idx="5"/>
          </p:nvPr>
        </p:nvSpPr>
        <p:spPr>
          <a:xfrm>
            <a:off x="9779443"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46" name="Google Shape;346;p61"/>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47" name="Google Shape;347;p61"/>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48" name="Google Shape;348;p61"/>
          <p:cNvSpPr txBox="1">
            <a:spLocks noGrp="1"/>
          </p:cNvSpPr>
          <p:nvPr>
            <p:ph type="subTitle" idx="6"/>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6901519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Three Images - Subtitle">
  <p:cSld name="Three Images - Subtitle">
    <p:spTree>
      <p:nvGrpSpPr>
        <p:cNvPr id="1" name="Shape 349"/>
        <p:cNvGrpSpPr/>
        <p:nvPr/>
      </p:nvGrpSpPr>
      <p:grpSpPr>
        <a:xfrm>
          <a:off x="0" y="0"/>
          <a:ext cx="0" cy="0"/>
          <a:chOff x="0" y="0"/>
          <a:chExt cx="0" cy="0"/>
        </a:xfrm>
      </p:grpSpPr>
      <p:sp>
        <p:nvSpPr>
          <p:cNvPr id="350" name="Google Shape;350;p62"/>
          <p:cNvSpPr/>
          <p:nvPr/>
        </p:nvSpPr>
        <p:spPr>
          <a:xfrm>
            <a:off x="442911" y="2100263"/>
            <a:ext cx="3529013" cy="301752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51" name="Google Shape;351;p62"/>
          <p:cNvSpPr/>
          <p:nvPr/>
        </p:nvSpPr>
        <p:spPr>
          <a:xfrm>
            <a:off x="4331493" y="2100263"/>
            <a:ext cx="3529013" cy="301752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52" name="Google Shape;352;p62"/>
          <p:cNvSpPr/>
          <p:nvPr/>
        </p:nvSpPr>
        <p:spPr>
          <a:xfrm>
            <a:off x="8220075" y="2100263"/>
            <a:ext cx="3529013" cy="301752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53" name="Google Shape;353;p62"/>
          <p:cNvSpPr txBox="1">
            <a:spLocks noGrp="1"/>
          </p:cNvSpPr>
          <p:nvPr>
            <p:ph type="body" idx="1"/>
          </p:nvPr>
        </p:nvSpPr>
        <p:spPr>
          <a:xfrm>
            <a:off x="442913" y="5280025"/>
            <a:ext cx="3529012" cy="892175"/>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54" name="Google Shape;354;p62"/>
          <p:cNvSpPr txBox="1">
            <a:spLocks noGrp="1"/>
          </p:cNvSpPr>
          <p:nvPr>
            <p:ph type="body" idx="2"/>
          </p:nvPr>
        </p:nvSpPr>
        <p:spPr>
          <a:xfrm>
            <a:off x="4331495" y="5280025"/>
            <a:ext cx="3529012" cy="892175"/>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55" name="Google Shape;355;p62"/>
          <p:cNvSpPr txBox="1">
            <a:spLocks noGrp="1"/>
          </p:cNvSpPr>
          <p:nvPr>
            <p:ph type="body" idx="3"/>
          </p:nvPr>
        </p:nvSpPr>
        <p:spPr>
          <a:xfrm>
            <a:off x="8220076" y="5280025"/>
            <a:ext cx="3529012" cy="892175"/>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56" name="Google Shape;356;p62"/>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7" name="Google Shape;357;p62"/>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58" name="Google Shape;358;p62"/>
          <p:cNvSpPr txBox="1">
            <a:spLocks noGrp="1"/>
          </p:cNvSpPr>
          <p:nvPr>
            <p:ph type="subTitle" idx="4"/>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418591347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Four Text Boxes for Icons - Subtitle">
  <p:cSld name="Four Text Boxes for Icons - Subtitle">
    <p:spTree>
      <p:nvGrpSpPr>
        <p:cNvPr id="1" name="Shape 359"/>
        <p:cNvGrpSpPr/>
        <p:nvPr/>
      </p:nvGrpSpPr>
      <p:grpSpPr>
        <a:xfrm>
          <a:off x="0" y="0"/>
          <a:ext cx="0" cy="0"/>
          <a:chOff x="0" y="0"/>
          <a:chExt cx="0" cy="0"/>
        </a:xfrm>
      </p:grpSpPr>
      <p:sp>
        <p:nvSpPr>
          <p:cNvPr id="360" name="Google Shape;360;p63"/>
          <p:cNvSpPr txBox="1">
            <a:spLocks noGrp="1"/>
          </p:cNvSpPr>
          <p:nvPr>
            <p:ph type="body" idx="1"/>
          </p:nvPr>
        </p:nvSpPr>
        <p:spPr>
          <a:xfrm>
            <a:off x="442913"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61" name="Google Shape;361;p63"/>
          <p:cNvSpPr txBox="1">
            <a:spLocks noGrp="1"/>
          </p:cNvSpPr>
          <p:nvPr>
            <p:ph type="body" idx="2"/>
          </p:nvPr>
        </p:nvSpPr>
        <p:spPr>
          <a:xfrm>
            <a:off x="3358198"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62" name="Google Shape;362;p63"/>
          <p:cNvSpPr txBox="1">
            <a:spLocks noGrp="1"/>
          </p:cNvSpPr>
          <p:nvPr>
            <p:ph type="body" idx="3"/>
          </p:nvPr>
        </p:nvSpPr>
        <p:spPr>
          <a:xfrm>
            <a:off x="6273483"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63" name="Google Shape;363;p63"/>
          <p:cNvSpPr txBox="1">
            <a:spLocks noGrp="1"/>
          </p:cNvSpPr>
          <p:nvPr>
            <p:ph type="body" idx="4"/>
          </p:nvPr>
        </p:nvSpPr>
        <p:spPr>
          <a:xfrm>
            <a:off x="9188767"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64" name="Google Shape;364;p63"/>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63"/>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66" name="Google Shape;366;p63"/>
          <p:cNvSpPr txBox="1">
            <a:spLocks noGrp="1"/>
          </p:cNvSpPr>
          <p:nvPr>
            <p:ph type="subTitle" idx="5"/>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39353043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matchingName="Four Team Images - Subtitle">
  <p:cSld name="Four Team Images - Subtitle">
    <p:spTree>
      <p:nvGrpSpPr>
        <p:cNvPr id="1" name="Shape 367"/>
        <p:cNvGrpSpPr/>
        <p:nvPr/>
      </p:nvGrpSpPr>
      <p:grpSpPr>
        <a:xfrm>
          <a:off x="0" y="0"/>
          <a:ext cx="0" cy="0"/>
          <a:chOff x="0" y="0"/>
          <a:chExt cx="0" cy="0"/>
        </a:xfrm>
      </p:grpSpPr>
      <p:sp>
        <p:nvSpPr>
          <p:cNvPr id="368" name="Google Shape;368;p64"/>
          <p:cNvSpPr/>
          <p:nvPr/>
        </p:nvSpPr>
        <p:spPr>
          <a:xfrm>
            <a:off x="442912" y="2100263"/>
            <a:ext cx="1325880" cy="1328737"/>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69" name="Google Shape;369;p64"/>
          <p:cNvSpPr/>
          <p:nvPr/>
        </p:nvSpPr>
        <p:spPr>
          <a:xfrm>
            <a:off x="3359637" y="2100263"/>
            <a:ext cx="1325880" cy="1328737"/>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70" name="Google Shape;370;p64"/>
          <p:cNvSpPr/>
          <p:nvPr/>
        </p:nvSpPr>
        <p:spPr>
          <a:xfrm>
            <a:off x="6276362" y="2100263"/>
            <a:ext cx="1325880" cy="1328737"/>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71" name="Google Shape;371;p64"/>
          <p:cNvSpPr/>
          <p:nvPr/>
        </p:nvSpPr>
        <p:spPr>
          <a:xfrm>
            <a:off x="9193088" y="2100263"/>
            <a:ext cx="1325880" cy="1328737"/>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72" name="Google Shape;372;p64"/>
          <p:cNvSpPr txBox="1">
            <a:spLocks noGrp="1"/>
          </p:cNvSpPr>
          <p:nvPr>
            <p:ph type="body" idx="1"/>
          </p:nvPr>
        </p:nvSpPr>
        <p:spPr>
          <a:xfrm>
            <a:off x="442912" y="3657600"/>
            <a:ext cx="256032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373" name="Google Shape;373;p64"/>
          <p:cNvSpPr txBox="1">
            <a:spLocks noGrp="1"/>
          </p:cNvSpPr>
          <p:nvPr>
            <p:ph type="body" idx="2"/>
          </p:nvPr>
        </p:nvSpPr>
        <p:spPr>
          <a:xfrm>
            <a:off x="3358197" y="3657600"/>
            <a:ext cx="256032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374" name="Google Shape;374;p64"/>
          <p:cNvSpPr txBox="1">
            <a:spLocks noGrp="1"/>
          </p:cNvSpPr>
          <p:nvPr>
            <p:ph type="body" idx="3"/>
          </p:nvPr>
        </p:nvSpPr>
        <p:spPr>
          <a:xfrm>
            <a:off x="6273482" y="3657600"/>
            <a:ext cx="256032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375" name="Google Shape;375;p64"/>
          <p:cNvSpPr txBox="1">
            <a:spLocks noGrp="1"/>
          </p:cNvSpPr>
          <p:nvPr>
            <p:ph type="body" idx="4"/>
          </p:nvPr>
        </p:nvSpPr>
        <p:spPr>
          <a:xfrm>
            <a:off x="9188767" y="3657600"/>
            <a:ext cx="256032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376" name="Google Shape;376;p64"/>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7" name="Google Shape;377;p64"/>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78" name="Google Shape;378;p64"/>
          <p:cNvSpPr txBox="1">
            <a:spLocks noGrp="1"/>
          </p:cNvSpPr>
          <p:nvPr>
            <p:ph type="subTitle" idx="5"/>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82619176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One Column Chart - Subtitle">
  <p:cSld name="One Column Chart - Subtitle">
    <p:spTree>
      <p:nvGrpSpPr>
        <p:cNvPr id="1" name="Shape 379"/>
        <p:cNvGrpSpPr/>
        <p:nvPr/>
      </p:nvGrpSpPr>
      <p:grpSpPr>
        <a:xfrm>
          <a:off x="0" y="0"/>
          <a:ext cx="0" cy="0"/>
          <a:chOff x="0" y="0"/>
          <a:chExt cx="0" cy="0"/>
        </a:xfrm>
      </p:grpSpPr>
      <p:sp>
        <p:nvSpPr>
          <p:cNvPr id="380" name="Google Shape;380;p65"/>
          <p:cNvSpPr txBox="1">
            <a:spLocks noGrp="1"/>
          </p:cNvSpPr>
          <p:nvPr>
            <p:ph type="body" idx="1"/>
          </p:nvPr>
        </p:nvSpPr>
        <p:spPr>
          <a:xfrm>
            <a:off x="442914" y="2103438"/>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81" name="Google Shape;381;p6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2" name="Google Shape;382;p65"/>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83" name="Google Shape;383;p65"/>
          <p:cNvSpPr txBox="1">
            <a:spLocks noGrp="1"/>
          </p:cNvSpPr>
          <p:nvPr>
            <p:ph type="subTitle" idx="2"/>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80801788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matchingName="Section Header Rose Manual">
  <p:cSld name="Section Header Rose Manual">
    <p:bg>
      <p:bgPr>
        <a:solidFill>
          <a:srgbClr val="D93954"/>
        </a:solidFill>
        <a:effectLst/>
      </p:bgPr>
    </p:bg>
    <p:spTree>
      <p:nvGrpSpPr>
        <p:cNvPr id="1" name="Shape 384"/>
        <p:cNvGrpSpPr/>
        <p:nvPr/>
      </p:nvGrpSpPr>
      <p:grpSpPr>
        <a:xfrm>
          <a:off x="0" y="0"/>
          <a:ext cx="0" cy="0"/>
          <a:chOff x="0" y="0"/>
          <a:chExt cx="0" cy="0"/>
        </a:xfrm>
      </p:grpSpPr>
      <p:sp>
        <p:nvSpPr>
          <p:cNvPr id="385" name="Google Shape;385;p66"/>
          <p:cNvSpPr txBox="1">
            <a:spLocks noGrp="1"/>
          </p:cNvSpPr>
          <p:nvPr>
            <p:ph type="title"/>
          </p:nvPr>
        </p:nvSpPr>
        <p:spPr>
          <a:xfrm>
            <a:off x="442913" y="428625"/>
            <a:ext cx="1374457" cy="196596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lt1"/>
              </a:buClr>
              <a:buSzPts val="14400"/>
              <a:buFont typeface="Arial"/>
              <a:buNone/>
              <a:defRPr sz="14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1448642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1 Grey" preserve="1">
  <p:cSld name="Title Slide 1 Grey">
    <p:spTree>
      <p:nvGrpSpPr>
        <p:cNvPr id="1" name="Shape 23"/>
        <p:cNvGrpSpPr/>
        <p:nvPr/>
      </p:nvGrpSpPr>
      <p:grpSpPr>
        <a:xfrm>
          <a:off x="0" y="0"/>
          <a:ext cx="0" cy="0"/>
          <a:chOff x="0" y="0"/>
          <a:chExt cx="0" cy="0"/>
        </a:xfrm>
      </p:grpSpPr>
      <p:sp>
        <p:nvSpPr>
          <p:cNvPr id="24" name="Google Shape;24;p3"/>
          <p:cNvSpPr/>
          <p:nvPr/>
        </p:nvSpPr>
        <p:spPr>
          <a:xfrm>
            <a:off x="0" y="0"/>
            <a:ext cx="8096250" cy="3429000"/>
          </a:xfrm>
          <a:prstGeom prst="rect">
            <a:avLst/>
          </a:prstGeom>
          <a:solidFill>
            <a:srgbClr val="7D7D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5" name="Google Shape;25;p3"/>
          <p:cNvSpPr/>
          <p:nvPr/>
        </p:nvSpPr>
        <p:spPr>
          <a:xfrm>
            <a:off x="0" y="3429000"/>
            <a:ext cx="8096250" cy="1143000"/>
          </a:xfrm>
          <a:prstGeom prst="rect">
            <a:avLst/>
          </a:prstGeom>
          <a:solidFill>
            <a:srgbClr val="46464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3"/>
          <p:cNvSpPr/>
          <p:nvPr/>
        </p:nvSpPr>
        <p:spPr>
          <a:xfrm>
            <a:off x="8096250" y="0"/>
            <a:ext cx="4095750" cy="34290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7" name="Google Shape;27;p3"/>
          <p:cNvSpPr txBox="1">
            <a:spLocks noGrp="1"/>
          </p:cNvSpPr>
          <p:nvPr>
            <p:ph type="ctrTitle"/>
          </p:nvPr>
        </p:nvSpPr>
        <p:spPr>
          <a:xfrm>
            <a:off x="442912" y="428625"/>
            <a:ext cx="7418388" cy="265176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6000"/>
              <a:buFont typeface="Georgia"/>
              <a:buNone/>
              <a:defRPr sz="60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
        <p:nvSpPr>
          <p:cNvPr id="28" name="Google Shape;28;p3"/>
          <p:cNvSpPr txBox="1">
            <a:spLocks noGrp="1"/>
          </p:cNvSpPr>
          <p:nvPr>
            <p:ph type="subTitle" idx="1"/>
          </p:nvPr>
        </p:nvSpPr>
        <p:spPr>
          <a:xfrm>
            <a:off x="442914" y="3749040"/>
            <a:ext cx="5477256"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r>
              <a:rPr lang="en-US" altLang="zh-TW"/>
              <a:t>Click to edit Master subtitle style</a:t>
            </a:r>
            <a:endParaRPr/>
          </a:p>
        </p:txBody>
      </p:sp>
      <p:pic>
        <p:nvPicPr>
          <p:cNvPr id="29" name="Google Shape;29;p3"/>
          <p:cNvPicPr preferRelativeResize="0"/>
          <p:nvPr/>
        </p:nvPicPr>
        <p:blipFill rotWithShape="1">
          <a:blip r:embed="rId2">
            <a:alphaModFix/>
          </a:blip>
          <a:srcRect/>
          <a:stretch/>
        </p:blipFill>
        <p:spPr>
          <a:xfrm>
            <a:off x="185139" y="5330952"/>
            <a:ext cx="1636776" cy="1351185"/>
          </a:xfrm>
          <a:prstGeom prst="rect">
            <a:avLst/>
          </a:prstGeom>
          <a:noFill/>
          <a:ln>
            <a:noFill/>
          </a:ln>
        </p:spPr>
      </p:pic>
    </p:spTree>
    <p:extLst>
      <p:ext uri="{BB962C8B-B14F-4D97-AF65-F5344CB8AC3E}">
        <p14:creationId xmlns:p14="http://schemas.microsoft.com/office/powerpoint/2010/main" val="222185584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流程 6">
  <p:cSld name="流程 6">
    <p:spTree>
      <p:nvGrpSpPr>
        <p:cNvPr id="1" name="Shape 466"/>
        <p:cNvGrpSpPr/>
        <p:nvPr/>
      </p:nvGrpSpPr>
      <p:grpSpPr>
        <a:xfrm>
          <a:off x="0" y="0"/>
          <a:ext cx="0" cy="0"/>
          <a:chOff x="0" y="0"/>
          <a:chExt cx="0" cy="0"/>
        </a:xfrm>
      </p:grpSpPr>
      <p:graphicFrame>
        <p:nvGraphicFramePr>
          <p:cNvPr id="467" name="Google Shape;467;p74"/>
          <p:cNvGraphicFramePr/>
          <p:nvPr/>
        </p:nvGraphicFramePr>
        <p:xfrm>
          <a:off x="675147" y="397566"/>
          <a:ext cx="3000000" cy="3000000"/>
        </p:xfrm>
        <a:graphic>
          <a:graphicData uri="http://schemas.openxmlformats.org/drawingml/2006/table">
            <a:tbl>
              <a:tblPr>
                <a:noFill/>
              </a:tblPr>
              <a:tblGrid>
                <a:gridCol w="1886900">
                  <a:extLst>
                    <a:ext uri="{9D8B030D-6E8A-4147-A177-3AD203B41FA5}">
                      <a16:colId xmlns:a16="http://schemas.microsoft.com/office/drawing/2014/main" val="20000"/>
                    </a:ext>
                  </a:extLst>
                </a:gridCol>
                <a:gridCol w="7994075">
                  <a:extLst>
                    <a:ext uri="{9D8B030D-6E8A-4147-A177-3AD203B41FA5}">
                      <a16:colId xmlns:a16="http://schemas.microsoft.com/office/drawing/2014/main" val="20001"/>
                    </a:ext>
                  </a:extLst>
                </a:gridCol>
                <a:gridCol w="1492625">
                  <a:extLst>
                    <a:ext uri="{9D8B030D-6E8A-4147-A177-3AD203B41FA5}">
                      <a16:colId xmlns:a16="http://schemas.microsoft.com/office/drawing/2014/main" val="20002"/>
                    </a:ext>
                  </a:extLst>
                </a:gridCol>
              </a:tblGrid>
              <a:tr h="421925">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a:latin typeface="Microsoft JhengHei"/>
                          <a:ea typeface="Microsoft JhengHei"/>
                          <a:cs typeface="Microsoft JhengHei"/>
                          <a:sym typeface="Microsoft JhengHei"/>
                        </a:rPr>
                        <a:t>流程編號：</a:t>
                      </a:r>
                      <a:endParaRPr sz="1600" u="none" strike="noStrike" cap="none">
                        <a:latin typeface="Microsoft JhengHei"/>
                        <a:ea typeface="Microsoft JhengHei"/>
                        <a:cs typeface="Microsoft JhengHei"/>
                        <a:sym typeface="Microsoft JhengHei"/>
                      </a:endParaRPr>
                    </a:p>
                  </a:txBody>
                  <a:tcPr marL="91450" marR="91450" marT="45725" marB="45725" anchor="ctr">
                    <a:lnR w="12700" cap="flat" cmpd="sng">
                      <a:solidFill>
                        <a:schemeClr val="accent1"/>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a:latin typeface="Microsoft JhengHei"/>
                          <a:ea typeface="Microsoft JhengHei"/>
                          <a:cs typeface="Microsoft JhengHei"/>
                          <a:sym typeface="Microsoft JhengHei"/>
                        </a:rPr>
                        <a:t>日期：</a:t>
                      </a:r>
                      <a:endParaRPr sz="1600" u="none" strike="noStrike" cap="none">
                        <a:latin typeface="Microsoft JhengHei"/>
                        <a:ea typeface="Microsoft JhengHei"/>
                        <a:cs typeface="Microsoft JhengHei"/>
                        <a:sym typeface="Microsoft JhengHei"/>
                      </a:endParaRPr>
                    </a:p>
                  </a:txBody>
                  <a:tcPr marL="91450" marR="91450" marT="45725" marB="45725" anchor="ctr">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421925">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a:latin typeface="Microsoft JhengHei"/>
                          <a:ea typeface="Microsoft JhengHei"/>
                          <a:cs typeface="Microsoft JhengHei"/>
                          <a:sym typeface="Microsoft JhengHei"/>
                        </a:rPr>
                        <a:t>負責人：</a:t>
                      </a:r>
                      <a:endParaRPr sz="1400" u="none" strike="noStrike" cap="none"/>
                    </a:p>
                  </a:txBody>
                  <a:tcPr marL="91450" marR="91450" marT="45725" marB="45725" anchor="ctr">
                    <a:lnR w="12700" cap="flat" cmpd="sng">
                      <a:solidFill>
                        <a:schemeClr val="accent1"/>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a:latin typeface="Microsoft JhengHei"/>
                          <a:ea typeface="Microsoft JhengHei"/>
                          <a:cs typeface="Microsoft JhengHei"/>
                          <a:sym typeface="Microsoft JhengHei"/>
                        </a:rPr>
                        <a:t>版本：</a:t>
                      </a:r>
                      <a:endParaRPr sz="1600" u="none" strike="noStrike" cap="none">
                        <a:latin typeface="Microsoft JhengHei"/>
                        <a:ea typeface="Microsoft JhengHei"/>
                        <a:cs typeface="Microsoft JhengHei"/>
                        <a:sym typeface="Microsoft JhengHei"/>
                      </a:endParaRPr>
                    </a:p>
                  </a:txBody>
                  <a:tcPr marL="91450" marR="91450" marT="45725" marB="45725" anchor="ctr">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tcPr>
                </a:tc>
                <a:extLst>
                  <a:ext uri="{0D108BD9-81ED-4DB2-BD59-A6C34878D82A}">
                    <a16:rowId xmlns:a16="http://schemas.microsoft.com/office/drawing/2014/main" val="10001"/>
                  </a:ext>
                </a:extLst>
              </a:tr>
              <a:tr h="729350">
                <a:tc>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lnR w="12700" cap="flat" cmpd="sng">
                      <a:solidFill>
                        <a:schemeClr val="accent1"/>
                      </a:solidFill>
                      <a:prstDash val="solid"/>
                      <a:round/>
                      <a:headEnd type="none" w="sm" len="sm"/>
                      <a:tailEnd type="none" w="sm" len="sm"/>
                    </a:lnR>
                  </a:tcPr>
                </a:tc>
                <a:tc gridSpan="2">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lnL w="12700" cap="flat" cmpd="sng">
                      <a:solidFill>
                        <a:schemeClr val="accent1"/>
                      </a:solidFill>
                      <a:prstDash val="solid"/>
                      <a:round/>
                      <a:headEnd type="none" w="sm" len="sm"/>
                      <a:tailEnd type="none" w="sm" len="sm"/>
                    </a:lnL>
                  </a:tcPr>
                </a:tc>
                <a:tc hMerge="1">
                  <a:txBody>
                    <a:bodyPr/>
                    <a:lstStyle/>
                    <a:p>
                      <a:endParaRPr lang="zh-TW"/>
                    </a:p>
                  </a:txBody>
                  <a:tcPr/>
                </a:tc>
                <a:extLst>
                  <a:ext uri="{0D108BD9-81ED-4DB2-BD59-A6C34878D82A}">
                    <a16:rowId xmlns:a16="http://schemas.microsoft.com/office/drawing/2014/main" val="10002"/>
                  </a:ext>
                </a:extLst>
              </a:tr>
              <a:tr h="4688450">
                <a:tc>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lnR w="12700" cap="flat" cmpd="sng">
                      <a:solidFill>
                        <a:schemeClr val="accent1"/>
                      </a:solidFill>
                      <a:prstDash val="solid"/>
                      <a:round/>
                      <a:headEnd type="none" w="sm" len="sm"/>
                      <a:tailEnd type="none" w="sm" len="sm"/>
                    </a:lnR>
                  </a:tcPr>
                </a:tc>
                <a:tc gridSpan="2">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lnL w="12700" cap="flat" cmpd="sng">
                      <a:solidFill>
                        <a:schemeClr val="accent1"/>
                      </a:solidFill>
                      <a:prstDash val="solid"/>
                      <a:round/>
                      <a:headEnd type="none" w="sm" len="sm"/>
                      <a:tailEnd type="none" w="sm" len="sm"/>
                    </a:lnL>
                  </a:tcPr>
                </a:tc>
                <a:tc hMerge="1">
                  <a:txBody>
                    <a:bodyPr/>
                    <a:lstStyle/>
                    <a:p>
                      <a:endParaRPr lang="zh-TW"/>
                    </a:p>
                  </a:txBody>
                  <a:tcPr/>
                </a:tc>
                <a:extLst>
                  <a:ext uri="{0D108BD9-81ED-4DB2-BD59-A6C34878D82A}">
                    <a16:rowId xmlns:a16="http://schemas.microsoft.com/office/drawing/2014/main" val="10003"/>
                  </a:ext>
                </a:extLst>
              </a:tr>
            </a:tbl>
          </a:graphicData>
        </a:graphic>
      </p:graphicFrame>
      <p:sp>
        <p:nvSpPr>
          <p:cNvPr id="468" name="Google Shape;468;p74"/>
          <p:cNvSpPr txBox="1">
            <a:spLocks noGrp="1"/>
          </p:cNvSpPr>
          <p:nvPr>
            <p:ph type="title"/>
          </p:nvPr>
        </p:nvSpPr>
        <p:spPr>
          <a:xfrm>
            <a:off x="2562050" y="407500"/>
            <a:ext cx="7947000" cy="397500"/>
          </a:xfrm>
          <a:prstGeom prst="rect">
            <a:avLst/>
          </a:prstGeom>
          <a:noFill/>
          <a:ln>
            <a:noFill/>
          </a:ln>
        </p:spPr>
        <p:txBody>
          <a:bodyPr spcFirstLastPara="1" wrap="square" lIns="0" tIns="0" rIns="0" bIns="0" anchor="ctr" anchorCtr="0">
            <a:noAutofit/>
          </a:bodyPr>
          <a:lstStyle>
            <a:lvl1pPr lvl="0" algn="l" rtl="0">
              <a:lnSpc>
                <a:spcPct val="85000"/>
              </a:lnSpc>
              <a:spcBef>
                <a:spcPts val="0"/>
              </a:spcBef>
              <a:spcAft>
                <a:spcPts val="0"/>
              </a:spcAft>
              <a:buClr>
                <a:schemeClr val="dk1"/>
              </a:buClr>
              <a:buSzPts val="3200"/>
              <a:buFont typeface="Georgia"/>
              <a:buNone/>
              <a:defRPr sz="2400" b="1">
                <a:latin typeface="Microsoft JhengHei"/>
                <a:ea typeface="Microsoft JhengHei"/>
                <a:cs typeface="Microsoft JhengHei"/>
                <a:sym typeface="Microsoft JhengHei"/>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69" name="Google Shape;469;p74"/>
          <p:cNvSpPr txBox="1">
            <a:spLocks noGrp="1"/>
          </p:cNvSpPr>
          <p:nvPr>
            <p:ph type="subTitle" idx="1"/>
          </p:nvPr>
        </p:nvSpPr>
        <p:spPr>
          <a:xfrm>
            <a:off x="2581850" y="834875"/>
            <a:ext cx="7947000" cy="397500"/>
          </a:xfrm>
          <a:prstGeom prst="rect">
            <a:avLst/>
          </a:prstGeom>
          <a:noFill/>
          <a:ln>
            <a:noFill/>
          </a:ln>
        </p:spPr>
        <p:txBody>
          <a:bodyPr spcFirstLastPara="1" wrap="square" lIns="0" tIns="0" rIns="0" bIns="0" anchor="ctr" anchorCtr="0">
            <a:noAutofit/>
          </a:bodyPr>
          <a:lstStyle>
            <a:lvl1pPr lvl="0" algn="l" rtl="0">
              <a:lnSpc>
                <a:spcPct val="85000"/>
              </a:lnSpc>
              <a:spcBef>
                <a:spcPts val="0"/>
              </a:spcBef>
              <a:spcAft>
                <a:spcPts val="0"/>
              </a:spcAft>
              <a:buClr>
                <a:schemeClr val="dk1"/>
              </a:buClr>
              <a:buSzPts val="2400"/>
              <a:buNone/>
              <a:defRPr sz="1600" b="0">
                <a:solidFill>
                  <a:schemeClr val="dk1"/>
                </a:solidFill>
                <a:latin typeface="Microsoft JhengHei"/>
                <a:ea typeface="Microsoft JhengHei"/>
                <a:cs typeface="Microsoft JhengHei"/>
                <a:sym typeface="Microsoft JhengHei"/>
              </a:defRPr>
            </a:lvl1pPr>
            <a:lvl2pPr lvl="1" algn="l" rtl="0">
              <a:lnSpc>
                <a:spcPct val="85000"/>
              </a:lnSpc>
              <a:spcBef>
                <a:spcPts val="0"/>
              </a:spcBef>
              <a:spcAft>
                <a:spcPts val="0"/>
              </a:spcAft>
              <a:buClr>
                <a:schemeClr val="dk1"/>
              </a:buClr>
              <a:buSzPts val="2400"/>
              <a:buNone/>
              <a:defRPr sz="2400"/>
            </a:lvl2pPr>
            <a:lvl3pPr lvl="2" algn="l" rtl="0">
              <a:lnSpc>
                <a:spcPct val="85000"/>
              </a:lnSpc>
              <a:spcBef>
                <a:spcPts val="0"/>
              </a:spcBef>
              <a:spcAft>
                <a:spcPts val="0"/>
              </a:spcAft>
              <a:buClr>
                <a:schemeClr val="dk1"/>
              </a:buClr>
              <a:buSzPts val="2400"/>
              <a:buNone/>
              <a:defRPr sz="2400"/>
            </a:lvl3pPr>
            <a:lvl4pPr lvl="3" algn="l" rtl="0">
              <a:lnSpc>
                <a:spcPct val="85000"/>
              </a:lnSpc>
              <a:spcBef>
                <a:spcPts val="0"/>
              </a:spcBef>
              <a:spcAft>
                <a:spcPts val="0"/>
              </a:spcAft>
              <a:buClr>
                <a:schemeClr val="dk1"/>
              </a:buClr>
              <a:buSzPts val="2400"/>
              <a:buNone/>
              <a:defRPr sz="2400"/>
            </a:lvl4pPr>
            <a:lvl5pPr lvl="4" algn="l" rtl="0">
              <a:lnSpc>
                <a:spcPct val="85000"/>
              </a:lnSpc>
              <a:spcBef>
                <a:spcPts val="0"/>
              </a:spcBef>
              <a:spcAft>
                <a:spcPts val="0"/>
              </a:spcAft>
              <a:buClr>
                <a:schemeClr val="dk1"/>
              </a:buClr>
              <a:buSzPts val="2400"/>
              <a:buNone/>
              <a:defRPr sz="2400"/>
            </a:lvl5pPr>
            <a:lvl6pPr lvl="5" algn="l" rtl="0">
              <a:lnSpc>
                <a:spcPct val="85000"/>
              </a:lnSpc>
              <a:spcBef>
                <a:spcPts val="0"/>
              </a:spcBef>
              <a:spcAft>
                <a:spcPts val="0"/>
              </a:spcAft>
              <a:buClr>
                <a:schemeClr val="dk1"/>
              </a:buClr>
              <a:buSzPts val="2400"/>
              <a:buNone/>
              <a:defRPr sz="2400"/>
            </a:lvl6pPr>
            <a:lvl7pPr lvl="6" algn="l" rtl="0">
              <a:lnSpc>
                <a:spcPct val="85000"/>
              </a:lnSpc>
              <a:spcBef>
                <a:spcPts val="0"/>
              </a:spcBef>
              <a:spcAft>
                <a:spcPts val="0"/>
              </a:spcAft>
              <a:buClr>
                <a:schemeClr val="dk1"/>
              </a:buClr>
              <a:buSzPts val="2400"/>
              <a:buNone/>
              <a:defRPr sz="2400"/>
            </a:lvl7pPr>
            <a:lvl8pPr lvl="7" algn="l" rtl="0">
              <a:lnSpc>
                <a:spcPct val="85000"/>
              </a:lnSpc>
              <a:spcBef>
                <a:spcPts val="0"/>
              </a:spcBef>
              <a:spcAft>
                <a:spcPts val="0"/>
              </a:spcAft>
              <a:buClr>
                <a:schemeClr val="dk1"/>
              </a:buClr>
              <a:buSzPts val="2400"/>
              <a:buNone/>
              <a:defRPr sz="2400"/>
            </a:lvl8pPr>
            <a:lvl9pPr lvl="8" algn="l" rtl="0">
              <a:lnSpc>
                <a:spcPct val="85000"/>
              </a:lnSpc>
              <a:spcBef>
                <a:spcPts val="0"/>
              </a:spcBef>
              <a:spcAft>
                <a:spcPts val="0"/>
              </a:spcAft>
              <a:buClr>
                <a:schemeClr val="dk1"/>
              </a:buClr>
              <a:buSzPts val="2400"/>
              <a:buNone/>
              <a:defRPr sz="2400"/>
            </a:lvl9pPr>
          </a:lstStyle>
          <a:p>
            <a:endParaRPr/>
          </a:p>
        </p:txBody>
      </p:sp>
      <p:sp>
        <p:nvSpPr>
          <p:cNvPr id="470" name="Google Shape;470;p74"/>
          <p:cNvSpPr txBox="1"/>
          <p:nvPr/>
        </p:nvSpPr>
        <p:spPr>
          <a:xfrm>
            <a:off x="1695026" y="1269150"/>
            <a:ext cx="1176900" cy="246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GB" sz="1600" b="0" i="0" u="none" strike="noStrike" cap="none">
                <a:solidFill>
                  <a:schemeClr val="dk1"/>
                </a:solidFill>
                <a:latin typeface="Arial"/>
                <a:ea typeface="Arial"/>
                <a:cs typeface="Arial"/>
                <a:sym typeface="Arial"/>
              </a:rPr>
              <a:t>部門角色</a:t>
            </a:r>
            <a:endParaRPr sz="1600" b="0" i="0" u="none" strike="noStrike" cap="none">
              <a:solidFill>
                <a:schemeClr val="dk1"/>
              </a:solidFill>
              <a:latin typeface="Arial"/>
              <a:ea typeface="Arial"/>
              <a:cs typeface="Arial"/>
              <a:sym typeface="Arial"/>
            </a:endParaRPr>
          </a:p>
        </p:txBody>
      </p:sp>
      <p:sp>
        <p:nvSpPr>
          <p:cNvPr id="471" name="Google Shape;471;p74"/>
          <p:cNvSpPr txBox="1"/>
          <p:nvPr/>
        </p:nvSpPr>
        <p:spPr>
          <a:xfrm>
            <a:off x="751344" y="1721193"/>
            <a:ext cx="1315200" cy="246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GB" sz="1600" b="0" i="0" u="none" strike="noStrike" cap="none">
                <a:solidFill>
                  <a:schemeClr val="dk1"/>
                </a:solidFill>
                <a:latin typeface="Arial"/>
                <a:ea typeface="Arial"/>
                <a:cs typeface="Arial"/>
                <a:sym typeface="Arial"/>
              </a:rPr>
              <a:t>流程說明</a:t>
            </a:r>
            <a:endParaRPr sz="1600" b="0" i="0" u="none" strike="noStrike" cap="none">
              <a:solidFill>
                <a:schemeClr val="dk1"/>
              </a:solidFill>
              <a:latin typeface="Arial"/>
              <a:ea typeface="Arial"/>
              <a:cs typeface="Arial"/>
              <a:sym typeface="Arial"/>
            </a:endParaRPr>
          </a:p>
        </p:txBody>
      </p:sp>
      <p:sp>
        <p:nvSpPr>
          <p:cNvPr id="472" name="Google Shape;472;p74"/>
          <p:cNvSpPr txBox="1">
            <a:spLocks noGrp="1"/>
          </p:cNvSpPr>
          <p:nvPr>
            <p:ph type="sldNum" idx="12"/>
          </p:nvPr>
        </p:nvSpPr>
        <p:spPr>
          <a:xfrm>
            <a:off x="9984296" y="6492240"/>
            <a:ext cx="17649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700"/>
              <a:buFont typeface="Arial"/>
              <a:buNone/>
              <a:defRPr sz="75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00"/>
              <a:buFont typeface="Arial"/>
              <a:buNone/>
              <a:defRPr sz="75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00"/>
              <a:buFont typeface="Arial"/>
              <a:buNone/>
              <a:defRPr sz="75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00"/>
              <a:buFont typeface="Arial"/>
              <a:buNone/>
              <a:defRPr sz="75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00"/>
              <a:buFont typeface="Arial"/>
              <a:buNone/>
              <a:defRPr sz="75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00"/>
              <a:buFont typeface="Arial"/>
              <a:buNone/>
              <a:defRPr sz="75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00"/>
              <a:buFont typeface="Arial"/>
              <a:buNone/>
              <a:defRPr sz="75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00"/>
              <a:buFont typeface="Arial"/>
              <a:buNone/>
              <a:defRPr sz="75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00"/>
              <a:buFont typeface="Arial"/>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473" name="Google Shape;473;p74"/>
          <p:cNvSpPr txBox="1">
            <a:spLocks noGrp="1"/>
          </p:cNvSpPr>
          <p:nvPr>
            <p:ph type="body" idx="2"/>
          </p:nvPr>
        </p:nvSpPr>
        <p:spPr>
          <a:xfrm>
            <a:off x="682625" y="2020824"/>
            <a:ext cx="1920900" cy="4627500"/>
          </a:xfrm>
          <a:prstGeom prst="rect">
            <a:avLst/>
          </a:prstGeom>
          <a:noFill/>
          <a:ln>
            <a:noFill/>
          </a:ln>
        </p:spPr>
        <p:txBody>
          <a:bodyPr spcFirstLastPara="1" wrap="square" lIns="0" tIns="0" rIns="0" bIns="0" anchor="t" anchorCtr="0">
            <a:noAutofit/>
          </a:bodyPr>
          <a:lstStyle>
            <a:lvl1pPr marL="457200" lvl="0" indent="-342900" algn="l" rtl="0">
              <a:lnSpc>
                <a:spcPct val="100000"/>
              </a:lnSpc>
              <a:spcBef>
                <a:spcPts val="0"/>
              </a:spcBef>
              <a:spcAft>
                <a:spcPts val="0"/>
              </a:spcAft>
              <a:buSzPts val="1800"/>
              <a:buFont typeface="Arial"/>
              <a:buChar char="•"/>
              <a:defRPr sz="1200">
                <a:solidFill>
                  <a:schemeClr val="accent1"/>
                </a:solidFill>
                <a:latin typeface="Microsoft JhengHei"/>
                <a:ea typeface="Microsoft JhengHei"/>
                <a:cs typeface="Microsoft JhengHei"/>
                <a:sym typeface="Microsoft JhengHei"/>
              </a:defRPr>
            </a:lvl1pPr>
            <a:lvl2pPr marL="914400" lvl="1" indent="-228600" algn="l" rtl="0">
              <a:lnSpc>
                <a:spcPct val="100000"/>
              </a:lnSpc>
              <a:spcBef>
                <a:spcPts val="1200"/>
              </a:spcBef>
              <a:spcAft>
                <a:spcPts val="0"/>
              </a:spcAft>
              <a:buSzPts val="1600"/>
              <a:buNone/>
              <a:defRPr/>
            </a:lvl2pPr>
            <a:lvl3pPr marL="1371600" lvl="2" indent="-330200" algn="l" rtl="0">
              <a:lnSpc>
                <a:spcPct val="100000"/>
              </a:lnSpc>
              <a:spcBef>
                <a:spcPts val="600"/>
              </a:spcBef>
              <a:spcAft>
                <a:spcPts val="0"/>
              </a:spcAft>
              <a:buSzPts val="1600"/>
              <a:buChar char="•"/>
              <a:defRPr/>
            </a:lvl3pPr>
            <a:lvl4pPr marL="1828800" lvl="3" indent="-330200" algn="l" rtl="0">
              <a:lnSpc>
                <a:spcPct val="100000"/>
              </a:lnSpc>
              <a:spcBef>
                <a:spcPts val="600"/>
              </a:spcBef>
              <a:spcAft>
                <a:spcPts val="0"/>
              </a:spcAft>
              <a:buSzPts val="1600"/>
              <a:buChar char="–"/>
              <a:defRPr/>
            </a:lvl4pPr>
            <a:lvl5pPr marL="2286000" lvl="4" indent="-330200" algn="l" rtl="0">
              <a:lnSpc>
                <a:spcPct val="100000"/>
              </a:lnSpc>
              <a:spcBef>
                <a:spcPts val="600"/>
              </a:spcBef>
              <a:spcAft>
                <a:spcPts val="0"/>
              </a:spcAft>
              <a:buSzPts val="1600"/>
              <a:buChar char="•"/>
              <a:defRPr/>
            </a:lvl5pPr>
            <a:lvl6pPr marL="2743200" lvl="5" indent="-330200" algn="l" rtl="0">
              <a:lnSpc>
                <a:spcPct val="100000"/>
              </a:lnSpc>
              <a:spcBef>
                <a:spcPts val="600"/>
              </a:spcBef>
              <a:spcAft>
                <a:spcPts val="0"/>
              </a:spcAft>
              <a:buSzPts val="1600"/>
              <a:buChar char="–"/>
              <a:defRPr/>
            </a:lvl6pPr>
            <a:lvl7pPr marL="3200400" lvl="6" indent="-330200" algn="l" rtl="0">
              <a:lnSpc>
                <a:spcPct val="100000"/>
              </a:lnSpc>
              <a:spcBef>
                <a:spcPts val="600"/>
              </a:spcBef>
              <a:spcAft>
                <a:spcPts val="0"/>
              </a:spcAft>
              <a:buSzPts val="1600"/>
              <a:buChar char="•"/>
              <a:defRPr/>
            </a:lvl7pPr>
            <a:lvl8pPr marL="3657600" lvl="7" indent="-330200" algn="l" rtl="0">
              <a:lnSpc>
                <a:spcPct val="100000"/>
              </a:lnSpc>
              <a:spcBef>
                <a:spcPts val="600"/>
              </a:spcBef>
              <a:spcAft>
                <a:spcPts val="0"/>
              </a:spcAft>
              <a:buSzPts val="1600"/>
              <a:buChar char="–"/>
              <a:defRPr/>
            </a:lvl8pPr>
            <a:lvl9pPr marL="4114800" lvl="8" indent="-330200" algn="l" rtl="0">
              <a:lnSpc>
                <a:spcPct val="100000"/>
              </a:lnSpc>
              <a:spcBef>
                <a:spcPts val="600"/>
              </a:spcBef>
              <a:spcAft>
                <a:spcPts val="600"/>
              </a:spcAft>
              <a:buSzPts val="1600"/>
              <a:buChar char="•"/>
              <a:defRPr/>
            </a:lvl9pPr>
          </a:lstStyle>
          <a:p>
            <a:endParaRPr/>
          </a:p>
        </p:txBody>
      </p:sp>
      <p:cxnSp>
        <p:nvCxnSpPr>
          <p:cNvPr id="474" name="Google Shape;474;p74"/>
          <p:cNvCxnSpPr/>
          <p:nvPr/>
        </p:nvCxnSpPr>
        <p:spPr>
          <a:xfrm>
            <a:off x="680875" y="1255375"/>
            <a:ext cx="1893900" cy="712800"/>
          </a:xfrm>
          <a:prstGeom prst="straightConnector1">
            <a:avLst/>
          </a:prstGeom>
          <a:noFill/>
          <a:ln w="9525" cap="flat" cmpd="sng">
            <a:solidFill>
              <a:schemeClr val="accent1"/>
            </a:solidFill>
            <a:prstDash val="solid"/>
            <a:round/>
            <a:headEnd type="none" w="sm" len="sm"/>
            <a:tailEnd type="none" w="sm" len="sm"/>
          </a:ln>
        </p:spPr>
      </p:cxnSp>
      <p:sp>
        <p:nvSpPr>
          <p:cNvPr id="475" name="Google Shape;475;p74"/>
          <p:cNvSpPr txBox="1">
            <a:spLocks noGrp="1"/>
          </p:cNvSpPr>
          <p:nvPr>
            <p:ph type="subTitle" idx="3"/>
          </p:nvPr>
        </p:nvSpPr>
        <p:spPr>
          <a:xfrm>
            <a:off x="1680925" y="404275"/>
            <a:ext cx="881100" cy="397500"/>
          </a:xfrm>
          <a:prstGeom prst="rect">
            <a:avLst/>
          </a:prstGeom>
          <a:noFill/>
          <a:ln>
            <a:noFill/>
          </a:ln>
        </p:spPr>
        <p:txBody>
          <a:bodyPr spcFirstLastPara="1" wrap="square" lIns="0" tIns="0" rIns="0" bIns="0" anchor="ctr" anchorCtr="0">
            <a:noAutofit/>
          </a:bodyPr>
          <a:lstStyle>
            <a:lvl1pPr lvl="0" algn="ctr" rtl="0">
              <a:lnSpc>
                <a:spcPct val="100000"/>
              </a:lnSpc>
              <a:spcBef>
                <a:spcPts val="0"/>
              </a:spcBef>
              <a:spcAft>
                <a:spcPts val="0"/>
              </a:spcAft>
              <a:buClr>
                <a:srgbClr val="666666"/>
              </a:buClr>
              <a:buSzPts val="1600"/>
              <a:buFont typeface="Microsoft JhengHei"/>
              <a:buNone/>
              <a:defRPr sz="1600" b="0">
                <a:solidFill>
                  <a:srgbClr val="666666"/>
                </a:solidFill>
                <a:latin typeface="Microsoft JhengHei"/>
                <a:ea typeface="Microsoft JhengHei"/>
                <a:cs typeface="Microsoft JhengHei"/>
                <a:sym typeface="Microsoft JhengHei"/>
              </a:defRPr>
            </a:lvl1pPr>
            <a:lvl2pPr lvl="1" algn="l" rtl="0">
              <a:lnSpc>
                <a:spcPct val="100000"/>
              </a:lnSpc>
              <a:spcBef>
                <a:spcPts val="1200"/>
              </a:spcBef>
              <a:spcAft>
                <a:spcPts val="0"/>
              </a:spcAft>
              <a:buSzPts val="1600"/>
              <a:buNone/>
              <a:defRPr/>
            </a:lvl2pPr>
            <a:lvl3pPr lvl="2" algn="l" rtl="0">
              <a:lnSpc>
                <a:spcPct val="100000"/>
              </a:lnSpc>
              <a:spcBef>
                <a:spcPts val="600"/>
              </a:spcBef>
              <a:spcAft>
                <a:spcPts val="0"/>
              </a:spcAft>
              <a:buSzPts val="1600"/>
              <a:buNone/>
              <a:defRPr/>
            </a:lvl3pPr>
            <a:lvl4pPr lvl="3" algn="l" rtl="0">
              <a:lnSpc>
                <a:spcPct val="100000"/>
              </a:lnSpc>
              <a:spcBef>
                <a:spcPts val="600"/>
              </a:spcBef>
              <a:spcAft>
                <a:spcPts val="0"/>
              </a:spcAft>
              <a:buSzPts val="1600"/>
              <a:buNone/>
              <a:defRPr/>
            </a:lvl4pPr>
            <a:lvl5pPr lvl="4" algn="l" rtl="0">
              <a:lnSpc>
                <a:spcPct val="100000"/>
              </a:lnSpc>
              <a:spcBef>
                <a:spcPts val="600"/>
              </a:spcBef>
              <a:spcAft>
                <a:spcPts val="0"/>
              </a:spcAft>
              <a:buSzPts val="1600"/>
              <a:buNone/>
              <a:defRPr/>
            </a:lvl5pPr>
            <a:lvl6pPr lvl="5" algn="l" rtl="0">
              <a:lnSpc>
                <a:spcPct val="100000"/>
              </a:lnSpc>
              <a:spcBef>
                <a:spcPts val="600"/>
              </a:spcBef>
              <a:spcAft>
                <a:spcPts val="0"/>
              </a:spcAft>
              <a:buSzPts val="1600"/>
              <a:buNone/>
              <a:defRPr/>
            </a:lvl6pPr>
            <a:lvl7pPr lvl="6" algn="l" rtl="0">
              <a:lnSpc>
                <a:spcPct val="100000"/>
              </a:lnSpc>
              <a:spcBef>
                <a:spcPts val="600"/>
              </a:spcBef>
              <a:spcAft>
                <a:spcPts val="0"/>
              </a:spcAft>
              <a:buSzPts val="1600"/>
              <a:buNone/>
              <a:defRPr/>
            </a:lvl7pPr>
            <a:lvl8pPr lvl="7" algn="l" rtl="0">
              <a:lnSpc>
                <a:spcPct val="100000"/>
              </a:lnSpc>
              <a:spcBef>
                <a:spcPts val="600"/>
              </a:spcBef>
              <a:spcAft>
                <a:spcPts val="0"/>
              </a:spcAft>
              <a:buSzPts val="1600"/>
              <a:buNone/>
              <a:defRPr/>
            </a:lvl8pPr>
            <a:lvl9pPr lvl="8" algn="l" rtl="0">
              <a:lnSpc>
                <a:spcPct val="100000"/>
              </a:lnSpc>
              <a:spcBef>
                <a:spcPts val="600"/>
              </a:spcBef>
              <a:spcAft>
                <a:spcPts val="600"/>
              </a:spcAft>
              <a:buSzPts val="1600"/>
              <a:buNone/>
              <a:defRPr/>
            </a:lvl9pPr>
          </a:lstStyle>
          <a:p>
            <a:endParaRPr/>
          </a:p>
        </p:txBody>
      </p:sp>
      <p:sp>
        <p:nvSpPr>
          <p:cNvPr id="476" name="Google Shape;476;p74"/>
          <p:cNvSpPr txBox="1">
            <a:spLocks noGrp="1"/>
          </p:cNvSpPr>
          <p:nvPr>
            <p:ph type="subTitle" idx="4"/>
          </p:nvPr>
        </p:nvSpPr>
        <p:spPr>
          <a:xfrm>
            <a:off x="1524800" y="829825"/>
            <a:ext cx="1037100" cy="397500"/>
          </a:xfrm>
          <a:prstGeom prst="rect">
            <a:avLst/>
          </a:prstGeom>
          <a:noFill/>
          <a:ln>
            <a:noFill/>
          </a:ln>
        </p:spPr>
        <p:txBody>
          <a:bodyPr spcFirstLastPara="1" wrap="square" lIns="0" tIns="0" rIns="0" bIns="0" anchor="ctr" anchorCtr="0">
            <a:noAutofit/>
          </a:bodyPr>
          <a:lstStyle>
            <a:lvl1pPr lvl="0" algn="ctr" rtl="0">
              <a:lnSpc>
                <a:spcPct val="100000"/>
              </a:lnSpc>
              <a:spcBef>
                <a:spcPts val="0"/>
              </a:spcBef>
              <a:spcAft>
                <a:spcPts val="0"/>
              </a:spcAft>
              <a:buClr>
                <a:srgbClr val="666666"/>
              </a:buClr>
              <a:buSzPts val="1600"/>
              <a:buFont typeface="Microsoft JhengHei"/>
              <a:buNone/>
              <a:defRPr sz="1600" b="0">
                <a:solidFill>
                  <a:srgbClr val="666666"/>
                </a:solidFill>
                <a:latin typeface="Microsoft JhengHei"/>
                <a:ea typeface="Microsoft JhengHei"/>
                <a:cs typeface="Microsoft JhengHei"/>
                <a:sym typeface="Microsoft JhengHei"/>
              </a:defRPr>
            </a:lvl1pPr>
            <a:lvl2pPr lvl="1" algn="l" rtl="0">
              <a:lnSpc>
                <a:spcPct val="100000"/>
              </a:lnSpc>
              <a:spcBef>
                <a:spcPts val="1200"/>
              </a:spcBef>
              <a:spcAft>
                <a:spcPts val="0"/>
              </a:spcAft>
              <a:buSzPts val="1600"/>
              <a:buNone/>
              <a:defRPr/>
            </a:lvl2pPr>
            <a:lvl3pPr lvl="2" algn="l" rtl="0">
              <a:lnSpc>
                <a:spcPct val="100000"/>
              </a:lnSpc>
              <a:spcBef>
                <a:spcPts val="600"/>
              </a:spcBef>
              <a:spcAft>
                <a:spcPts val="0"/>
              </a:spcAft>
              <a:buSzPts val="1600"/>
              <a:buNone/>
              <a:defRPr/>
            </a:lvl3pPr>
            <a:lvl4pPr lvl="3" algn="l" rtl="0">
              <a:lnSpc>
                <a:spcPct val="100000"/>
              </a:lnSpc>
              <a:spcBef>
                <a:spcPts val="600"/>
              </a:spcBef>
              <a:spcAft>
                <a:spcPts val="0"/>
              </a:spcAft>
              <a:buSzPts val="1600"/>
              <a:buNone/>
              <a:defRPr/>
            </a:lvl4pPr>
            <a:lvl5pPr lvl="4" algn="l" rtl="0">
              <a:lnSpc>
                <a:spcPct val="100000"/>
              </a:lnSpc>
              <a:spcBef>
                <a:spcPts val="600"/>
              </a:spcBef>
              <a:spcAft>
                <a:spcPts val="0"/>
              </a:spcAft>
              <a:buSzPts val="1600"/>
              <a:buNone/>
              <a:defRPr/>
            </a:lvl5pPr>
            <a:lvl6pPr lvl="5" algn="l" rtl="0">
              <a:lnSpc>
                <a:spcPct val="100000"/>
              </a:lnSpc>
              <a:spcBef>
                <a:spcPts val="600"/>
              </a:spcBef>
              <a:spcAft>
                <a:spcPts val="0"/>
              </a:spcAft>
              <a:buSzPts val="1600"/>
              <a:buNone/>
              <a:defRPr/>
            </a:lvl6pPr>
            <a:lvl7pPr lvl="6" algn="l" rtl="0">
              <a:lnSpc>
                <a:spcPct val="100000"/>
              </a:lnSpc>
              <a:spcBef>
                <a:spcPts val="600"/>
              </a:spcBef>
              <a:spcAft>
                <a:spcPts val="0"/>
              </a:spcAft>
              <a:buSzPts val="1600"/>
              <a:buNone/>
              <a:defRPr/>
            </a:lvl7pPr>
            <a:lvl8pPr lvl="7" algn="l" rtl="0">
              <a:lnSpc>
                <a:spcPct val="100000"/>
              </a:lnSpc>
              <a:spcBef>
                <a:spcPts val="600"/>
              </a:spcBef>
              <a:spcAft>
                <a:spcPts val="0"/>
              </a:spcAft>
              <a:buSzPts val="1600"/>
              <a:buNone/>
              <a:defRPr/>
            </a:lvl8pPr>
            <a:lvl9pPr lvl="8" algn="l" rtl="0">
              <a:lnSpc>
                <a:spcPct val="100000"/>
              </a:lnSpc>
              <a:spcBef>
                <a:spcPts val="600"/>
              </a:spcBef>
              <a:spcAft>
                <a:spcPts val="600"/>
              </a:spcAft>
              <a:buSzPts val="1600"/>
              <a:buNone/>
              <a:defRPr/>
            </a:lvl9pPr>
          </a:lstStyle>
          <a:p>
            <a:endParaRPr/>
          </a:p>
        </p:txBody>
      </p:sp>
      <p:sp>
        <p:nvSpPr>
          <p:cNvPr id="477" name="Google Shape;477;p74"/>
          <p:cNvSpPr txBox="1">
            <a:spLocks noGrp="1"/>
          </p:cNvSpPr>
          <p:nvPr>
            <p:ph type="subTitle" idx="5"/>
          </p:nvPr>
        </p:nvSpPr>
        <p:spPr>
          <a:xfrm>
            <a:off x="11167650" y="407500"/>
            <a:ext cx="881100" cy="3975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rgbClr val="666666"/>
              </a:buClr>
              <a:buSzPts val="1600"/>
              <a:buFont typeface="Microsoft JhengHei"/>
              <a:buNone/>
              <a:defRPr sz="1600" b="0">
                <a:solidFill>
                  <a:srgbClr val="666666"/>
                </a:solidFill>
                <a:latin typeface="Microsoft JhengHei"/>
                <a:ea typeface="Microsoft JhengHei"/>
                <a:cs typeface="Microsoft JhengHei"/>
                <a:sym typeface="Microsoft JhengHei"/>
              </a:defRPr>
            </a:lvl1pPr>
            <a:lvl2pPr lvl="1" algn="l" rtl="0">
              <a:lnSpc>
                <a:spcPct val="100000"/>
              </a:lnSpc>
              <a:spcBef>
                <a:spcPts val="1200"/>
              </a:spcBef>
              <a:spcAft>
                <a:spcPts val="0"/>
              </a:spcAft>
              <a:buSzPts val="1600"/>
              <a:buNone/>
              <a:defRPr/>
            </a:lvl2pPr>
            <a:lvl3pPr lvl="2" algn="l" rtl="0">
              <a:lnSpc>
                <a:spcPct val="100000"/>
              </a:lnSpc>
              <a:spcBef>
                <a:spcPts val="600"/>
              </a:spcBef>
              <a:spcAft>
                <a:spcPts val="0"/>
              </a:spcAft>
              <a:buSzPts val="1600"/>
              <a:buNone/>
              <a:defRPr/>
            </a:lvl3pPr>
            <a:lvl4pPr lvl="3" algn="l" rtl="0">
              <a:lnSpc>
                <a:spcPct val="100000"/>
              </a:lnSpc>
              <a:spcBef>
                <a:spcPts val="600"/>
              </a:spcBef>
              <a:spcAft>
                <a:spcPts val="0"/>
              </a:spcAft>
              <a:buSzPts val="1600"/>
              <a:buNone/>
              <a:defRPr/>
            </a:lvl4pPr>
            <a:lvl5pPr lvl="4" algn="l" rtl="0">
              <a:lnSpc>
                <a:spcPct val="100000"/>
              </a:lnSpc>
              <a:spcBef>
                <a:spcPts val="600"/>
              </a:spcBef>
              <a:spcAft>
                <a:spcPts val="0"/>
              </a:spcAft>
              <a:buSzPts val="1600"/>
              <a:buNone/>
              <a:defRPr/>
            </a:lvl5pPr>
            <a:lvl6pPr lvl="5" algn="l" rtl="0">
              <a:lnSpc>
                <a:spcPct val="100000"/>
              </a:lnSpc>
              <a:spcBef>
                <a:spcPts val="600"/>
              </a:spcBef>
              <a:spcAft>
                <a:spcPts val="0"/>
              </a:spcAft>
              <a:buSzPts val="1600"/>
              <a:buNone/>
              <a:defRPr/>
            </a:lvl6pPr>
            <a:lvl7pPr lvl="6" algn="l" rtl="0">
              <a:lnSpc>
                <a:spcPct val="100000"/>
              </a:lnSpc>
              <a:spcBef>
                <a:spcPts val="600"/>
              </a:spcBef>
              <a:spcAft>
                <a:spcPts val="0"/>
              </a:spcAft>
              <a:buSzPts val="1600"/>
              <a:buNone/>
              <a:defRPr/>
            </a:lvl7pPr>
            <a:lvl8pPr lvl="7" algn="l" rtl="0">
              <a:lnSpc>
                <a:spcPct val="100000"/>
              </a:lnSpc>
              <a:spcBef>
                <a:spcPts val="600"/>
              </a:spcBef>
              <a:spcAft>
                <a:spcPts val="0"/>
              </a:spcAft>
              <a:buSzPts val="1600"/>
              <a:buNone/>
              <a:defRPr/>
            </a:lvl8pPr>
            <a:lvl9pPr lvl="8" algn="l" rtl="0">
              <a:lnSpc>
                <a:spcPct val="100000"/>
              </a:lnSpc>
              <a:spcBef>
                <a:spcPts val="600"/>
              </a:spcBef>
              <a:spcAft>
                <a:spcPts val="600"/>
              </a:spcAft>
              <a:buSzPts val="1600"/>
              <a:buNone/>
              <a:defRPr/>
            </a:lvl9pPr>
          </a:lstStyle>
          <a:p>
            <a:endParaRPr/>
          </a:p>
        </p:txBody>
      </p:sp>
      <p:sp>
        <p:nvSpPr>
          <p:cNvPr id="478" name="Google Shape;478;p74"/>
          <p:cNvSpPr txBox="1">
            <a:spLocks noGrp="1"/>
          </p:cNvSpPr>
          <p:nvPr>
            <p:ph type="subTitle" idx="6"/>
          </p:nvPr>
        </p:nvSpPr>
        <p:spPr>
          <a:xfrm>
            <a:off x="11167650" y="834875"/>
            <a:ext cx="881100" cy="3975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rgbClr val="666666"/>
              </a:buClr>
              <a:buSzPts val="1600"/>
              <a:buFont typeface="Microsoft JhengHei"/>
              <a:buNone/>
              <a:defRPr sz="1600" b="0">
                <a:solidFill>
                  <a:srgbClr val="666666"/>
                </a:solidFill>
                <a:latin typeface="Microsoft JhengHei"/>
                <a:ea typeface="Microsoft JhengHei"/>
                <a:cs typeface="Microsoft JhengHei"/>
                <a:sym typeface="Microsoft JhengHei"/>
              </a:defRPr>
            </a:lvl1pPr>
            <a:lvl2pPr lvl="1" algn="l" rtl="0">
              <a:lnSpc>
                <a:spcPct val="100000"/>
              </a:lnSpc>
              <a:spcBef>
                <a:spcPts val="1200"/>
              </a:spcBef>
              <a:spcAft>
                <a:spcPts val="0"/>
              </a:spcAft>
              <a:buSzPts val="1600"/>
              <a:buNone/>
              <a:defRPr/>
            </a:lvl2pPr>
            <a:lvl3pPr lvl="2" algn="l" rtl="0">
              <a:lnSpc>
                <a:spcPct val="100000"/>
              </a:lnSpc>
              <a:spcBef>
                <a:spcPts val="600"/>
              </a:spcBef>
              <a:spcAft>
                <a:spcPts val="0"/>
              </a:spcAft>
              <a:buSzPts val="1600"/>
              <a:buNone/>
              <a:defRPr/>
            </a:lvl3pPr>
            <a:lvl4pPr lvl="3" algn="l" rtl="0">
              <a:lnSpc>
                <a:spcPct val="100000"/>
              </a:lnSpc>
              <a:spcBef>
                <a:spcPts val="600"/>
              </a:spcBef>
              <a:spcAft>
                <a:spcPts val="0"/>
              </a:spcAft>
              <a:buSzPts val="1600"/>
              <a:buNone/>
              <a:defRPr/>
            </a:lvl4pPr>
            <a:lvl5pPr lvl="4" algn="l" rtl="0">
              <a:lnSpc>
                <a:spcPct val="100000"/>
              </a:lnSpc>
              <a:spcBef>
                <a:spcPts val="600"/>
              </a:spcBef>
              <a:spcAft>
                <a:spcPts val="0"/>
              </a:spcAft>
              <a:buSzPts val="1600"/>
              <a:buNone/>
              <a:defRPr/>
            </a:lvl5pPr>
            <a:lvl6pPr lvl="5" algn="l" rtl="0">
              <a:lnSpc>
                <a:spcPct val="100000"/>
              </a:lnSpc>
              <a:spcBef>
                <a:spcPts val="600"/>
              </a:spcBef>
              <a:spcAft>
                <a:spcPts val="0"/>
              </a:spcAft>
              <a:buSzPts val="1600"/>
              <a:buNone/>
              <a:defRPr/>
            </a:lvl6pPr>
            <a:lvl7pPr lvl="6" algn="l" rtl="0">
              <a:lnSpc>
                <a:spcPct val="100000"/>
              </a:lnSpc>
              <a:spcBef>
                <a:spcPts val="600"/>
              </a:spcBef>
              <a:spcAft>
                <a:spcPts val="0"/>
              </a:spcAft>
              <a:buSzPts val="1600"/>
              <a:buNone/>
              <a:defRPr/>
            </a:lvl7pPr>
            <a:lvl8pPr lvl="7" algn="l" rtl="0">
              <a:lnSpc>
                <a:spcPct val="100000"/>
              </a:lnSpc>
              <a:spcBef>
                <a:spcPts val="600"/>
              </a:spcBef>
              <a:spcAft>
                <a:spcPts val="0"/>
              </a:spcAft>
              <a:buSzPts val="1600"/>
              <a:buNone/>
              <a:defRPr/>
            </a:lvl8pPr>
            <a:lvl9pPr lvl="8" algn="l" rtl="0">
              <a:lnSpc>
                <a:spcPct val="100000"/>
              </a:lnSpc>
              <a:spcBef>
                <a:spcPts val="600"/>
              </a:spcBef>
              <a:spcAft>
                <a:spcPts val="600"/>
              </a:spcAft>
              <a:buSzPts val="1600"/>
              <a:buNone/>
              <a:defRPr/>
            </a:lvl9pPr>
          </a:lstStyle>
          <a:p>
            <a:endParaRPr/>
          </a:p>
        </p:txBody>
      </p:sp>
    </p:spTree>
    <p:extLst>
      <p:ext uri="{BB962C8B-B14F-4D97-AF65-F5344CB8AC3E}">
        <p14:creationId xmlns:p14="http://schemas.microsoft.com/office/powerpoint/2010/main" val="148365705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路徑 1">
  <p:cSld name="路徑 1">
    <p:spTree>
      <p:nvGrpSpPr>
        <p:cNvPr id="1" name="Shape 479"/>
        <p:cNvGrpSpPr/>
        <p:nvPr/>
      </p:nvGrpSpPr>
      <p:grpSpPr>
        <a:xfrm>
          <a:off x="0" y="0"/>
          <a:ext cx="0" cy="0"/>
          <a:chOff x="0" y="0"/>
          <a:chExt cx="0" cy="0"/>
        </a:xfrm>
      </p:grpSpPr>
      <p:sp>
        <p:nvSpPr>
          <p:cNvPr id="480" name="Google Shape;480;p75"/>
          <p:cNvSpPr txBox="1">
            <a:spLocks noGrp="1"/>
          </p:cNvSpPr>
          <p:nvPr>
            <p:ph type="title"/>
          </p:nvPr>
        </p:nvSpPr>
        <p:spPr>
          <a:xfrm>
            <a:off x="442913" y="430514"/>
            <a:ext cx="11306100" cy="502800"/>
          </a:xfrm>
          <a:prstGeom prst="rect">
            <a:avLst/>
          </a:prstGeom>
          <a:noFill/>
          <a:ln>
            <a:noFill/>
          </a:ln>
        </p:spPr>
        <p:txBody>
          <a:bodyPr spcFirstLastPara="1" wrap="square" lIns="0" tIns="0" rIns="0" bIns="0" anchor="t" anchorCtr="0">
            <a:noAutofit/>
          </a:bodyPr>
          <a:lstStyle>
            <a:lvl1pPr lvl="0" algn="l" rtl="0">
              <a:lnSpc>
                <a:spcPct val="85000"/>
              </a:lnSpc>
              <a:spcBef>
                <a:spcPts val="0"/>
              </a:spcBef>
              <a:spcAft>
                <a:spcPts val="0"/>
              </a:spcAft>
              <a:buClr>
                <a:schemeClr val="dk1"/>
              </a:buClr>
              <a:buSzPts val="3200"/>
              <a:buFont typeface="Georgia"/>
              <a:buNone/>
              <a:defRPr>
                <a:latin typeface="Microsoft JhengHei"/>
                <a:ea typeface="Microsoft JhengHei"/>
                <a:cs typeface="Microsoft JhengHei"/>
                <a:sym typeface="Microsoft JhengHei"/>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81" name="Google Shape;481;p75"/>
          <p:cNvSpPr txBox="1">
            <a:spLocks noGrp="1"/>
          </p:cNvSpPr>
          <p:nvPr>
            <p:ph type="subTitle" idx="1"/>
          </p:nvPr>
        </p:nvSpPr>
        <p:spPr>
          <a:xfrm>
            <a:off x="442912" y="1075673"/>
            <a:ext cx="11306100" cy="8859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1" i="0" u="none" strike="noStrike" cap="none">
                <a:solidFill>
                  <a:srgbClr val="0070C0"/>
                </a:solidFill>
                <a:latin typeface="Microsoft JhengHei"/>
                <a:ea typeface="Microsoft JhengHei"/>
                <a:cs typeface="Microsoft JhengHei"/>
                <a:sym typeface="Microsoft JhengHei"/>
              </a:defRPr>
            </a:lvl1pPr>
            <a:lvl2pPr lvl="1" algn="l" rtl="0">
              <a:lnSpc>
                <a:spcPct val="85000"/>
              </a:lnSpc>
              <a:spcBef>
                <a:spcPts val="0"/>
              </a:spcBef>
              <a:spcAft>
                <a:spcPts val="0"/>
              </a:spcAft>
              <a:buClr>
                <a:schemeClr val="dk1"/>
              </a:buClr>
              <a:buSzPts val="2400"/>
              <a:buNone/>
              <a:defRPr sz="2400"/>
            </a:lvl2pPr>
            <a:lvl3pPr lvl="2" algn="l" rtl="0">
              <a:lnSpc>
                <a:spcPct val="85000"/>
              </a:lnSpc>
              <a:spcBef>
                <a:spcPts val="0"/>
              </a:spcBef>
              <a:spcAft>
                <a:spcPts val="0"/>
              </a:spcAft>
              <a:buClr>
                <a:schemeClr val="dk1"/>
              </a:buClr>
              <a:buSzPts val="2400"/>
              <a:buNone/>
              <a:defRPr sz="2400"/>
            </a:lvl3pPr>
            <a:lvl4pPr lvl="3" algn="l" rtl="0">
              <a:lnSpc>
                <a:spcPct val="85000"/>
              </a:lnSpc>
              <a:spcBef>
                <a:spcPts val="0"/>
              </a:spcBef>
              <a:spcAft>
                <a:spcPts val="0"/>
              </a:spcAft>
              <a:buClr>
                <a:schemeClr val="dk1"/>
              </a:buClr>
              <a:buSzPts val="2400"/>
              <a:buNone/>
              <a:defRPr sz="2400"/>
            </a:lvl4pPr>
            <a:lvl5pPr lvl="4" algn="l" rtl="0">
              <a:lnSpc>
                <a:spcPct val="85000"/>
              </a:lnSpc>
              <a:spcBef>
                <a:spcPts val="0"/>
              </a:spcBef>
              <a:spcAft>
                <a:spcPts val="0"/>
              </a:spcAft>
              <a:buClr>
                <a:schemeClr val="dk1"/>
              </a:buClr>
              <a:buSzPts val="2400"/>
              <a:buNone/>
              <a:defRPr sz="2400"/>
            </a:lvl5pPr>
            <a:lvl6pPr lvl="5" algn="l" rtl="0">
              <a:lnSpc>
                <a:spcPct val="85000"/>
              </a:lnSpc>
              <a:spcBef>
                <a:spcPts val="0"/>
              </a:spcBef>
              <a:spcAft>
                <a:spcPts val="0"/>
              </a:spcAft>
              <a:buClr>
                <a:schemeClr val="dk1"/>
              </a:buClr>
              <a:buSzPts val="2400"/>
              <a:buNone/>
              <a:defRPr sz="2400"/>
            </a:lvl6pPr>
            <a:lvl7pPr lvl="6" algn="l" rtl="0">
              <a:lnSpc>
                <a:spcPct val="85000"/>
              </a:lnSpc>
              <a:spcBef>
                <a:spcPts val="0"/>
              </a:spcBef>
              <a:spcAft>
                <a:spcPts val="0"/>
              </a:spcAft>
              <a:buClr>
                <a:schemeClr val="dk1"/>
              </a:buClr>
              <a:buSzPts val="2400"/>
              <a:buNone/>
              <a:defRPr sz="2400"/>
            </a:lvl7pPr>
            <a:lvl8pPr lvl="7" algn="l" rtl="0">
              <a:lnSpc>
                <a:spcPct val="85000"/>
              </a:lnSpc>
              <a:spcBef>
                <a:spcPts val="0"/>
              </a:spcBef>
              <a:spcAft>
                <a:spcPts val="0"/>
              </a:spcAft>
              <a:buClr>
                <a:schemeClr val="dk1"/>
              </a:buClr>
              <a:buSzPts val="2400"/>
              <a:buNone/>
              <a:defRPr sz="2400"/>
            </a:lvl8pPr>
            <a:lvl9pPr lvl="8" algn="l" rtl="0">
              <a:lnSpc>
                <a:spcPct val="85000"/>
              </a:lnSpc>
              <a:spcBef>
                <a:spcPts val="0"/>
              </a:spcBef>
              <a:spcAft>
                <a:spcPts val="0"/>
              </a:spcAft>
              <a:buClr>
                <a:schemeClr val="dk1"/>
              </a:buClr>
              <a:buSzPts val="2400"/>
              <a:buNone/>
              <a:defRPr sz="2400"/>
            </a:lvl9pPr>
          </a:lstStyle>
          <a:p>
            <a:endParaRPr dirty="0"/>
          </a:p>
        </p:txBody>
      </p:sp>
      <p:sp>
        <p:nvSpPr>
          <p:cNvPr id="482" name="Google Shape;482;p75"/>
          <p:cNvSpPr txBox="1">
            <a:spLocks noGrp="1"/>
          </p:cNvSpPr>
          <p:nvPr>
            <p:ph type="sldNum" idx="12"/>
          </p:nvPr>
        </p:nvSpPr>
        <p:spPr>
          <a:xfrm>
            <a:off x="9984296" y="6492240"/>
            <a:ext cx="17649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142168226"/>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8"/>
        <p:cNvGrpSpPr/>
        <p:nvPr/>
      </p:nvGrpSpPr>
      <p:grpSpPr>
        <a:xfrm>
          <a:off x="0" y="0"/>
          <a:ext cx="0" cy="0"/>
          <a:chOff x="0" y="0"/>
          <a:chExt cx="0" cy="0"/>
        </a:xfrm>
      </p:grpSpPr>
      <p:sp>
        <p:nvSpPr>
          <p:cNvPr id="39" name="Google Shape;39;p87"/>
          <p:cNvSpPr txBox="1">
            <a:spLocks noGrp="1"/>
          </p:cNvSpPr>
          <p:nvPr>
            <p:ph type="title"/>
          </p:nvPr>
        </p:nvSpPr>
        <p:spPr>
          <a:xfrm>
            <a:off x="442913" y="432001"/>
            <a:ext cx="11306175" cy="1387274"/>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3200"/>
              <a:buFont typeface="Georgia"/>
              <a:buNone/>
              <a:defRPr sz="3200" b="0" i="0" u="none" strike="noStrike" cap="none">
                <a:solidFill>
                  <a:schemeClr val="dk1"/>
                </a:solidFill>
                <a:latin typeface="Microsoft JhengHei"/>
                <a:ea typeface="Microsoft JhengHei"/>
                <a:cs typeface="Microsoft JhengHei"/>
                <a:sym typeface="Microsoft JhengHe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40" name="Google Shape;40;p87"/>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28723754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6"/>
        <p:cNvGrpSpPr/>
        <p:nvPr/>
      </p:nvGrpSpPr>
      <p:grpSpPr>
        <a:xfrm>
          <a:off x="0" y="0"/>
          <a:ext cx="0" cy="0"/>
          <a:chOff x="0" y="0"/>
          <a:chExt cx="0" cy="0"/>
        </a:xfrm>
      </p:grpSpPr>
      <p:sp>
        <p:nvSpPr>
          <p:cNvPr id="47" name="Google Shape;47;p89"/>
          <p:cNvSpPr txBox="1">
            <a:spLocks noGrp="1"/>
          </p:cNvSpPr>
          <p:nvPr>
            <p:ph type="title"/>
          </p:nvPr>
        </p:nvSpPr>
        <p:spPr>
          <a:xfrm>
            <a:off x="415600" y="593367"/>
            <a:ext cx="11360700" cy="7635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SzPts val="3200"/>
              <a:buNone/>
              <a:defRPr b="0" i="0">
                <a:latin typeface="Microsoft JhengHei"/>
                <a:ea typeface="Microsoft JhengHei"/>
                <a:cs typeface="Microsoft JhengHei"/>
                <a:sym typeface="Microsoft JhengHe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89"/>
          <p:cNvSpPr txBox="1">
            <a:spLocks noGrp="1"/>
          </p:cNvSpPr>
          <p:nvPr>
            <p:ph type="body" idx="1"/>
          </p:nvPr>
        </p:nvSpPr>
        <p:spPr>
          <a:xfrm>
            <a:off x="415600" y="1536633"/>
            <a:ext cx="11360700" cy="4555200"/>
          </a:xfrm>
          <a:prstGeom prst="rect">
            <a:avLst/>
          </a:prstGeom>
          <a:noFill/>
          <a:ln>
            <a:noFill/>
          </a:ln>
        </p:spPr>
        <p:txBody>
          <a:bodyPr spcFirstLastPara="1" wrap="square" lIns="0" tIns="0" rIns="0" bIns="0" anchor="t" anchorCtr="0">
            <a:noAutofit/>
          </a:bodyPr>
          <a:lstStyle>
            <a:lvl1pPr marL="457200" lvl="0" indent="-330200" algn="l">
              <a:lnSpc>
                <a:spcPct val="100000"/>
              </a:lnSpc>
              <a:spcBef>
                <a:spcPts val="0"/>
              </a:spcBef>
              <a:spcAft>
                <a:spcPts val="0"/>
              </a:spcAft>
              <a:buSzPts val="1600"/>
              <a:buChar char="•"/>
              <a:defRPr/>
            </a:lvl1pPr>
            <a:lvl2pPr marL="914400" lvl="1" indent="-330200" algn="l">
              <a:lnSpc>
                <a:spcPct val="100000"/>
              </a:lnSpc>
              <a:spcBef>
                <a:spcPts val="600"/>
              </a:spcBef>
              <a:spcAft>
                <a:spcPts val="0"/>
              </a:spcAft>
              <a:buSzPts val="1600"/>
              <a:buChar char="–"/>
              <a:defRPr/>
            </a:lvl2pPr>
            <a:lvl3pPr marL="1371600" lvl="2" indent="-330200" algn="l">
              <a:lnSpc>
                <a:spcPct val="100000"/>
              </a:lnSpc>
              <a:spcBef>
                <a:spcPts val="600"/>
              </a:spcBef>
              <a:spcAft>
                <a:spcPts val="0"/>
              </a:spcAft>
              <a:buSzPts val="1600"/>
              <a:buChar char="•"/>
              <a:defRPr/>
            </a:lvl3pPr>
            <a:lvl4pPr marL="1828800" lvl="3" indent="-330200" algn="l">
              <a:lnSpc>
                <a:spcPct val="100000"/>
              </a:lnSpc>
              <a:spcBef>
                <a:spcPts val="600"/>
              </a:spcBef>
              <a:spcAft>
                <a:spcPts val="0"/>
              </a:spcAft>
              <a:buSzPts val="1600"/>
              <a:buChar char="–"/>
              <a:defRPr/>
            </a:lvl4pPr>
            <a:lvl5pPr marL="2286000" lvl="4" indent="-330200" algn="l">
              <a:lnSpc>
                <a:spcPct val="100000"/>
              </a:lnSpc>
              <a:spcBef>
                <a:spcPts val="600"/>
              </a:spcBef>
              <a:spcAft>
                <a:spcPts val="0"/>
              </a:spcAft>
              <a:buSzPts val="1600"/>
              <a:buChar char="•"/>
              <a:defRPr/>
            </a:lvl5pPr>
            <a:lvl6pPr marL="2743200" lvl="5" indent="-330200" algn="l">
              <a:lnSpc>
                <a:spcPct val="100000"/>
              </a:lnSpc>
              <a:spcBef>
                <a:spcPts val="600"/>
              </a:spcBef>
              <a:spcAft>
                <a:spcPts val="0"/>
              </a:spcAft>
              <a:buSzPts val="1600"/>
              <a:buChar char="–"/>
              <a:defRPr/>
            </a:lvl6pPr>
            <a:lvl7pPr marL="3200400" lvl="6" indent="-330200" algn="l">
              <a:lnSpc>
                <a:spcPct val="100000"/>
              </a:lnSpc>
              <a:spcBef>
                <a:spcPts val="600"/>
              </a:spcBef>
              <a:spcAft>
                <a:spcPts val="0"/>
              </a:spcAft>
              <a:buSzPts val="1600"/>
              <a:buChar char="•"/>
              <a:defRPr/>
            </a:lvl7pPr>
            <a:lvl8pPr marL="3657600" lvl="7" indent="-330200" algn="l">
              <a:lnSpc>
                <a:spcPct val="100000"/>
              </a:lnSpc>
              <a:spcBef>
                <a:spcPts val="600"/>
              </a:spcBef>
              <a:spcAft>
                <a:spcPts val="0"/>
              </a:spcAft>
              <a:buSzPts val="1600"/>
              <a:buChar char="–"/>
              <a:defRPr/>
            </a:lvl8pPr>
            <a:lvl9pPr marL="4114800" lvl="8" indent="-330200" algn="l">
              <a:lnSpc>
                <a:spcPct val="100000"/>
              </a:lnSpc>
              <a:spcBef>
                <a:spcPts val="600"/>
              </a:spcBef>
              <a:spcAft>
                <a:spcPts val="600"/>
              </a:spcAft>
              <a:buSzPts val="1600"/>
              <a:buChar char="•"/>
              <a:defRPr/>
            </a:lvl9pPr>
          </a:lstStyle>
          <a:p>
            <a:endParaRPr/>
          </a:p>
        </p:txBody>
      </p:sp>
      <p:sp>
        <p:nvSpPr>
          <p:cNvPr id="49" name="Google Shape;49;p89"/>
          <p:cNvSpPr txBox="1">
            <a:spLocks noGrp="1"/>
          </p:cNvSpPr>
          <p:nvPr>
            <p:ph type="sldNum" idx="12"/>
          </p:nvPr>
        </p:nvSpPr>
        <p:spPr>
          <a:xfrm>
            <a:off x="11296610" y="6217622"/>
            <a:ext cx="731700" cy="5247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55867082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cSld name="1_Title Slide Split">
    <p:spTree>
      <p:nvGrpSpPr>
        <p:cNvPr id="1" name=""/>
        <p:cNvGrpSpPr/>
        <p:nvPr/>
      </p:nvGrpSpPr>
      <p:grpSpPr>
        <a:xfrm>
          <a:off x="0" y="0"/>
          <a:ext cx="0" cy="0"/>
          <a:chOff x="0" y="0"/>
          <a:chExt cx="0" cy="0"/>
        </a:xfrm>
      </p:grpSpPr>
      <p:sp>
        <p:nvSpPr>
          <p:cNvPr id="14" name="Picture Placeholder 4"/>
          <p:cNvSpPr>
            <a:spLocks noGrp="1"/>
          </p:cNvSpPr>
          <p:nvPr>
            <p:ph type="pic" sz="quarter" idx="10"/>
          </p:nvPr>
        </p:nvSpPr>
        <p:spPr bwMode="hidden">
          <a:xfrm>
            <a:off x="5334000" y="0"/>
            <a:ext cx="6858000" cy="6858000"/>
          </a:xfrm>
          <a:solidFill>
            <a:srgbClr val="DEDEDE"/>
          </a:solidFill>
        </p:spPr>
        <p:txBody>
          <a:bodyPr anchor="ctr" anchorCtr="0"/>
          <a:lstStyle>
            <a:lvl1pPr algn="ctr">
              <a:defRPr sz="1200" b="0">
                <a:solidFill>
                  <a:schemeClr val="tx1"/>
                </a:solidFill>
              </a:defRPr>
            </a:lvl1pPr>
          </a:lstStyle>
          <a:p>
            <a:r>
              <a:rPr lang="zh-TW" altLang="en-US"/>
              <a:t>按一下圖示以新增圖片</a:t>
            </a:r>
            <a:endParaRPr lang="en-GB" dirty="0"/>
          </a:p>
        </p:txBody>
      </p:sp>
      <p:sp>
        <p:nvSpPr>
          <p:cNvPr id="2" name="Title 1"/>
          <p:cNvSpPr>
            <a:spLocks noGrp="1"/>
          </p:cNvSpPr>
          <p:nvPr>
            <p:ph type="ctrTitle" hasCustomPrompt="1"/>
          </p:nvPr>
        </p:nvSpPr>
        <p:spPr>
          <a:xfrm>
            <a:off x="442914" y="750888"/>
            <a:ext cx="4675186" cy="2678112"/>
          </a:xfrm>
        </p:spPr>
        <p:txBody>
          <a:bodyPr anchor="b" anchorCtr="0"/>
          <a:lstStyle>
            <a:lvl1pPr algn="l">
              <a:lnSpc>
                <a:spcPct val="85000"/>
              </a:lnSpc>
              <a:defRPr sz="4400">
                <a:solidFill>
                  <a:schemeClr val="tx1"/>
                </a:solidFill>
              </a:defRPr>
            </a:lvl1pPr>
          </a:lstStyle>
          <a:p>
            <a:r>
              <a:rPr lang="en-US" dirty="0"/>
              <a:t>[Presentation title]</a:t>
            </a:r>
            <a:endParaRPr lang="en-GB" dirty="0"/>
          </a:p>
        </p:txBody>
      </p:sp>
      <p:sp>
        <p:nvSpPr>
          <p:cNvPr id="3" name="Subtitle 2"/>
          <p:cNvSpPr>
            <a:spLocks noGrp="1"/>
          </p:cNvSpPr>
          <p:nvPr>
            <p:ph type="subTitle" idx="1" hasCustomPrompt="1"/>
          </p:nvPr>
        </p:nvSpPr>
        <p:spPr>
          <a:xfrm>
            <a:off x="442913" y="3956185"/>
            <a:ext cx="4675187" cy="594360"/>
          </a:xfrm>
        </p:spPr>
        <p:txBody>
          <a:bodyPr/>
          <a:lstStyle>
            <a:lvl1pPr marL="0" indent="0" algn="l">
              <a:lnSpc>
                <a:spcPct val="100000"/>
              </a:lnSpc>
              <a:spcBef>
                <a:spcPts val="0"/>
              </a:spcBef>
              <a:spcAft>
                <a:spcPts val="0"/>
              </a:spcAft>
              <a:buNone/>
              <a:defRPr sz="1600" b="0">
                <a:solidFill>
                  <a:schemeClr val="tx1"/>
                </a:solidFill>
              </a:defRPr>
            </a:lvl1pPr>
            <a:lvl2pPr marL="0" indent="0" algn="l">
              <a:lnSpc>
                <a:spcPct val="100000"/>
              </a:lnSpc>
              <a:spcBef>
                <a:spcPts val="0"/>
              </a:spcBef>
              <a:spcAft>
                <a:spcPts val="0"/>
              </a:spcAft>
              <a:buNone/>
              <a:defRPr sz="1600"/>
            </a:lvl2pPr>
            <a:lvl3pPr marL="0" indent="0" algn="l">
              <a:lnSpc>
                <a:spcPct val="100000"/>
              </a:lnSpc>
              <a:spcBef>
                <a:spcPts val="0"/>
              </a:spcBef>
              <a:spcAft>
                <a:spcPts val="0"/>
              </a:spcAft>
              <a:buNone/>
              <a:defRPr sz="1600"/>
            </a:lvl3pPr>
            <a:lvl4pPr marL="0" indent="0" algn="l">
              <a:lnSpc>
                <a:spcPct val="100000"/>
              </a:lnSpc>
              <a:spcBef>
                <a:spcPts val="0"/>
              </a:spcBef>
              <a:spcAft>
                <a:spcPts val="0"/>
              </a:spcAft>
              <a:buNone/>
              <a:defRPr sz="1600"/>
            </a:lvl4pPr>
            <a:lvl5pPr marL="0" indent="0" algn="l">
              <a:lnSpc>
                <a:spcPct val="100000"/>
              </a:lnSpc>
              <a:spcBef>
                <a:spcPts val="0"/>
              </a:spcBef>
              <a:spcAft>
                <a:spcPts val="0"/>
              </a:spcAft>
              <a:buNone/>
              <a:defRPr sz="1600"/>
            </a:lvl5pPr>
            <a:lvl6pPr marL="0" indent="0" algn="l">
              <a:lnSpc>
                <a:spcPct val="100000"/>
              </a:lnSpc>
              <a:spcBef>
                <a:spcPts val="0"/>
              </a:spcBef>
              <a:spcAft>
                <a:spcPts val="0"/>
              </a:spcAft>
              <a:buNone/>
              <a:defRPr sz="1600"/>
            </a:lvl6pPr>
            <a:lvl7pPr marL="0" indent="0" algn="l">
              <a:lnSpc>
                <a:spcPct val="100000"/>
              </a:lnSpc>
              <a:spcBef>
                <a:spcPts val="0"/>
              </a:spcBef>
              <a:spcAft>
                <a:spcPts val="0"/>
              </a:spcAft>
              <a:buNone/>
              <a:defRPr sz="1600"/>
            </a:lvl7pPr>
            <a:lvl8pPr marL="0" indent="0" algn="l">
              <a:lnSpc>
                <a:spcPct val="100000"/>
              </a:lnSpc>
              <a:spcBef>
                <a:spcPts val="0"/>
              </a:spcBef>
              <a:spcAft>
                <a:spcPts val="0"/>
              </a:spcAft>
              <a:buNone/>
              <a:defRPr sz="1600"/>
            </a:lvl8pPr>
            <a:lvl9pPr marL="0" indent="0" algn="l">
              <a:lnSpc>
                <a:spcPct val="100000"/>
              </a:lnSpc>
              <a:spcBef>
                <a:spcPts val="0"/>
              </a:spcBef>
              <a:spcAft>
                <a:spcPts val="0"/>
              </a:spcAft>
              <a:buNone/>
              <a:defRPr sz="1600"/>
            </a:lvl9pPr>
          </a:lstStyle>
          <a:p>
            <a:r>
              <a:rPr lang="en-US" dirty="0"/>
              <a:t>[Presentation subtitle]</a:t>
            </a:r>
          </a:p>
        </p:txBody>
      </p:sp>
      <p:sp>
        <p:nvSpPr>
          <p:cNvPr id="7" name="AutoShape 3"/>
          <p:cNvSpPr>
            <a:spLocks noChangeAspect="1" noChangeArrowheads="1" noTextEdit="1"/>
          </p:cNvSpPr>
          <p:nvPr/>
        </p:nvSpPr>
        <p:spPr bwMode="auto">
          <a:xfrm>
            <a:off x="5334000" y="0"/>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AutoShape 3"/>
          <p:cNvSpPr>
            <a:spLocks noChangeAspect="1" noChangeArrowheads="1" noTextEdit="1"/>
          </p:cNvSpPr>
          <p:nvPr userDrawn="1"/>
        </p:nvSpPr>
        <p:spPr bwMode="auto">
          <a:xfrm>
            <a:off x="5334000" y="0"/>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pic>
        <p:nvPicPr>
          <p:cNvPr id="10" name="圖片 9">
            <a:extLst>
              <a:ext uri="{FF2B5EF4-FFF2-40B4-BE49-F238E27FC236}">
                <a16:creationId xmlns:a16="http://schemas.microsoft.com/office/drawing/2014/main" id="{4BED2255-8717-4B62-9D6C-8D2CB5DEC78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3441" y="5274122"/>
            <a:ext cx="2880320" cy="1440160"/>
          </a:xfrm>
          <a:prstGeom prst="rect">
            <a:avLst/>
          </a:prstGeom>
        </p:spPr>
      </p:pic>
    </p:spTree>
    <p:extLst>
      <p:ext uri="{BB962C8B-B14F-4D97-AF65-F5344CB8AC3E}">
        <p14:creationId xmlns:p14="http://schemas.microsoft.com/office/powerpoint/2010/main" val="422720210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type="blank">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37727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
  <p:cSld name="1_Blank">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FD05C9E-8A31-4291-B897-659C5EFFFB91}"/>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8628110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matchingName="Section Header Orange">
  <p:cSld name="Section Header Orange">
    <p:bg>
      <p:bgPr>
        <a:solidFill>
          <a:srgbClr val="D04A02"/>
        </a:solidFill>
        <a:effectLst/>
      </p:bgPr>
    </p:bg>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4951413" y="2103438"/>
            <a:ext cx="4936658" cy="256426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7" name="Google Shape;117;p18"/>
          <p:cNvSpPr txBox="1">
            <a:spLocks noGrp="1"/>
          </p:cNvSpPr>
          <p:nvPr>
            <p:ph type="subTitle" idx="1"/>
          </p:nvPr>
        </p:nvSpPr>
        <p:spPr>
          <a:xfrm>
            <a:off x="442912" y="0"/>
            <a:ext cx="4344987" cy="6858000"/>
          </a:xfrm>
          <a:prstGeom prst="rect">
            <a:avLst/>
          </a:prstGeom>
          <a:noFill/>
          <a:ln>
            <a:noFill/>
          </a:ln>
        </p:spPr>
        <p:txBody>
          <a:bodyPr spcFirstLastPara="1" wrap="square" lIns="0" tIns="0" rIns="0" bIns="0" anchor="ctr" anchorCtr="0">
            <a:noAutofit/>
          </a:bodyPr>
          <a:lstStyle>
            <a:lvl1pPr marR="0" lvl="0"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1pPr>
            <a:lvl2pPr marR="0" lvl="1"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2pPr>
            <a:lvl3pPr marR="0" lvl="2"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3pPr>
            <a:lvl4pPr marR="0" lvl="3"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4pPr>
            <a:lvl5pPr marR="0" lvl="4"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5pPr>
            <a:lvl6pPr marR="0" lvl="5"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6pPr>
            <a:lvl7pPr marR="0" lvl="6"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7pPr>
            <a:lvl8pPr marR="0" lvl="7"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8pPr>
            <a:lvl9pPr marR="0" lvl="8"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107695228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24" name="Text Placeholder 123">
            <a:extLst>
              <a:ext uri="{FF2B5EF4-FFF2-40B4-BE49-F238E27FC236}">
                <a16:creationId xmlns:a16="http://schemas.microsoft.com/office/drawing/2014/main" id="{C2077C29-85D6-4B1A-8A4C-23F0B994C1FF}"/>
              </a:ext>
            </a:extLst>
          </p:cNvPr>
          <p:cNvSpPr>
            <a:spLocks noGrp="1"/>
          </p:cNvSpPr>
          <p:nvPr>
            <p:ph type="body" sz="quarter" idx="16" hasCustomPrompt="1"/>
          </p:nvPr>
        </p:nvSpPr>
        <p:spPr>
          <a:xfrm>
            <a:off x="556742" y="3999719"/>
            <a:ext cx="8856526" cy="441596"/>
          </a:xfrm>
          <a:noFill/>
          <a:ln>
            <a:noFill/>
          </a:ln>
        </p:spPr>
        <p:txBody>
          <a:bodyPr wrap="square" rtlCol="0">
            <a:spAutoFit/>
          </a:bodyPr>
          <a:lstStyle>
            <a:lvl1pPr>
              <a:defRPr lang="en-US" altLang="zh-TW" sz="2000" kern="0" smtClean="0">
                <a:solidFill>
                  <a:srgbClr val="000000"/>
                </a:solidFill>
                <a:latin typeface="Arial"/>
                <a:cs typeface="Arial"/>
              </a:defRPr>
            </a:lvl1pPr>
            <a:lvl2pPr>
              <a:defRPr lang="en-US" altLang="zh-TW" sz="1800" smtClean="0"/>
            </a:lvl2pPr>
            <a:lvl3pPr>
              <a:defRPr lang="en-US" altLang="zh-TW" sz="1800" smtClean="0"/>
            </a:lvl3pPr>
            <a:lvl4pPr>
              <a:defRPr lang="en-US" altLang="zh-TW" smtClean="0"/>
            </a:lvl4pPr>
            <a:lvl5pPr>
              <a:defRPr lang="zh-TW" altLang="en-US"/>
            </a:lvl5pPr>
          </a:lstStyle>
          <a:p>
            <a:pPr marL="457200" marR="0" lvl="0" indent="-457200" algn="l" defTabSz="914400" rtl="0" eaLnBrk="1" fontAlgn="auto" latinLnBrk="0" hangingPunct="1">
              <a:lnSpc>
                <a:spcPts val="3000"/>
              </a:lnSpc>
              <a:spcBef>
                <a:spcPts val="0"/>
              </a:spcBef>
              <a:spcAft>
                <a:spcPts val="0"/>
              </a:spcAft>
              <a:buClrTx/>
              <a:buSzTx/>
              <a:buFont typeface="Wingdings" panose="05000000000000000000" pitchFamily="2" charset="2"/>
              <a:buChar char="l"/>
              <a:tabLst/>
              <a:defRPr/>
            </a:pPr>
            <a:r>
              <a:rPr kumimoji="0" lang="zh-TW" altLang="en-US" sz="20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公司基本資料：</a:t>
            </a:r>
            <a:endParaRPr kumimoji="0" lang="en-US" altLang="zh-TW" sz="20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9" name="Text Placeholder 8">
            <a:extLst>
              <a:ext uri="{FF2B5EF4-FFF2-40B4-BE49-F238E27FC236}">
                <a16:creationId xmlns:a16="http://schemas.microsoft.com/office/drawing/2014/main" id="{D41350C8-FF1B-437C-94BC-E7CE9410C9A1}"/>
              </a:ext>
            </a:extLst>
          </p:cNvPr>
          <p:cNvSpPr>
            <a:spLocks noGrp="1"/>
          </p:cNvSpPr>
          <p:nvPr>
            <p:ph type="body" sz="quarter" idx="13" hasCustomPrompt="1"/>
          </p:nvPr>
        </p:nvSpPr>
        <p:spPr>
          <a:xfrm>
            <a:off x="556743" y="1636730"/>
            <a:ext cx="11347133" cy="1960858"/>
          </a:xfrm>
        </p:spPr>
        <p:txBody>
          <a:bodyPr/>
          <a:lstStyle/>
          <a:p>
            <a:pPr marL="342900" marR="0" lvl="0" indent="-342900" algn="l" defTabSz="914400" rtl="0" eaLnBrk="1" fontAlgn="auto" latinLnBrk="0" hangingPunct="1">
              <a:lnSpc>
                <a:spcPts val="3000"/>
              </a:lnSpc>
              <a:spcBef>
                <a:spcPts val="0"/>
              </a:spcBef>
              <a:spcAft>
                <a:spcPts val="0"/>
              </a:spcAft>
              <a:buClr>
                <a:srgbClr val="000000"/>
              </a:buClr>
              <a:buSzTx/>
              <a:buFont typeface="Wingdings" panose="05000000000000000000" pitchFamily="2" charset="2"/>
              <a:buChar char="l"/>
              <a:tabLst/>
              <a:defRPr/>
            </a:pPr>
            <a:r>
              <a:rPr kumimoji="0" lang="zh-TW" altLang="en-US" sz="20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公司簡介：</a:t>
            </a:r>
            <a:endParaRPr kumimoji="0" lang="en-US" altLang="zh-TW" sz="20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a:p>
            <a:pPr marL="0" marR="0" lvl="0" indent="0" algn="l" defTabSz="914400" rtl="0" eaLnBrk="1" fontAlgn="auto" latinLnBrk="0" hangingPunct="1">
              <a:lnSpc>
                <a:spcPts val="3000"/>
              </a:lnSpc>
              <a:spcBef>
                <a:spcPts val="0"/>
              </a:spcBef>
              <a:spcAft>
                <a:spcPts val="0"/>
              </a:spcAft>
              <a:buClr>
                <a:srgbClr val="000000"/>
              </a:buClr>
              <a:buSzTx/>
              <a:buFont typeface="Arial"/>
              <a:buNone/>
              <a:tabLst/>
              <a:defRPr/>
            </a:pPr>
            <a:r>
              <a:rPr kumimoji="0" lang="zh-TW" altLang="en-US" sz="20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        </a:t>
            </a:r>
            <a:r>
              <a:rPr kumimoji="0" lang="zh-TW" altLang="en-US"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群康生技由關係企業勤輝科技 </a:t>
            </a:r>
            <a:r>
              <a:rPr kumimoji="0" lang="en-US" altLang="zh-TW"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UTYC </a:t>
            </a:r>
            <a:r>
              <a:rPr kumimoji="0" lang="zh-TW" altLang="en-US"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因應客戶需求及醫藥市場所設立，是一家專業的醫療器材商。群康生技長期深耕於藥物輸送系統的設計研發及製造，致力於拓展國際市場，並期望成為具有影響力及發展潛力的醫療器材品牌之一。專注於精密模治具，具備自動化組裝設備；廣泛了解醫療器材知識及專業技能；在醫療容器及藥物輸送系統上具備優勢；靈活的</a:t>
            </a:r>
            <a:r>
              <a:rPr kumimoji="0" lang="en-US" altLang="zh-TW"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OEM/ODM</a:t>
            </a:r>
            <a:r>
              <a:rPr kumimoji="0" lang="zh-TW" altLang="en-US"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製造和生產能力；具備最新的專利知識系統。主要產品為筆型注射器、安全針頭、藥品容器等項目。</a:t>
            </a:r>
            <a:endParaRPr kumimoji="0" lang="zh-TW" altLang="en-US" sz="20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3" name="Date Placeholder 2">
            <a:extLst>
              <a:ext uri="{FF2B5EF4-FFF2-40B4-BE49-F238E27FC236}">
                <a16:creationId xmlns:a16="http://schemas.microsoft.com/office/drawing/2014/main" id="{09F2E4CB-4A50-4B2D-9F80-4FC3F8FC3F95}"/>
              </a:ext>
            </a:extLst>
          </p:cNvPr>
          <p:cNvSpPr>
            <a:spLocks noGrp="1"/>
          </p:cNvSpPr>
          <p:nvPr>
            <p:ph type="dt" sz="half" idx="10"/>
          </p:nvPr>
        </p:nvSpPr>
        <p:spPr/>
        <p:txBody>
          <a:bodyPr/>
          <a:lstStyle/>
          <a:p>
            <a:fld id="{FD8CB30E-0CCA-460F-AF9B-257BD2DB4B3A}" type="datetimeFigureOut">
              <a:rPr lang="zh-TW" altLang="en-US" smtClean="0"/>
              <a:t>2023/2/8</a:t>
            </a:fld>
            <a:endParaRPr lang="zh-TW" altLang="en-US"/>
          </a:p>
        </p:txBody>
      </p:sp>
      <p:sp>
        <p:nvSpPr>
          <p:cNvPr id="4" name="Footer Placeholder 3">
            <a:extLst>
              <a:ext uri="{FF2B5EF4-FFF2-40B4-BE49-F238E27FC236}">
                <a16:creationId xmlns:a16="http://schemas.microsoft.com/office/drawing/2014/main" id="{E2B4075C-7C2F-451E-9FA2-899221799A2C}"/>
              </a:ext>
            </a:extLst>
          </p:cNvPr>
          <p:cNvSpPr>
            <a:spLocks noGrp="1"/>
          </p:cNvSpPr>
          <p:nvPr>
            <p:ph type="ftr" sz="quarter" idx="11"/>
          </p:nvPr>
        </p:nvSpPr>
        <p:spPr/>
        <p:txBody>
          <a:bodyPr/>
          <a:lstStyle/>
          <a:p>
            <a:endParaRPr lang="zh-TW" altLang="en-US"/>
          </a:p>
        </p:txBody>
      </p:sp>
      <p:sp>
        <p:nvSpPr>
          <p:cNvPr id="5" name="Slide Number Placeholder 4">
            <a:extLst>
              <a:ext uri="{FF2B5EF4-FFF2-40B4-BE49-F238E27FC236}">
                <a16:creationId xmlns:a16="http://schemas.microsoft.com/office/drawing/2014/main" id="{9437906A-4F7D-4CE8-A46F-D03870343C3C}"/>
              </a:ext>
            </a:extLst>
          </p:cNvPr>
          <p:cNvSpPr>
            <a:spLocks noGrp="1"/>
          </p:cNvSpPr>
          <p:nvPr>
            <p:ph type="sldNum" sz="quarter" idx="12"/>
          </p:nvPr>
        </p:nvSpPr>
        <p:spPr/>
        <p:txBody>
          <a:bodyPr/>
          <a:lstStyle/>
          <a:p>
            <a:fld id="{8CAE4871-D5CC-4840-A78C-FAD35407F786}" type="slidenum">
              <a:rPr lang="zh-TW" altLang="en-US" smtClean="0"/>
              <a:t>‹#›</a:t>
            </a:fld>
            <a:endParaRPr lang="zh-TW" altLang="en-US"/>
          </a:p>
        </p:txBody>
      </p:sp>
      <p:sp>
        <p:nvSpPr>
          <p:cNvPr id="89" name="Google Shape;1030;p133">
            <a:extLst>
              <a:ext uri="{FF2B5EF4-FFF2-40B4-BE49-F238E27FC236}">
                <a16:creationId xmlns:a16="http://schemas.microsoft.com/office/drawing/2014/main" id="{90A3A9C7-7756-46D5-945C-D3CDDF4D229B}"/>
              </a:ext>
            </a:extLst>
          </p:cNvPr>
          <p:cNvSpPr/>
          <p:nvPr userDrawn="1"/>
        </p:nvSpPr>
        <p:spPr>
          <a:xfrm>
            <a:off x="-1946" y="5881"/>
            <a:ext cx="12192000" cy="1354000"/>
          </a:xfrm>
          <a:prstGeom prst="rect">
            <a:avLst/>
          </a:prstGeom>
          <a:solidFill>
            <a:srgbClr val="262626"/>
          </a:solidFill>
          <a:ln>
            <a:noFill/>
          </a:ln>
        </p:spPr>
        <p:txBody>
          <a:bodyPr spcFirstLastPara="1" wrap="square" lIns="121900" tIns="121900" rIns="121900" bIns="121900" anchor="ctr" anchorCtr="0">
            <a:noAutofit/>
          </a:bodyPr>
          <a:lstStyle/>
          <a:p>
            <a:pPr>
              <a:buClr>
                <a:srgbClr val="000000"/>
              </a:buClr>
              <a:buSzPts val="1400"/>
              <a:buFont typeface="Arial"/>
              <a:buNone/>
            </a:pPr>
            <a:endParaRPr sz="1867" kern="0">
              <a:solidFill>
                <a:srgbClr val="000000"/>
              </a:solidFill>
              <a:latin typeface="Arial"/>
              <a:ea typeface="Arial"/>
              <a:cs typeface="Arial"/>
              <a:sym typeface="Arial"/>
            </a:endParaRPr>
          </a:p>
        </p:txBody>
      </p:sp>
      <p:grpSp>
        <p:nvGrpSpPr>
          <p:cNvPr id="90" name="Google Shape;1050;p4">
            <a:extLst>
              <a:ext uri="{FF2B5EF4-FFF2-40B4-BE49-F238E27FC236}">
                <a16:creationId xmlns:a16="http://schemas.microsoft.com/office/drawing/2014/main" id="{EA762231-55FE-45B6-802C-BC3F3D64229A}"/>
              </a:ext>
            </a:extLst>
          </p:cNvPr>
          <p:cNvGrpSpPr/>
          <p:nvPr userDrawn="1"/>
        </p:nvGrpSpPr>
        <p:grpSpPr>
          <a:xfrm>
            <a:off x="9641823" y="13076"/>
            <a:ext cx="2550177" cy="1270476"/>
            <a:chOff x="5552377" y="4559319"/>
            <a:chExt cx="3497865" cy="1742606"/>
          </a:xfrm>
        </p:grpSpPr>
        <p:sp>
          <p:nvSpPr>
            <p:cNvPr id="91" name="Google Shape;1051;p4">
              <a:extLst>
                <a:ext uri="{FF2B5EF4-FFF2-40B4-BE49-F238E27FC236}">
                  <a16:creationId xmlns:a16="http://schemas.microsoft.com/office/drawing/2014/main" id="{240340AB-257A-4FB1-AF59-DD7B07B4E662}"/>
                </a:ext>
              </a:extLst>
            </p:cNvPr>
            <p:cNvSpPr/>
            <p:nvPr/>
          </p:nvSpPr>
          <p:spPr>
            <a:xfrm>
              <a:off x="5552377" y="4560081"/>
              <a:ext cx="127845" cy="122350"/>
            </a:xfrm>
            <a:custGeom>
              <a:avLst/>
              <a:gdLst/>
              <a:ahLst/>
              <a:cxnLst/>
              <a:rect l="l" t="t" r="r" b="b"/>
              <a:pathLst>
                <a:path w="127845" h="122350" extrusionOk="0">
                  <a:moveTo>
                    <a:pt x="36053" y="0"/>
                  </a:moveTo>
                  <a:lnTo>
                    <a:pt x="0" y="35791"/>
                  </a:lnTo>
                  <a:lnTo>
                    <a:pt x="0" y="38584"/>
                  </a:lnTo>
                  <a:cubicBezTo>
                    <a:pt x="0" y="66760"/>
                    <a:pt x="1278" y="89351"/>
                    <a:pt x="2557" y="108135"/>
                  </a:cubicBezTo>
                  <a:lnTo>
                    <a:pt x="2557" y="122350"/>
                  </a:lnTo>
                  <a:lnTo>
                    <a:pt x="127846"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2" name="Google Shape;1052;p4">
              <a:extLst>
                <a:ext uri="{FF2B5EF4-FFF2-40B4-BE49-F238E27FC236}">
                  <a16:creationId xmlns:a16="http://schemas.microsoft.com/office/drawing/2014/main" id="{08C9F7A7-6644-4AFA-AEAB-D5C78E58779A}"/>
                </a:ext>
              </a:extLst>
            </p:cNvPr>
            <p:cNvSpPr/>
            <p:nvPr/>
          </p:nvSpPr>
          <p:spPr>
            <a:xfrm>
              <a:off x="5568741" y="4560081"/>
              <a:ext cx="339047" cy="323898"/>
            </a:xfrm>
            <a:custGeom>
              <a:avLst/>
              <a:gdLst/>
              <a:ahLst/>
              <a:cxnLst/>
              <a:rect l="l" t="t" r="r" b="b"/>
              <a:pathLst>
                <a:path w="339047" h="323898" extrusionOk="0">
                  <a:moveTo>
                    <a:pt x="248788" y="0"/>
                  </a:moveTo>
                  <a:lnTo>
                    <a:pt x="0" y="246985"/>
                  </a:lnTo>
                  <a:lnTo>
                    <a:pt x="0" y="250032"/>
                  </a:lnTo>
                  <a:cubicBezTo>
                    <a:pt x="2557" y="268308"/>
                    <a:pt x="5881" y="288107"/>
                    <a:pt x="10228" y="311968"/>
                  </a:cubicBezTo>
                  <a:lnTo>
                    <a:pt x="12273" y="323899"/>
                  </a:lnTo>
                  <a:lnTo>
                    <a:pt x="33904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3" name="Google Shape;1053;p4">
              <a:extLst>
                <a:ext uri="{FF2B5EF4-FFF2-40B4-BE49-F238E27FC236}">
                  <a16:creationId xmlns:a16="http://schemas.microsoft.com/office/drawing/2014/main" id="{7FB90682-FDBB-4A1C-A91E-BAC0F0C2C2A5}"/>
                </a:ext>
              </a:extLst>
            </p:cNvPr>
            <p:cNvSpPr/>
            <p:nvPr/>
          </p:nvSpPr>
          <p:spPr>
            <a:xfrm>
              <a:off x="5606328" y="4559319"/>
              <a:ext cx="530560" cy="507678"/>
            </a:xfrm>
            <a:custGeom>
              <a:avLst/>
              <a:gdLst/>
              <a:ahLst/>
              <a:cxnLst/>
              <a:rect l="l" t="t" r="r" b="b"/>
              <a:pathLst>
                <a:path w="530560" h="507678" extrusionOk="0">
                  <a:moveTo>
                    <a:pt x="440302" y="762"/>
                  </a:moveTo>
                  <a:lnTo>
                    <a:pt x="2557" y="435334"/>
                  </a:lnTo>
                  <a:lnTo>
                    <a:pt x="0" y="437872"/>
                  </a:lnTo>
                  <a:lnTo>
                    <a:pt x="0" y="441426"/>
                  </a:lnTo>
                  <a:cubicBezTo>
                    <a:pt x="4602" y="458941"/>
                    <a:pt x="9716" y="476202"/>
                    <a:pt x="14830" y="493717"/>
                  </a:cubicBezTo>
                  <a:lnTo>
                    <a:pt x="19177" y="507678"/>
                  </a:lnTo>
                  <a:lnTo>
                    <a:pt x="530561"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4" name="Google Shape;1054;p4">
              <a:extLst>
                <a:ext uri="{FF2B5EF4-FFF2-40B4-BE49-F238E27FC236}">
                  <a16:creationId xmlns:a16="http://schemas.microsoft.com/office/drawing/2014/main" id="{C027AB4C-AEAB-4A9E-A3AF-64EC71428D9C}"/>
                </a:ext>
              </a:extLst>
            </p:cNvPr>
            <p:cNvSpPr/>
            <p:nvPr/>
          </p:nvSpPr>
          <p:spPr>
            <a:xfrm>
              <a:off x="5661046" y="4560081"/>
              <a:ext cx="704942" cy="672673"/>
            </a:xfrm>
            <a:custGeom>
              <a:avLst/>
              <a:gdLst/>
              <a:ahLst/>
              <a:cxnLst/>
              <a:rect l="l" t="t" r="r" b="b"/>
              <a:pathLst>
                <a:path w="704942" h="672673" extrusionOk="0">
                  <a:moveTo>
                    <a:pt x="614428" y="0"/>
                  </a:moveTo>
                  <a:lnTo>
                    <a:pt x="2813" y="607183"/>
                  </a:lnTo>
                  <a:lnTo>
                    <a:pt x="0" y="609214"/>
                  </a:lnTo>
                  <a:lnTo>
                    <a:pt x="1534" y="613022"/>
                  </a:lnTo>
                  <a:cubicBezTo>
                    <a:pt x="7926" y="630283"/>
                    <a:pt x="14830" y="647544"/>
                    <a:pt x="21990" y="663789"/>
                  </a:cubicBezTo>
                  <a:lnTo>
                    <a:pt x="25569" y="672674"/>
                  </a:lnTo>
                  <a:lnTo>
                    <a:pt x="70494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5" name="Google Shape;1055;p4">
              <a:extLst>
                <a:ext uri="{FF2B5EF4-FFF2-40B4-BE49-F238E27FC236}">
                  <a16:creationId xmlns:a16="http://schemas.microsoft.com/office/drawing/2014/main" id="{0E326B95-7CC1-447E-8DE1-A895280480AB}"/>
                </a:ext>
              </a:extLst>
            </p:cNvPr>
            <p:cNvSpPr/>
            <p:nvPr/>
          </p:nvSpPr>
          <p:spPr>
            <a:xfrm>
              <a:off x="5729827" y="4560081"/>
              <a:ext cx="865261" cy="828277"/>
            </a:xfrm>
            <a:custGeom>
              <a:avLst/>
              <a:gdLst/>
              <a:ahLst/>
              <a:cxnLst/>
              <a:rect l="l" t="t" r="r" b="b"/>
              <a:pathLst>
                <a:path w="865261" h="828277" extrusionOk="0">
                  <a:moveTo>
                    <a:pt x="774747" y="0"/>
                  </a:moveTo>
                  <a:lnTo>
                    <a:pt x="3324" y="765833"/>
                  </a:lnTo>
                  <a:lnTo>
                    <a:pt x="0" y="769133"/>
                  </a:lnTo>
                  <a:lnTo>
                    <a:pt x="2046" y="773194"/>
                  </a:lnTo>
                  <a:cubicBezTo>
                    <a:pt x="10228" y="789186"/>
                    <a:pt x="18410" y="804924"/>
                    <a:pt x="27615" y="820662"/>
                  </a:cubicBezTo>
                  <a:lnTo>
                    <a:pt x="31450" y="828277"/>
                  </a:lnTo>
                  <a:lnTo>
                    <a:pt x="86526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6" name="Google Shape;1056;p4">
              <a:extLst>
                <a:ext uri="{FF2B5EF4-FFF2-40B4-BE49-F238E27FC236}">
                  <a16:creationId xmlns:a16="http://schemas.microsoft.com/office/drawing/2014/main" id="{E3935CB2-D12B-41B7-B1F1-82E8E4A8035A}"/>
                </a:ext>
              </a:extLst>
            </p:cNvPr>
            <p:cNvSpPr/>
            <p:nvPr/>
          </p:nvSpPr>
          <p:spPr>
            <a:xfrm>
              <a:off x="5811392" y="4560081"/>
              <a:ext cx="1012540" cy="970173"/>
            </a:xfrm>
            <a:custGeom>
              <a:avLst/>
              <a:gdLst/>
              <a:ahLst/>
              <a:cxnLst/>
              <a:rect l="l" t="t" r="r" b="b"/>
              <a:pathLst>
                <a:path w="1012540" h="970173" extrusionOk="0">
                  <a:moveTo>
                    <a:pt x="922281" y="0"/>
                  </a:moveTo>
                  <a:lnTo>
                    <a:pt x="3580" y="912044"/>
                  </a:lnTo>
                  <a:lnTo>
                    <a:pt x="0" y="915598"/>
                  </a:lnTo>
                  <a:lnTo>
                    <a:pt x="2813" y="919913"/>
                  </a:lnTo>
                  <a:cubicBezTo>
                    <a:pt x="12018" y="934636"/>
                    <a:pt x="21478" y="949358"/>
                    <a:pt x="30939" y="963827"/>
                  </a:cubicBezTo>
                  <a:lnTo>
                    <a:pt x="35285" y="970173"/>
                  </a:lnTo>
                  <a:lnTo>
                    <a:pt x="101254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7" name="Google Shape;1057;p4">
              <a:extLst>
                <a:ext uri="{FF2B5EF4-FFF2-40B4-BE49-F238E27FC236}">
                  <a16:creationId xmlns:a16="http://schemas.microsoft.com/office/drawing/2014/main" id="{3B31388A-A2CE-4826-BE7D-3D9F5C9FF0D1}"/>
                </a:ext>
              </a:extLst>
            </p:cNvPr>
            <p:cNvSpPr/>
            <p:nvPr/>
          </p:nvSpPr>
          <p:spPr>
            <a:xfrm>
              <a:off x="5904464" y="4560081"/>
              <a:ext cx="1148568" cy="1100900"/>
            </a:xfrm>
            <a:custGeom>
              <a:avLst/>
              <a:gdLst/>
              <a:ahLst/>
              <a:cxnLst/>
              <a:rect l="l" t="t" r="r" b="b"/>
              <a:pathLst>
                <a:path w="1148568" h="1100900" extrusionOk="0">
                  <a:moveTo>
                    <a:pt x="1058309" y="0"/>
                  </a:moveTo>
                  <a:lnTo>
                    <a:pt x="0" y="1050640"/>
                  </a:lnTo>
                  <a:lnTo>
                    <a:pt x="3324" y="1054956"/>
                  </a:lnTo>
                  <a:cubicBezTo>
                    <a:pt x="13807" y="1068663"/>
                    <a:pt x="24546" y="1082116"/>
                    <a:pt x="35285" y="1095316"/>
                  </a:cubicBezTo>
                  <a:lnTo>
                    <a:pt x="39632" y="1100900"/>
                  </a:lnTo>
                  <a:lnTo>
                    <a:pt x="114856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8" name="Google Shape;1058;p4">
              <a:extLst>
                <a:ext uri="{FF2B5EF4-FFF2-40B4-BE49-F238E27FC236}">
                  <a16:creationId xmlns:a16="http://schemas.microsoft.com/office/drawing/2014/main" id="{48367FEA-60B8-454E-8565-A2D81A7B049F}"/>
                </a:ext>
              </a:extLst>
            </p:cNvPr>
            <p:cNvSpPr/>
            <p:nvPr/>
          </p:nvSpPr>
          <p:spPr>
            <a:xfrm>
              <a:off x="6008275" y="4560081"/>
              <a:ext cx="1273857" cy="1220966"/>
            </a:xfrm>
            <a:custGeom>
              <a:avLst/>
              <a:gdLst/>
              <a:ahLst/>
              <a:cxnLst/>
              <a:rect l="l" t="t" r="r" b="b"/>
              <a:pathLst>
                <a:path w="1273857" h="1220966" extrusionOk="0">
                  <a:moveTo>
                    <a:pt x="1183343" y="0"/>
                  </a:moveTo>
                  <a:lnTo>
                    <a:pt x="4347" y="1170706"/>
                  </a:lnTo>
                  <a:lnTo>
                    <a:pt x="0" y="1175021"/>
                  </a:lnTo>
                  <a:lnTo>
                    <a:pt x="4091" y="1179337"/>
                  </a:lnTo>
                  <a:cubicBezTo>
                    <a:pt x="15597" y="1192029"/>
                    <a:pt x="27615" y="1204721"/>
                    <a:pt x="39632" y="1216397"/>
                  </a:cubicBezTo>
                  <a:lnTo>
                    <a:pt x="43979" y="1220966"/>
                  </a:lnTo>
                  <a:lnTo>
                    <a:pt x="127385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9" name="Google Shape;1059;p4">
              <a:extLst>
                <a:ext uri="{FF2B5EF4-FFF2-40B4-BE49-F238E27FC236}">
                  <a16:creationId xmlns:a16="http://schemas.microsoft.com/office/drawing/2014/main" id="{8A428D10-A8D3-4736-8936-98BD42F32DE2}"/>
                </a:ext>
              </a:extLst>
            </p:cNvPr>
            <p:cNvSpPr/>
            <p:nvPr/>
          </p:nvSpPr>
          <p:spPr>
            <a:xfrm>
              <a:off x="6122570" y="4560081"/>
              <a:ext cx="1388663" cy="1330370"/>
            </a:xfrm>
            <a:custGeom>
              <a:avLst/>
              <a:gdLst/>
              <a:ahLst/>
              <a:cxnLst/>
              <a:rect l="l" t="t" r="r" b="b"/>
              <a:pathLst>
                <a:path w="1388663" h="1330370" extrusionOk="0">
                  <a:moveTo>
                    <a:pt x="1298148" y="0"/>
                  </a:moveTo>
                  <a:lnTo>
                    <a:pt x="4858" y="1283918"/>
                  </a:lnTo>
                  <a:lnTo>
                    <a:pt x="0" y="1288741"/>
                  </a:lnTo>
                  <a:lnTo>
                    <a:pt x="5114" y="1293057"/>
                  </a:lnTo>
                  <a:cubicBezTo>
                    <a:pt x="15597" y="1302702"/>
                    <a:pt x="26592" y="1311841"/>
                    <a:pt x="37331" y="1320979"/>
                  </a:cubicBezTo>
                  <a:lnTo>
                    <a:pt x="48582" y="1330371"/>
                  </a:lnTo>
                  <a:lnTo>
                    <a:pt x="138866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0" name="Google Shape;1060;p4">
              <a:extLst>
                <a:ext uri="{FF2B5EF4-FFF2-40B4-BE49-F238E27FC236}">
                  <a16:creationId xmlns:a16="http://schemas.microsoft.com/office/drawing/2014/main" id="{E6D3C246-3271-4C6F-9011-75D1455CDFA3}"/>
                </a:ext>
              </a:extLst>
            </p:cNvPr>
            <p:cNvSpPr/>
            <p:nvPr/>
          </p:nvSpPr>
          <p:spPr>
            <a:xfrm>
              <a:off x="6247603" y="4560081"/>
              <a:ext cx="1492473" cy="1429368"/>
            </a:xfrm>
            <a:custGeom>
              <a:avLst/>
              <a:gdLst/>
              <a:ahLst/>
              <a:cxnLst/>
              <a:rect l="l" t="t" r="r" b="b"/>
              <a:pathLst>
                <a:path w="1492473" h="1429368" extrusionOk="0">
                  <a:moveTo>
                    <a:pt x="1401448" y="0"/>
                  </a:moveTo>
                  <a:lnTo>
                    <a:pt x="0" y="1391800"/>
                  </a:lnTo>
                  <a:lnTo>
                    <a:pt x="6137" y="1396369"/>
                  </a:lnTo>
                  <a:cubicBezTo>
                    <a:pt x="16620" y="1404238"/>
                    <a:pt x="27615" y="1411853"/>
                    <a:pt x="38609" y="1419468"/>
                  </a:cubicBezTo>
                  <a:lnTo>
                    <a:pt x="52673" y="1429368"/>
                  </a:lnTo>
                  <a:lnTo>
                    <a:pt x="1492474"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1" name="Google Shape;1061;p4">
              <a:extLst>
                <a:ext uri="{FF2B5EF4-FFF2-40B4-BE49-F238E27FC236}">
                  <a16:creationId xmlns:a16="http://schemas.microsoft.com/office/drawing/2014/main" id="{F2A1607F-9CFC-4580-B512-998894C22572}"/>
                </a:ext>
              </a:extLst>
            </p:cNvPr>
            <p:cNvSpPr/>
            <p:nvPr/>
          </p:nvSpPr>
          <p:spPr>
            <a:xfrm>
              <a:off x="6383887" y="4560081"/>
              <a:ext cx="1585290" cy="1517196"/>
            </a:xfrm>
            <a:custGeom>
              <a:avLst/>
              <a:gdLst/>
              <a:ahLst/>
              <a:cxnLst/>
              <a:rect l="l" t="t" r="r" b="b"/>
              <a:pathLst>
                <a:path w="1585290" h="1517196" extrusionOk="0">
                  <a:moveTo>
                    <a:pt x="1495287" y="0"/>
                  </a:moveTo>
                  <a:lnTo>
                    <a:pt x="0" y="1484197"/>
                  </a:lnTo>
                  <a:lnTo>
                    <a:pt x="6904" y="1488513"/>
                  </a:lnTo>
                  <a:cubicBezTo>
                    <a:pt x="19177" y="1495874"/>
                    <a:pt x="32473" y="1503235"/>
                    <a:pt x="44746" y="1510343"/>
                  </a:cubicBezTo>
                  <a:lnTo>
                    <a:pt x="57019" y="1517197"/>
                  </a:lnTo>
                  <a:lnTo>
                    <a:pt x="158529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2" name="Google Shape;1062;p4">
              <a:extLst>
                <a:ext uri="{FF2B5EF4-FFF2-40B4-BE49-F238E27FC236}">
                  <a16:creationId xmlns:a16="http://schemas.microsoft.com/office/drawing/2014/main" id="{ACF2EEEF-82AF-4B1C-B6AF-23788398906A}"/>
                </a:ext>
              </a:extLst>
            </p:cNvPr>
            <p:cNvSpPr/>
            <p:nvPr/>
          </p:nvSpPr>
          <p:spPr>
            <a:xfrm>
              <a:off x="6531165" y="4560081"/>
              <a:ext cx="1667111" cy="1593348"/>
            </a:xfrm>
            <a:custGeom>
              <a:avLst/>
              <a:gdLst/>
              <a:ahLst/>
              <a:cxnLst/>
              <a:rect l="l" t="t" r="r" b="b"/>
              <a:pathLst>
                <a:path w="1667111" h="1593348" extrusionOk="0">
                  <a:moveTo>
                    <a:pt x="1576597" y="0"/>
                  </a:moveTo>
                  <a:lnTo>
                    <a:pt x="6392" y="1558826"/>
                  </a:lnTo>
                  <a:lnTo>
                    <a:pt x="0" y="1565172"/>
                  </a:lnTo>
                  <a:lnTo>
                    <a:pt x="8182" y="1568980"/>
                  </a:lnTo>
                  <a:cubicBezTo>
                    <a:pt x="22245" y="1575833"/>
                    <a:pt x="36820" y="1582179"/>
                    <a:pt x="51138" y="1588525"/>
                  </a:cubicBezTo>
                  <a:lnTo>
                    <a:pt x="62133" y="1593348"/>
                  </a:lnTo>
                  <a:lnTo>
                    <a:pt x="166711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3" name="Google Shape;1063;p4">
              <a:extLst>
                <a:ext uri="{FF2B5EF4-FFF2-40B4-BE49-F238E27FC236}">
                  <a16:creationId xmlns:a16="http://schemas.microsoft.com/office/drawing/2014/main" id="{C06CB918-821C-4308-AB24-CC0F12E64ED5}"/>
                </a:ext>
              </a:extLst>
            </p:cNvPr>
            <p:cNvSpPr/>
            <p:nvPr/>
          </p:nvSpPr>
          <p:spPr>
            <a:xfrm>
              <a:off x="6691229" y="4560081"/>
              <a:ext cx="1736148" cy="1656554"/>
            </a:xfrm>
            <a:custGeom>
              <a:avLst/>
              <a:gdLst/>
              <a:ahLst/>
              <a:cxnLst/>
              <a:rect l="l" t="t" r="r" b="b"/>
              <a:pathLst>
                <a:path w="1736148" h="1656554" extrusionOk="0">
                  <a:moveTo>
                    <a:pt x="1645634" y="0"/>
                  </a:moveTo>
                  <a:lnTo>
                    <a:pt x="0" y="1633709"/>
                  </a:lnTo>
                  <a:lnTo>
                    <a:pt x="9461" y="1637009"/>
                  </a:lnTo>
                  <a:cubicBezTo>
                    <a:pt x="25058" y="1642593"/>
                    <a:pt x="40655" y="1647924"/>
                    <a:pt x="56508" y="1653001"/>
                  </a:cubicBezTo>
                  <a:lnTo>
                    <a:pt x="67503" y="1656554"/>
                  </a:lnTo>
                  <a:lnTo>
                    <a:pt x="173614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4" name="Google Shape;1064;p4">
              <a:extLst>
                <a:ext uri="{FF2B5EF4-FFF2-40B4-BE49-F238E27FC236}">
                  <a16:creationId xmlns:a16="http://schemas.microsoft.com/office/drawing/2014/main" id="{CBEE6470-4DAD-4B94-AE44-EB1D351894D5}"/>
                </a:ext>
              </a:extLst>
            </p:cNvPr>
            <p:cNvSpPr/>
            <p:nvPr/>
          </p:nvSpPr>
          <p:spPr>
            <a:xfrm>
              <a:off x="6865866" y="4560081"/>
              <a:ext cx="1790355" cy="1704022"/>
            </a:xfrm>
            <a:custGeom>
              <a:avLst/>
              <a:gdLst/>
              <a:ahLst/>
              <a:cxnLst/>
              <a:rect l="l" t="t" r="r" b="b"/>
              <a:pathLst>
                <a:path w="1790355" h="1704022" extrusionOk="0">
                  <a:moveTo>
                    <a:pt x="1700096" y="0"/>
                  </a:moveTo>
                  <a:lnTo>
                    <a:pt x="0" y="1687776"/>
                  </a:lnTo>
                  <a:lnTo>
                    <a:pt x="10995" y="1690315"/>
                  </a:lnTo>
                  <a:cubicBezTo>
                    <a:pt x="30427" y="1695054"/>
                    <a:pt x="50116" y="1699623"/>
                    <a:pt x="70060" y="1704022"/>
                  </a:cubicBezTo>
                  <a:lnTo>
                    <a:pt x="73384" y="1704022"/>
                  </a:lnTo>
                  <a:lnTo>
                    <a:pt x="1790355"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5" name="Google Shape;1065;p4">
              <a:extLst>
                <a:ext uri="{FF2B5EF4-FFF2-40B4-BE49-F238E27FC236}">
                  <a16:creationId xmlns:a16="http://schemas.microsoft.com/office/drawing/2014/main" id="{0529B5E5-E932-4C33-A12E-D4F291CDC007}"/>
                </a:ext>
              </a:extLst>
            </p:cNvPr>
            <p:cNvSpPr/>
            <p:nvPr/>
          </p:nvSpPr>
          <p:spPr>
            <a:xfrm>
              <a:off x="7057379" y="4560081"/>
              <a:ext cx="1827942" cy="1734228"/>
            </a:xfrm>
            <a:custGeom>
              <a:avLst/>
              <a:gdLst/>
              <a:ahLst/>
              <a:cxnLst/>
              <a:rect l="l" t="t" r="r" b="b"/>
              <a:pathLst>
                <a:path w="1827942" h="1734228" extrusionOk="0">
                  <a:moveTo>
                    <a:pt x="1737683" y="0"/>
                  </a:moveTo>
                  <a:lnTo>
                    <a:pt x="9205" y="1715953"/>
                  </a:lnTo>
                  <a:lnTo>
                    <a:pt x="0" y="1725091"/>
                  </a:lnTo>
                  <a:lnTo>
                    <a:pt x="12785" y="1726614"/>
                  </a:lnTo>
                  <a:cubicBezTo>
                    <a:pt x="33496" y="1729406"/>
                    <a:pt x="55741" y="1732198"/>
                    <a:pt x="77730" y="1734229"/>
                  </a:cubicBezTo>
                  <a:lnTo>
                    <a:pt x="80287" y="1734229"/>
                  </a:lnTo>
                  <a:lnTo>
                    <a:pt x="182794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6" name="Google Shape;1066;p4">
              <a:extLst>
                <a:ext uri="{FF2B5EF4-FFF2-40B4-BE49-F238E27FC236}">
                  <a16:creationId xmlns:a16="http://schemas.microsoft.com/office/drawing/2014/main" id="{E23ADC6E-2168-4E14-97B6-BA12C4992AB0}"/>
                </a:ext>
              </a:extLst>
            </p:cNvPr>
            <p:cNvSpPr/>
            <p:nvPr/>
          </p:nvSpPr>
          <p:spPr>
            <a:xfrm>
              <a:off x="7269604" y="4560081"/>
              <a:ext cx="1780638" cy="1741844"/>
            </a:xfrm>
            <a:custGeom>
              <a:avLst/>
              <a:gdLst/>
              <a:ahLst/>
              <a:cxnLst/>
              <a:rect l="l" t="t" r="r" b="b"/>
              <a:pathLst>
                <a:path w="1780638" h="1741844" extrusionOk="0">
                  <a:moveTo>
                    <a:pt x="1754303" y="0"/>
                  </a:moveTo>
                  <a:lnTo>
                    <a:pt x="10739" y="1730929"/>
                  </a:lnTo>
                  <a:lnTo>
                    <a:pt x="0" y="1741844"/>
                  </a:lnTo>
                  <a:lnTo>
                    <a:pt x="32217" y="1741844"/>
                  </a:lnTo>
                  <a:cubicBezTo>
                    <a:pt x="47047" y="1741844"/>
                    <a:pt x="61877" y="1741844"/>
                    <a:pt x="76708" y="1741844"/>
                  </a:cubicBezTo>
                  <a:lnTo>
                    <a:pt x="91282" y="1741844"/>
                  </a:lnTo>
                  <a:lnTo>
                    <a:pt x="1778849" y="66506"/>
                  </a:lnTo>
                  <a:lnTo>
                    <a:pt x="1780639" y="64729"/>
                  </a:lnTo>
                  <a:lnTo>
                    <a:pt x="1780639" y="51783"/>
                  </a:lnTo>
                  <a:cubicBezTo>
                    <a:pt x="1780639" y="37061"/>
                    <a:pt x="1780639" y="22338"/>
                    <a:pt x="1780639" y="7615"/>
                  </a:cubicBezTo>
                  <a:lnTo>
                    <a:pt x="178063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7" name="Google Shape;1067;p4">
              <a:extLst>
                <a:ext uri="{FF2B5EF4-FFF2-40B4-BE49-F238E27FC236}">
                  <a16:creationId xmlns:a16="http://schemas.microsoft.com/office/drawing/2014/main" id="{7954F9C3-C0CD-41A0-92B6-86E375CB204C}"/>
                </a:ext>
              </a:extLst>
            </p:cNvPr>
            <p:cNvSpPr/>
            <p:nvPr/>
          </p:nvSpPr>
          <p:spPr>
            <a:xfrm>
              <a:off x="7510721" y="4771528"/>
              <a:ext cx="1528015" cy="1518211"/>
            </a:xfrm>
            <a:custGeom>
              <a:avLst/>
              <a:gdLst/>
              <a:ahLst/>
              <a:cxnLst/>
              <a:rect l="l" t="t" r="r" b="b"/>
              <a:pathLst>
                <a:path w="1528015" h="1518211" extrusionOk="0">
                  <a:moveTo>
                    <a:pt x="18666" y="1514658"/>
                  </a:moveTo>
                  <a:cubicBezTo>
                    <a:pt x="47303" y="1511104"/>
                    <a:pt x="76196" y="1506535"/>
                    <a:pt x="104578" y="1501459"/>
                  </a:cubicBezTo>
                  <a:lnTo>
                    <a:pt x="106624" y="1501459"/>
                  </a:lnTo>
                  <a:lnTo>
                    <a:pt x="1511140" y="107120"/>
                  </a:lnTo>
                  <a:lnTo>
                    <a:pt x="1512418" y="105597"/>
                  </a:lnTo>
                  <a:lnTo>
                    <a:pt x="1512418" y="103820"/>
                  </a:lnTo>
                  <a:cubicBezTo>
                    <a:pt x="1517276" y="75898"/>
                    <a:pt x="1521879" y="47214"/>
                    <a:pt x="1525714" y="18530"/>
                  </a:cubicBezTo>
                  <a:lnTo>
                    <a:pt x="1528016" y="0"/>
                  </a:lnTo>
                  <a:lnTo>
                    <a:pt x="0" y="1518212"/>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8" name="Google Shape;1068;p4">
              <a:extLst>
                <a:ext uri="{FF2B5EF4-FFF2-40B4-BE49-F238E27FC236}">
                  <a16:creationId xmlns:a16="http://schemas.microsoft.com/office/drawing/2014/main" id="{97003807-646D-4EC0-BA7A-335705BD709B}"/>
                </a:ext>
              </a:extLst>
            </p:cNvPr>
            <p:cNvSpPr/>
            <p:nvPr/>
          </p:nvSpPr>
          <p:spPr>
            <a:xfrm>
              <a:off x="7798375" y="5057351"/>
              <a:ext cx="1181296" cy="1174259"/>
            </a:xfrm>
            <a:custGeom>
              <a:avLst/>
              <a:gdLst/>
              <a:ahLst/>
              <a:cxnLst/>
              <a:rect l="l" t="t" r="r" b="b"/>
              <a:pathLst>
                <a:path w="1181296" h="1174259" extrusionOk="0">
                  <a:moveTo>
                    <a:pt x="24802" y="1166645"/>
                  </a:moveTo>
                  <a:cubicBezTo>
                    <a:pt x="59065" y="1155983"/>
                    <a:pt x="94606" y="1143545"/>
                    <a:pt x="137051" y="1127046"/>
                  </a:cubicBezTo>
                  <a:lnTo>
                    <a:pt x="137051" y="1127046"/>
                  </a:lnTo>
                  <a:lnTo>
                    <a:pt x="1132204" y="139104"/>
                  </a:lnTo>
                  <a:lnTo>
                    <a:pt x="1133738" y="137073"/>
                  </a:lnTo>
                  <a:cubicBezTo>
                    <a:pt x="1150103" y="94936"/>
                    <a:pt x="1162887" y="59398"/>
                    <a:pt x="1173626" y="25384"/>
                  </a:cubicBezTo>
                  <a:lnTo>
                    <a:pt x="1181297" y="0"/>
                  </a:lnTo>
                  <a:lnTo>
                    <a:pt x="0" y="117426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9" name="Google Shape;1069;p4">
              <a:extLst>
                <a:ext uri="{FF2B5EF4-FFF2-40B4-BE49-F238E27FC236}">
                  <a16:creationId xmlns:a16="http://schemas.microsoft.com/office/drawing/2014/main" id="{DB2FE3F2-DE68-4059-9650-1CC853D5A5E7}"/>
                </a:ext>
              </a:extLst>
            </p:cNvPr>
            <p:cNvSpPr/>
            <p:nvPr/>
          </p:nvSpPr>
          <p:spPr>
            <a:xfrm>
              <a:off x="8207738" y="5464763"/>
              <a:ext cx="592949" cy="587891"/>
            </a:xfrm>
            <a:custGeom>
              <a:avLst/>
              <a:gdLst/>
              <a:ahLst/>
              <a:cxnLst/>
              <a:rect l="l" t="t" r="r" b="b"/>
              <a:pathLst>
                <a:path w="592949" h="587891" extrusionOk="0">
                  <a:moveTo>
                    <a:pt x="51905" y="554131"/>
                  </a:moveTo>
                  <a:cubicBezTo>
                    <a:pt x="254132" y="422921"/>
                    <a:pt x="426776" y="251529"/>
                    <a:pt x="558943" y="50768"/>
                  </a:cubicBezTo>
                  <a:lnTo>
                    <a:pt x="592950" y="0"/>
                  </a:lnTo>
                  <a:lnTo>
                    <a:pt x="0" y="587891"/>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grpSp>
      <p:grpSp>
        <p:nvGrpSpPr>
          <p:cNvPr id="110" name="Group 109">
            <a:extLst>
              <a:ext uri="{FF2B5EF4-FFF2-40B4-BE49-F238E27FC236}">
                <a16:creationId xmlns:a16="http://schemas.microsoft.com/office/drawing/2014/main" id="{B842173E-2F4D-4503-9820-BF498C075A7B}"/>
              </a:ext>
            </a:extLst>
          </p:cNvPr>
          <p:cNvGrpSpPr/>
          <p:nvPr userDrawn="1"/>
        </p:nvGrpSpPr>
        <p:grpSpPr>
          <a:xfrm>
            <a:off x="-1946" y="1862"/>
            <a:ext cx="977400" cy="1161932"/>
            <a:chOff x="-1947" y="-9024"/>
            <a:chExt cx="1256445" cy="1493660"/>
          </a:xfrm>
        </p:grpSpPr>
        <p:pic>
          <p:nvPicPr>
            <p:cNvPr id="111" name="Google Shape;1834;p11">
              <a:extLst>
                <a:ext uri="{FF2B5EF4-FFF2-40B4-BE49-F238E27FC236}">
                  <a16:creationId xmlns:a16="http://schemas.microsoft.com/office/drawing/2014/main" id="{19199D34-A61F-41A6-A9A2-0016B7BD89A1}"/>
                </a:ext>
              </a:extLst>
            </p:cNvPr>
            <p:cNvPicPr preferRelativeResize="0"/>
            <p:nvPr/>
          </p:nvPicPr>
          <p:blipFill rotWithShape="1">
            <a:blip r:embed="rId2">
              <a:alphaModFix/>
            </a:blip>
            <a:srcRect/>
            <a:stretch/>
          </p:blipFill>
          <p:spPr>
            <a:xfrm flipH="1">
              <a:off x="1227" y="-9024"/>
              <a:ext cx="1253271" cy="1199287"/>
            </a:xfrm>
            <a:prstGeom prst="rect">
              <a:avLst/>
            </a:prstGeom>
            <a:noFill/>
            <a:ln>
              <a:noFill/>
            </a:ln>
          </p:spPr>
        </p:pic>
        <p:pic>
          <p:nvPicPr>
            <p:cNvPr id="112" name="Google Shape;1835;p11">
              <a:extLst>
                <a:ext uri="{FF2B5EF4-FFF2-40B4-BE49-F238E27FC236}">
                  <a16:creationId xmlns:a16="http://schemas.microsoft.com/office/drawing/2014/main" id="{25AD48AA-85AF-472B-9E37-F03925C12D10}"/>
                </a:ext>
              </a:extLst>
            </p:cNvPr>
            <p:cNvPicPr preferRelativeResize="0"/>
            <p:nvPr/>
          </p:nvPicPr>
          <p:blipFill rotWithShape="1">
            <a:blip r:embed="rId3">
              <a:alphaModFix/>
            </a:blip>
            <a:srcRect/>
            <a:stretch/>
          </p:blipFill>
          <p:spPr>
            <a:xfrm rot="5400000" flipH="1">
              <a:off x="-224181" y="823737"/>
              <a:ext cx="883133" cy="438665"/>
            </a:xfrm>
            <a:prstGeom prst="rect">
              <a:avLst/>
            </a:prstGeom>
            <a:noFill/>
            <a:ln>
              <a:noFill/>
            </a:ln>
          </p:spPr>
        </p:pic>
        <p:grpSp>
          <p:nvGrpSpPr>
            <p:cNvPr id="113" name="Google Shape;1836;p11">
              <a:extLst>
                <a:ext uri="{FF2B5EF4-FFF2-40B4-BE49-F238E27FC236}">
                  <a16:creationId xmlns:a16="http://schemas.microsoft.com/office/drawing/2014/main" id="{0A2135FF-4C98-45AF-BDB0-70A6F53BECAB}"/>
                </a:ext>
              </a:extLst>
            </p:cNvPr>
            <p:cNvGrpSpPr/>
            <p:nvPr/>
          </p:nvGrpSpPr>
          <p:grpSpPr>
            <a:xfrm flipH="1">
              <a:off x="202626" y="180283"/>
              <a:ext cx="234092" cy="236779"/>
              <a:chOff x="4752075" y="4578100"/>
              <a:chExt cx="787500" cy="789172"/>
            </a:xfrm>
          </p:grpSpPr>
          <p:sp>
            <p:nvSpPr>
              <p:cNvPr id="114" name="Google Shape;1837;p11">
                <a:extLst>
                  <a:ext uri="{FF2B5EF4-FFF2-40B4-BE49-F238E27FC236}">
                    <a16:creationId xmlns:a16="http://schemas.microsoft.com/office/drawing/2014/main" id="{86667106-38F9-4328-B13D-7836932AD6F9}"/>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5" name="Google Shape;1838;p11">
                <a:extLst>
                  <a:ext uri="{FF2B5EF4-FFF2-40B4-BE49-F238E27FC236}">
                    <a16:creationId xmlns:a16="http://schemas.microsoft.com/office/drawing/2014/main" id="{7E549FB9-707A-4877-8B67-C01AE4DF3031}"/>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sp>
        <p:nvSpPr>
          <p:cNvPr id="116" name="Google Shape;1868;p11">
            <a:extLst>
              <a:ext uri="{FF2B5EF4-FFF2-40B4-BE49-F238E27FC236}">
                <a16:creationId xmlns:a16="http://schemas.microsoft.com/office/drawing/2014/main" id="{F8AAEFA2-8ABC-4AA8-9149-C5F336FD72A3}"/>
              </a:ext>
            </a:extLst>
          </p:cNvPr>
          <p:cNvSpPr/>
          <p:nvPr userDrawn="1"/>
        </p:nvSpPr>
        <p:spPr>
          <a:xfrm>
            <a:off x="11903877" y="1036922"/>
            <a:ext cx="158243" cy="158243"/>
          </a:xfrm>
          <a:custGeom>
            <a:avLst/>
            <a:gdLst/>
            <a:ahLst/>
            <a:cxnLst/>
            <a:rect l="l" t="t" r="r" b="b"/>
            <a:pathLst>
              <a:path w="266700" h="266700" extrusionOk="0">
                <a:moveTo>
                  <a:pt x="266700" y="133258"/>
                </a:moveTo>
                <a:cubicBezTo>
                  <a:pt x="204487" y="155522"/>
                  <a:pt x="155522" y="204487"/>
                  <a:pt x="133258" y="266700"/>
                </a:cubicBezTo>
                <a:cubicBezTo>
                  <a:pt x="111034" y="204527"/>
                  <a:pt x="62143" y="155568"/>
                  <a:pt x="0" y="133258"/>
                </a:cubicBezTo>
                <a:cubicBezTo>
                  <a:pt x="62061" y="110921"/>
                  <a:pt x="110921" y="62061"/>
                  <a:pt x="133258" y="0"/>
                </a:cubicBezTo>
                <a:cubicBezTo>
                  <a:pt x="155568" y="62143"/>
                  <a:pt x="204527" y="111034"/>
                  <a:pt x="266700" y="133258"/>
                </a:cubicBezTo>
                <a:close/>
              </a:path>
            </a:pathLst>
          </a:custGeom>
          <a:solidFill>
            <a:srgbClr val="D93954"/>
          </a:solidFill>
          <a:ln>
            <a:noFill/>
          </a:ln>
        </p:spPr>
        <p:txBody>
          <a:bodyPr spcFirstLastPara="1" wrap="square" lIns="121900" tIns="60925" rIns="121900" bIns="609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ea typeface="Calibri"/>
              <a:cs typeface="Calibri"/>
              <a:sym typeface="Calibri"/>
            </a:endParaRPr>
          </a:p>
        </p:txBody>
      </p:sp>
      <p:pic>
        <p:nvPicPr>
          <p:cNvPr id="117" name="Google Shape;1035;p133">
            <a:extLst>
              <a:ext uri="{FF2B5EF4-FFF2-40B4-BE49-F238E27FC236}">
                <a16:creationId xmlns:a16="http://schemas.microsoft.com/office/drawing/2014/main" id="{8A010356-9C6A-4411-8AE9-8AC8D31ECBD0}"/>
              </a:ext>
            </a:extLst>
          </p:cNvPr>
          <p:cNvPicPr preferRelativeResize="0"/>
          <p:nvPr userDrawn="1"/>
        </p:nvPicPr>
        <p:blipFill rotWithShape="1">
          <a:blip r:embed="rId3">
            <a:alphaModFix/>
          </a:blip>
          <a:srcRect/>
          <a:stretch/>
        </p:blipFill>
        <p:spPr>
          <a:xfrm rot="16200000">
            <a:off x="11546916" y="204939"/>
            <a:ext cx="874788" cy="438665"/>
          </a:xfrm>
          <a:prstGeom prst="rect">
            <a:avLst/>
          </a:prstGeom>
          <a:noFill/>
          <a:ln>
            <a:noFill/>
          </a:ln>
        </p:spPr>
      </p:pic>
      <p:grpSp>
        <p:nvGrpSpPr>
          <p:cNvPr id="118" name="Google Shape;1036;p133">
            <a:extLst>
              <a:ext uri="{FF2B5EF4-FFF2-40B4-BE49-F238E27FC236}">
                <a16:creationId xmlns:a16="http://schemas.microsoft.com/office/drawing/2014/main" id="{ADED6E93-CAFA-4BFA-9367-AA97AF691C76}"/>
              </a:ext>
            </a:extLst>
          </p:cNvPr>
          <p:cNvGrpSpPr/>
          <p:nvPr userDrawn="1"/>
        </p:nvGrpSpPr>
        <p:grpSpPr>
          <a:xfrm>
            <a:off x="11540411" y="869417"/>
            <a:ext cx="234045" cy="234541"/>
            <a:chOff x="4752075" y="4578100"/>
            <a:chExt cx="787500" cy="789172"/>
          </a:xfrm>
        </p:grpSpPr>
        <p:sp>
          <p:nvSpPr>
            <p:cNvPr id="119" name="Google Shape;1037;p133">
              <a:extLst>
                <a:ext uri="{FF2B5EF4-FFF2-40B4-BE49-F238E27FC236}">
                  <a16:creationId xmlns:a16="http://schemas.microsoft.com/office/drawing/2014/main" id="{B221CC13-B2CD-49F0-A756-70F2B68B1D44}"/>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0" name="Google Shape;1038;p133">
              <a:extLst>
                <a:ext uri="{FF2B5EF4-FFF2-40B4-BE49-F238E27FC236}">
                  <a16:creationId xmlns:a16="http://schemas.microsoft.com/office/drawing/2014/main" id="{EB6FDA7F-1278-4EA2-8922-94682506405B}"/>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22" name="Text Placeholder 53">
            <a:extLst>
              <a:ext uri="{FF2B5EF4-FFF2-40B4-BE49-F238E27FC236}">
                <a16:creationId xmlns:a16="http://schemas.microsoft.com/office/drawing/2014/main" id="{4B899FEB-A846-4F6D-B6CD-D535BB9D3029}"/>
              </a:ext>
            </a:extLst>
          </p:cNvPr>
          <p:cNvSpPr>
            <a:spLocks noGrp="1"/>
          </p:cNvSpPr>
          <p:nvPr>
            <p:ph type="body" sz="quarter" idx="15" hasCustomPrompt="1"/>
          </p:nvPr>
        </p:nvSpPr>
        <p:spPr>
          <a:xfrm>
            <a:off x="6094054" y="4523757"/>
            <a:ext cx="5054343" cy="1192827"/>
          </a:xfrm>
          <a:noFill/>
          <a:ln>
            <a:noFill/>
          </a:ln>
        </p:spPr>
        <p:txBody>
          <a:bodyPr wrap="square" rtlCol="0">
            <a:spAutoFit/>
          </a:bodyPr>
          <a:lstStyle>
            <a:lvl1pPr>
              <a:defRPr lang="en-US" altLang="zh-TW" sz="1800" dirty="0" smtClean="0"/>
            </a:lvl1pPr>
            <a:lvl2pPr>
              <a:defRPr lang="en-US" altLang="zh-TW" sz="1800" dirty="0" smtClean="0"/>
            </a:lvl2pPr>
            <a:lvl3pPr>
              <a:defRPr lang="en-US" altLang="zh-TW" sz="1400" kern="0" dirty="0" smtClean="0">
                <a:solidFill>
                  <a:srgbClr val="000000"/>
                </a:solidFill>
                <a:latin typeface="Arial"/>
                <a:cs typeface="Arial"/>
              </a:defRPr>
            </a:lvl3pPr>
            <a:lvl4pPr>
              <a:defRPr lang="en-US" altLang="zh-TW" dirty="0" smtClean="0"/>
            </a:lvl4pPr>
            <a:lvl5pPr>
              <a:defRPr lang="zh-TW" altLang="en-US" sz="1400" kern="0" dirty="0">
                <a:solidFill>
                  <a:srgbClr val="000000"/>
                </a:solidFill>
                <a:latin typeface="Arial"/>
                <a:cs typeface="Arial"/>
              </a:defRPr>
            </a:lvl5pPr>
          </a:lstStyle>
          <a:p>
            <a:pPr marL="457200" marR="0" lvl="0" indent="-457200" algn="l" defTabSz="914400" rtl="0" eaLnBrk="1" fontAlgn="auto" latinLnBrk="0" hangingPunct="1">
              <a:lnSpc>
                <a:spcPts val="3000"/>
              </a:lnSpc>
              <a:spcBef>
                <a:spcPts val="0"/>
              </a:spcBef>
              <a:spcAft>
                <a:spcPts val="0"/>
              </a:spcAft>
              <a:buClrTx/>
              <a:buSzTx/>
              <a:buFont typeface="Arial" panose="020B0604020202020204" pitchFamily="34" charset="0"/>
              <a:buChar char="•"/>
              <a:tabLst/>
              <a:defRPr/>
            </a:pPr>
            <a:r>
              <a:rPr kumimoji="0" lang="zh-TW" altLang="en-US" sz="1400" b="0" i="0" u="none" strike="noStrike" kern="0" cap="none" spc="0" normalizeH="0" baseline="0" noProof="0" dirty="0">
                <a:ln>
                  <a:noFill/>
                </a:ln>
                <a:solidFill>
                  <a:srgbClr val="000000"/>
                </a:solidFill>
                <a:effectLst/>
                <a:uLnTx/>
                <a:uFillTx/>
                <a:latin typeface="Arial"/>
                <a:cs typeface="Arial"/>
                <a:sym typeface="Arial"/>
              </a:rPr>
              <a:t>產業類別：製造業，醫療器材製造業</a:t>
            </a:r>
            <a:endParaRPr kumimoji="0" lang="en-US" altLang="zh-TW" sz="1400" b="0" i="0" u="none" strike="noStrike" kern="0" cap="none" spc="0" normalizeH="0" baseline="0" noProof="0" dirty="0">
              <a:ln>
                <a:noFill/>
              </a:ln>
              <a:solidFill>
                <a:srgbClr val="000000"/>
              </a:solidFill>
              <a:effectLst/>
              <a:uLnTx/>
              <a:uFillTx/>
              <a:latin typeface="Arial"/>
              <a:cs typeface="Arial"/>
              <a:sym typeface="Arial"/>
            </a:endParaRPr>
          </a:p>
          <a:p>
            <a:pPr marL="457200" marR="0" lvl="0" indent="-457200" algn="l" defTabSz="914400" rtl="0" eaLnBrk="1" fontAlgn="auto" latinLnBrk="0" hangingPunct="1">
              <a:lnSpc>
                <a:spcPts val="3000"/>
              </a:lnSpc>
              <a:spcBef>
                <a:spcPts val="0"/>
              </a:spcBef>
              <a:spcAft>
                <a:spcPts val="0"/>
              </a:spcAft>
              <a:buClrTx/>
              <a:buSzTx/>
              <a:buFont typeface="Arial" panose="020B0604020202020204" pitchFamily="34" charset="0"/>
              <a:buChar char="•"/>
              <a:tabLst/>
              <a:defRPr/>
            </a:pPr>
            <a:r>
              <a:rPr kumimoji="0" lang="zh-TW" altLang="en-US" sz="1400" b="0" i="0" u="none" strike="noStrike" kern="0" cap="none" spc="0" normalizeH="0" baseline="0" noProof="0" dirty="0">
                <a:ln>
                  <a:noFill/>
                </a:ln>
                <a:solidFill>
                  <a:srgbClr val="000000"/>
                </a:solidFill>
                <a:effectLst/>
                <a:uLnTx/>
                <a:uFillTx/>
                <a:latin typeface="Arial"/>
                <a:cs typeface="Arial"/>
                <a:sym typeface="Arial"/>
              </a:rPr>
              <a:t>資本額：</a:t>
            </a:r>
            <a:r>
              <a:rPr kumimoji="0" lang="en-US" altLang="zh-TW" sz="1400" b="0" i="0" u="none" strike="noStrike" kern="0" cap="none" spc="0" normalizeH="0" baseline="0" noProof="0" dirty="0">
                <a:ln>
                  <a:noFill/>
                </a:ln>
                <a:solidFill>
                  <a:srgbClr val="000000"/>
                </a:solidFill>
                <a:effectLst/>
                <a:uLnTx/>
                <a:uFillTx/>
                <a:latin typeface="Arial"/>
                <a:cs typeface="Arial"/>
                <a:sym typeface="Arial"/>
              </a:rPr>
              <a:t>5</a:t>
            </a:r>
            <a:r>
              <a:rPr kumimoji="0" lang="zh-TW" altLang="en-US" sz="1400" b="0" i="0" u="none" strike="noStrike" kern="0" cap="none" spc="0" normalizeH="0" baseline="0" noProof="0" dirty="0">
                <a:ln>
                  <a:noFill/>
                </a:ln>
                <a:solidFill>
                  <a:srgbClr val="000000"/>
                </a:solidFill>
                <a:effectLst/>
                <a:uLnTx/>
                <a:uFillTx/>
                <a:latin typeface="Arial"/>
                <a:cs typeface="Arial"/>
                <a:sym typeface="Arial"/>
              </a:rPr>
              <a:t>億</a:t>
            </a:r>
            <a:endParaRPr kumimoji="0" lang="en-US" altLang="zh-TW" sz="1400" b="0" i="0" u="none" strike="noStrike" kern="0" cap="none" spc="0" normalizeH="0" baseline="0" noProof="0" dirty="0">
              <a:ln>
                <a:noFill/>
              </a:ln>
              <a:solidFill>
                <a:srgbClr val="000000"/>
              </a:solidFill>
              <a:effectLst/>
              <a:uLnTx/>
              <a:uFillTx/>
              <a:latin typeface="Arial"/>
              <a:cs typeface="Arial"/>
              <a:sym typeface="Arial"/>
            </a:endParaRPr>
          </a:p>
          <a:p>
            <a:pPr marL="457200" marR="0" lvl="0" indent="-457200" algn="l" defTabSz="914400" rtl="0" eaLnBrk="1" fontAlgn="auto" latinLnBrk="0" hangingPunct="1">
              <a:lnSpc>
                <a:spcPts val="3000"/>
              </a:lnSpc>
              <a:spcBef>
                <a:spcPts val="0"/>
              </a:spcBef>
              <a:spcAft>
                <a:spcPts val="0"/>
              </a:spcAft>
              <a:buClrTx/>
              <a:buSzTx/>
              <a:buFont typeface="Arial" panose="020B0604020202020204" pitchFamily="34" charset="0"/>
              <a:buChar char="•"/>
              <a:tabLst/>
              <a:defRPr/>
            </a:pPr>
            <a:r>
              <a:rPr kumimoji="0" lang="zh-TW" altLang="en-US" sz="1400" b="0" i="0" u="none" strike="noStrike" kern="0" cap="none" spc="0" normalizeH="0" baseline="0" noProof="0" dirty="0">
                <a:ln>
                  <a:noFill/>
                </a:ln>
                <a:solidFill>
                  <a:srgbClr val="000000"/>
                </a:solidFill>
                <a:effectLst/>
                <a:uLnTx/>
                <a:uFillTx/>
                <a:latin typeface="Arial"/>
                <a:cs typeface="Arial"/>
                <a:sym typeface="Arial"/>
              </a:rPr>
              <a:t>員工數：</a:t>
            </a:r>
            <a:r>
              <a:rPr kumimoji="0" lang="en-US" altLang="zh-TW" sz="1400" b="0" i="0" u="none" strike="noStrike" kern="0" cap="none" spc="0" normalizeH="0" baseline="0" noProof="0" dirty="0">
                <a:ln>
                  <a:noFill/>
                </a:ln>
                <a:solidFill>
                  <a:srgbClr val="000000"/>
                </a:solidFill>
                <a:effectLst/>
                <a:uLnTx/>
                <a:uFillTx/>
                <a:latin typeface="Arial"/>
                <a:cs typeface="Arial"/>
                <a:sym typeface="Arial"/>
              </a:rPr>
              <a:t>50</a:t>
            </a:r>
            <a:r>
              <a:rPr kumimoji="0" lang="zh-TW" altLang="en-US" sz="1400" b="0" i="0" u="none" strike="noStrike" kern="0" cap="none" spc="0" normalizeH="0" baseline="0" noProof="0" dirty="0">
                <a:ln>
                  <a:noFill/>
                </a:ln>
                <a:solidFill>
                  <a:srgbClr val="000000"/>
                </a:solidFill>
                <a:effectLst/>
                <a:uLnTx/>
                <a:uFillTx/>
                <a:latin typeface="Arial"/>
                <a:cs typeface="Arial"/>
                <a:sym typeface="Arial"/>
              </a:rPr>
              <a:t>人</a:t>
            </a:r>
            <a:endParaRPr kumimoji="0" lang="en-US" altLang="zh-TW"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3" name="Text Placeholder 53">
            <a:extLst>
              <a:ext uri="{FF2B5EF4-FFF2-40B4-BE49-F238E27FC236}">
                <a16:creationId xmlns:a16="http://schemas.microsoft.com/office/drawing/2014/main" id="{836BE74D-B618-49D9-B13F-5FBD465C3D2C}"/>
              </a:ext>
            </a:extLst>
          </p:cNvPr>
          <p:cNvSpPr>
            <a:spLocks noGrp="1"/>
          </p:cNvSpPr>
          <p:nvPr>
            <p:ph type="body" sz="quarter" idx="14" hasCustomPrompt="1"/>
          </p:nvPr>
        </p:nvSpPr>
        <p:spPr>
          <a:xfrm>
            <a:off x="1563942" y="4524607"/>
            <a:ext cx="4655889" cy="1192827"/>
          </a:xfrm>
          <a:noFill/>
          <a:ln>
            <a:noFill/>
          </a:ln>
        </p:spPr>
        <p:txBody>
          <a:bodyPr wrap="square" rtlCol="0">
            <a:spAutoFit/>
          </a:bodyPr>
          <a:lstStyle>
            <a:lvl1pPr>
              <a:defRPr lang="en-US" altLang="zh-TW" sz="1800" dirty="0" smtClean="0"/>
            </a:lvl1pPr>
            <a:lvl2pPr>
              <a:defRPr lang="en-US" altLang="zh-TW" sz="1800" dirty="0" smtClean="0"/>
            </a:lvl2pPr>
            <a:lvl3pPr>
              <a:defRPr lang="en-US" altLang="zh-TW" sz="1400" kern="0" dirty="0" smtClean="0">
                <a:solidFill>
                  <a:srgbClr val="000000"/>
                </a:solidFill>
                <a:latin typeface="Arial"/>
                <a:cs typeface="Arial"/>
              </a:defRPr>
            </a:lvl3pPr>
            <a:lvl4pPr>
              <a:defRPr lang="en-US" altLang="zh-TW" dirty="0" smtClean="0"/>
            </a:lvl4pPr>
            <a:lvl5pPr>
              <a:defRPr lang="zh-TW" altLang="en-US" sz="1400" kern="0" dirty="0">
                <a:solidFill>
                  <a:srgbClr val="000000"/>
                </a:solidFill>
                <a:latin typeface="Arial"/>
                <a:cs typeface="Arial"/>
              </a:defRPr>
            </a:lvl5pPr>
          </a:lstStyle>
          <a:p>
            <a:pPr marL="457200" marR="0" lvl="4" indent="-457200" algn="l" defTabSz="914400" rtl="0" eaLnBrk="1" fontAlgn="auto" latinLnBrk="0" hangingPunct="1">
              <a:lnSpc>
                <a:spcPts val="3000"/>
              </a:lnSpc>
              <a:spcBef>
                <a:spcPts val="0"/>
              </a:spcBef>
              <a:spcAft>
                <a:spcPts val="0"/>
              </a:spcAft>
              <a:buClrTx/>
              <a:buSzTx/>
              <a:buFont typeface="Arial" panose="020B0604020202020204" pitchFamily="34" charset="0"/>
              <a:buChar char="•"/>
              <a:tabLst/>
              <a:defRPr/>
            </a:pPr>
            <a:r>
              <a:rPr kumimoji="0" lang="zh-TW" altLang="en-US" sz="1400" b="0" i="0" u="none" strike="noStrike" kern="0" cap="none" spc="0" normalizeH="0" baseline="0" noProof="0" dirty="0">
                <a:ln>
                  <a:noFill/>
                </a:ln>
                <a:solidFill>
                  <a:srgbClr val="000000"/>
                </a:solidFill>
                <a:effectLst/>
                <a:uLnTx/>
                <a:uFillTx/>
                <a:latin typeface="Arial"/>
                <a:cs typeface="Arial"/>
                <a:sym typeface="Arial"/>
              </a:rPr>
              <a:t>登記名稱：群康生技股份有限公司</a:t>
            </a:r>
            <a:endParaRPr kumimoji="0" lang="en-US" altLang="zh-TW" sz="1400" b="0" i="0" u="none" strike="noStrike" kern="0" cap="none" spc="0" normalizeH="0" baseline="0" noProof="0" dirty="0">
              <a:ln>
                <a:noFill/>
              </a:ln>
              <a:solidFill>
                <a:srgbClr val="000000"/>
              </a:solidFill>
              <a:effectLst/>
              <a:uLnTx/>
              <a:uFillTx/>
              <a:latin typeface="Arial"/>
              <a:cs typeface="Arial"/>
              <a:sym typeface="Arial"/>
            </a:endParaRPr>
          </a:p>
          <a:p>
            <a:pPr marL="457200" marR="0" lvl="2" indent="-457200" algn="l" defTabSz="914400" rtl="0" eaLnBrk="1" fontAlgn="auto" latinLnBrk="0" hangingPunct="1">
              <a:lnSpc>
                <a:spcPts val="3000"/>
              </a:lnSpc>
              <a:spcBef>
                <a:spcPts val="0"/>
              </a:spcBef>
              <a:spcAft>
                <a:spcPts val="0"/>
              </a:spcAft>
              <a:buClrTx/>
              <a:buSzTx/>
              <a:buFont typeface="Arial" panose="020B0604020202020204" pitchFamily="34" charset="0"/>
              <a:buChar char="•"/>
              <a:tabLst/>
              <a:defRPr/>
            </a:pPr>
            <a:r>
              <a:rPr kumimoji="0" lang="zh-TW" altLang="en-US" sz="1400" b="0" i="0" u="none" strike="noStrike" kern="0" cap="none" spc="0" normalizeH="0" baseline="0" noProof="0" dirty="0">
                <a:ln>
                  <a:noFill/>
                </a:ln>
                <a:solidFill>
                  <a:srgbClr val="000000"/>
                </a:solidFill>
                <a:effectLst/>
                <a:uLnTx/>
                <a:uFillTx/>
                <a:latin typeface="Arial"/>
                <a:cs typeface="Arial"/>
                <a:sym typeface="Arial"/>
              </a:rPr>
              <a:t>統一編號：</a:t>
            </a:r>
            <a:r>
              <a:rPr kumimoji="0" lang="en-US" altLang="zh-TW" sz="1400" b="0" i="0" u="none" strike="noStrike" kern="0" cap="none" spc="0" normalizeH="0" baseline="0" noProof="0" dirty="0">
                <a:ln>
                  <a:noFill/>
                </a:ln>
                <a:solidFill>
                  <a:srgbClr val="000000"/>
                </a:solidFill>
                <a:effectLst/>
                <a:uLnTx/>
                <a:uFillTx/>
                <a:latin typeface="Arial"/>
                <a:cs typeface="Arial"/>
                <a:sym typeface="Arial"/>
              </a:rPr>
              <a:t>53829801</a:t>
            </a:r>
          </a:p>
          <a:p>
            <a:pPr marL="457200" marR="0" lvl="2" indent="-457200" algn="l" defTabSz="914400" rtl="0" eaLnBrk="1" fontAlgn="auto" latinLnBrk="0" hangingPunct="1">
              <a:lnSpc>
                <a:spcPts val="3000"/>
              </a:lnSpc>
              <a:spcBef>
                <a:spcPts val="0"/>
              </a:spcBef>
              <a:spcAft>
                <a:spcPts val="0"/>
              </a:spcAft>
              <a:buClrTx/>
              <a:buSzTx/>
              <a:buFont typeface="Arial" panose="020B0604020202020204" pitchFamily="34" charset="0"/>
              <a:buChar char="•"/>
              <a:tabLst/>
              <a:defRPr/>
            </a:pPr>
            <a:r>
              <a:rPr kumimoji="0" lang="zh-TW" altLang="en-US" sz="1400" b="0" i="0" u="none" strike="noStrike" kern="0" cap="none" spc="0" normalizeH="0" baseline="0" noProof="0" dirty="0">
                <a:ln>
                  <a:noFill/>
                </a:ln>
                <a:solidFill>
                  <a:srgbClr val="000000"/>
                </a:solidFill>
                <a:effectLst/>
                <a:uLnTx/>
                <a:uFillTx/>
                <a:latin typeface="Arial"/>
                <a:cs typeface="Arial"/>
                <a:sym typeface="Arial"/>
              </a:rPr>
              <a:t>成立時間：</a:t>
            </a:r>
            <a:r>
              <a:rPr kumimoji="0" lang="en-US" altLang="zh-TW" sz="1400" b="0" i="0" u="none" strike="noStrike" kern="0" cap="none" spc="0" normalizeH="0" baseline="0" noProof="0" dirty="0">
                <a:ln>
                  <a:noFill/>
                </a:ln>
                <a:solidFill>
                  <a:srgbClr val="000000"/>
                </a:solidFill>
                <a:effectLst/>
                <a:uLnTx/>
                <a:uFillTx/>
                <a:latin typeface="Arial"/>
                <a:cs typeface="Arial"/>
                <a:sym typeface="Arial"/>
              </a:rPr>
              <a:t>2012</a:t>
            </a:r>
            <a:r>
              <a:rPr kumimoji="0" lang="zh-TW" altLang="en-US" sz="1400" b="0" i="0" u="none" strike="noStrike" kern="0" cap="none" spc="0" normalizeH="0" baseline="0" noProof="0" dirty="0">
                <a:ln>
                  <a:noFill/>
                </a:ln>
                <a:solidFill>
                  <a:srgbClr val="000000"/>
                </a:solidFill>
                <a:effectLst/>
                <a:uLnTx/>
                <a:uFillTx/>
                <a:latin typeface="Arial"/>
                <a:cs typeface="Arial"/>
                <a:sym typeface="Arial"/>
              </a:rPr>
              <a:t>年</a:t>
            </a:r>
            <a:endParaRPr kumimoji="0" lang="en-US" altLang="zh-TW"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6" name="Text Placeholder 125">
            <a:extLst>
              <a:ext uri="{FF2B5EF4-FFF2-40B4-BE49-F238E27FC236}">
                <a16:creationId xmlns:a16="http://schemas.microsoft.com/office/drawing/2014/main" id="{1C1F2F34-8573-4955-BACE-4DED7875705C}"/>
              </a:ext>
            </a:extLst>
          </p:cNvPr>
          <p:cNvSpPr>
            <a:spLocks noGrp="1"/>
          </p:cNvSpPr>
          <p:nvPr>
            <p:ph type="body" sz="quarter" idx="17" hasCustomPrompt="1"/>
          </p:nvPr>
        </p:nvSpPr>
        <p:spPr>
          <a:xfrm>
            <a:off x="470884" y="342195"/>
            <a:ext cx="10808962" cy="772217"/>
          </a:xfrm>
        </p:spPr>
        <p:txBody>
          <a:bodyPr/>
          <a:lstStyle>
            <a:lvl1pPr>
              <a:defRPr kumimoji="0" lang="en-US" altLang="zh-TW" sz="3200" b="1" i="0" u="none" strike="noStrike" kern="0" cap="none" spc="0" normalizeH="0" baseline="0" dirty="0" smtClean="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defRPr>
            </a:lvl1pPr>
            <a:lvl2pPr>
              <a:defRPr/>
            </a:lvl2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t>公司基本資料</a:t>
            </a:r>
            <a:endParaRPr lang="en-US" altLang="zh-TW" dirty="0"/>
          </a:p>
        </p:txBody>
      </p:sp>
    </p:spTree>
    <p:extLst>
      <p:ext uri="{BB962C8B-B14F-4D97-AF65-F5344CB8AC3E}">
        <p14:creationId xmlns:p14="http://schemas.microsoft.com/office/powerpoint/2010/main" val="55394750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9F2E4CB-4A50-4B2D-9F80-4FC3F8FC3F95}"/>
              </a:ext>
            </a:extLst>
          </p:cNvPr>
          <p:cNvSpPr>
            <a:spLocks noGrp="1"/>
          </p:cNvSpPr>
          <p:nvPr>
            <p:ph type="dt" sz="half" idx="10"/>
          </p:nvPr>
        </p:nvSpPr>
        <p:spPr/>
        <p:txBody>
          <a:bodyPr/>
          <a:lstStyle/>
          <a:p>
            <a:fld id="{FD8CB30E-0CCA-460F-AF9B-257BD2DB4B3A}" type="datetimeFigureOut">
              <a:rPr lang="zh-TW" altLang="en-US" smtClean="0"/>
              <a:t>2023/2/8</a:t>
            </a:fld>
            <a:endParaRPr lang="zh-TW" altLang="en-US"/>
          </a:p>
        </p:txBody>
      </p:sp>
      <p:sp>
        <p:nvSpPr>
          <p:cNvPr id="4" name="Footer Placeholder 3">
            <a:extLst>
              <a:ext uri="{FF2B5EF4-FFF2-40B4-BE49-F238E27FC236}">
                <a16:creationId xmlns:a16="http://schemas.microsoft.com/office/drawing/2014/main" id="{E2B4075C-7C2F-451E-9FA2-899221799A2C}"/>
              </a:ext>
            </a:extLst>
          </p:cNvPr>
          <p:cNvSpPr>
            <a:spLocks noGrp="1"/>
          </p:cNvSpPr>
          <p:nvPr>
            <p:ph type="ftr" sz="quarter" idx="11"/>
          </p:nvPr>
        </p:nvSpPr>
        <p:spPr/>
        <p:txBody>
          <a:bodyPr/>
          <a:lstStyle/>
          <a:p>
            <a:endParaRPr lang="zh-TW" altLang="en-US"/>
          </a:p>
        </p:txBody>
      </p:sp>
      <p:sp>
        <p:nvSpPr>
          <p:cNvPr id="5" name="Slide Number Placeholder 4">
            <a:extLst>
              <a:ext uri="{FF2B5EF4-FFF2-40B4-BE49-F238E27FC236}">
                <a16:creationId xmlns:a16="http://schemas.microsoft.com/office/drawing/2014/main" id="{9437906A-4F7D-4CE8-A46F-D03870343C3C}"/>
              </a:ext>
            </a:extLst>
          </p:cNvPr>
          <p:cNvSpPr>
            <a:spLocks noGrp="1"/>
          </p:cNvSpPr>
          <p:nvPr>
            <p:ph type="sldNum" sz="quarter" idx="12"/>
          </p:nvPr>
        </p:nvSpPr>
        <p:spPr/>
        <p:txBody>
          <a:bodyPr/>
          <a:lstStyle/>
          <a:p>
            <a:fld id="{8CAE4871-D5CC-4840-A78C-FAD35407F786}" type="slidenum">
              <a:rPr lang="zh-TW" altLang="en-US" smtClean="0"/>
              <a:t>‹#›</a:t>
            </a:fld>
            <a:endParaRPr lang="zh-TW" altLang="en-US"/>
          </a:p>
        </p:txBody>
      </p:sp>
      <p:sp>
        <p:nvSpPr>
          <p:cNvPr id="89" name="Google Shape;1030;p133">
            <a:extLst>
              <a:ext uri="{FF2B5EF4-FFF2-40B4-BE49-F238E27FC236}">
                <a16:creationId xmlns:a16="http://schemas.microsoft.com/office/drawing/2014/main" id="{90A3A9C7-7756-46D5-945C-D3CDDF4D229B}"/>
              </a:ext>
            </a:extLst>
          </p:cNvPr>
          <p:cNvSpPr/>
          <p:nvPr userDrawn="1"/>
        </p:nvSpPr>
        <p:spPr>
          <a:xfrm>
            <a:off x="-1946" y="5881"/>
            <a:ext cx="12192000" cy="1354000"/>
          </a:xfrm>
          <a:prstGeom prst="rect">
            <a:avLst/>
          </a:prstGeom>
          <a:solidFill>
            <a:srgbClr val="262626"/>
          </a:solidFill>
          <a:ln>
            <a:noFill/>
          </a:ln>
        </p:spPr>
        <p:txBody>
          <a:bodyPr spcFirstLastPara="1" wrap="square" lIns="121900" tIns="121900" rIns="121900" bIns="121900" anchor="ctr" anchorCtr="0">
            <a:noAutofit/>
          </a:bodyPr>
          <a:lstStyle/>
          <a:p>
            <a:pPr>
              <a:buClr>
                <a:srgbClr val="000000"/>
              </a:buClr>
              <a:buSzPts val="1400"/>
              <a:buFont typeface="Arial"/>
              <a:buNone/>
            </a:pPr>
            <a:endParaRPr sz="1867" kern="0">
              <a:solidFill>
                <a:srgbClr val="000000"/>
              </a:solidFill>
              <a:latin typeface="Arial"/>
              <a:ea typeface="Arial"/>
              <a:cs typeface="Arial"/>
              <a:sym typeface="Arial"/>
            </a:endParaRPr>
          </a:p>
        </p:txBody>
      </p:sp>
      <p:grpSp>
        <p:nvGrpSpPr>
          <p:cNvPr id="90" name="Google Shape;1050;p4">
            <a:extLst>
              <a:ext uri="{FF2B5EF4-FFF2-40B4-BE49-F238E27FC236}">
                <a16:creationId xmlns:a16="http://schemas.microsoft.com/office/drawing/2014/main" id="{EA762231-55FE-45B6-802C-BC3F3D64229A}"/>
              </a:ext>
            </a:extLst>
          </p:cNvPr>
          <p:cNvGrpSpPr/>
          <p:nvPr userDrawn="1"/>
        </p:nvGrpSpPr>
        <p:grpSpPr>
          <a:xfrm>
            <a:off x="9641823" y="13076"/>
            <a:ext cx="2550177" cy="1270476"/>
            <a:chOff x="5552377" y="4559319"/>
            <a:chExt cx="3497865" cy="1742606"/>
          </a:xfrm>
        </p:grpSpPr>
        <p:sp>
          <p:nvSpPr>
            <p:cNvPr id="91" name="Google Shape;1051;p4">
              <a:extLst>
                <a:ext uri="{FF2B5EF4-FFF2-40B4-BE49-F238E27FC236}">
                  <a16:creationId xmlns:a16="http://schemas.microsoft.com/office/drawing/2014/main" id="{240340AB-257A-4FB1-AF59-DD7B07B4E662}"/>
                </a:ext>
              </a:extLst>
            </p:cNvPr>
            <p:cNvSpPr/>
            <p:nvPr/>
          </p:nvSpPr>
          <p:spPr>
            <a:xfrm>
              <a:off x="5552377" y="4560081"/>
              <a:ext cx="127845" cy="122350"/>
            </a:xfrm>
            <a:custGeom>
              <a:avLst/>
              <a:gdLst/>
              <a:ahLst/>
              <a:cxnLst/>
              <a:rect l="l" t="t" r="r" b="b"/>
              <a:pathLst>
                <a:path w="127845" h="122350" extrusionOk="0">
                  <a:moveTo>
                    <a:pt x="36053" y="0"/>
                  </a:moveTo>
                  <a:lnTo>
                    <a:pt x="0" y="35791"/>
                  </a:lnTo>
                  <a:lnTo>
                    <a:pt x="0" y="38584"/>
                  </a:lnTo>
                  <a:cubicBezTo>
                    <a:pt x="0" y="66760"/>
                    <a:pt x="1278" y="89351"/>
                    <a:pt x="2557" y="108135"/>
                  </a:cubicBezTo>
                  <a:lnTo>
                    <a:pt x="2557" y="122350"/>
                  </a:lnTo>
                  <a:lnTo>
                    <a:pt x="127846"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2" name="Google Shape;1052;p4">
              <a:extLst>
                <a:ext uri="{FF2B5EF4-FFF2-40B4-BE49-F238E27FC236}">
                  <a16:creationId xmlns:a16="http://schemas.microsoft.com/office/drawing/2014/main" id="{08C9F7A7-6644-4AFA-AEAB-D5C78E58779A}"/>
                </a:ext>
              </a:extLst>
            </p:cNvPr>
            <p:cNvSpPr/>
            <p:nvPr/>
          </p:nvSpPr>
          <p:spPr>
            <a:xfrm>
              <a:off x="5568741" y="4560081"/>
              <a:ext cx="339047" cy="323898"/>
            </a:xfrm>
            <a:custGeom>
              <a:avLst/>
              <a:gdLst/>
              <a:ahLst/>
              <a:cxnLst/>
              <a:rect l="l" t="t" r="r" b="b"/>
              <a:pathLst>
                <a:path w="339047" h="323898" extrusionOk="0">
                  <a:moveTo>
                    <a:pt x="248788" y="0"/>
                  </a:moveTo>
                  <a:lnTo>
                    <a:pt x="0" y="246985"/>
                  </a:lnTo>
                  <a:lnTo>
                    <a:pt x="0" y="250032"/>
                  </a:lnTo>
                  <a:cubicBezTo>
                    <a:pt x="2557" y="268308"/>
                    <a:pt x="5881" y="288107"/>
                    <a:pt x="10228" y="311968"/>
                  </a:cubicBezTo>
                  <a:lnTo>
                    <a:pt x="12273" y="323899"/>
                  </a:lnTo>
                  <a:lnTo>
                    <a:pt x="33904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3" name="Google Shape;1053;p4">
              <a:extLst>
                <a:ext uri="{FF2B5EF4-FFF2-40B4-BE49-F238E27FC236}">
                  <a16:creationId xmlns:a16="http://schemas.microsoft.com/office/drawing/2014/main" id="{7FB90682-FDBB-4A1C-A91E-BAC0F0C2C2A5}"/>
                </a:ext>
              </a:extLst>
            </p:cNvPr>
            <p:cNvSpPr/>
            <p:nvPr/>
          </p:nvSpPr>
          <p:spPr>
            <a:xfrm>
              <a:off x="5606328" y="4559319"/>
              <a:ext cx="530560" cy="507678"/>
            </a:xfrm>
            <a:custGeom>
              <a:avLst/>
              <a:gdLst/>
              <a:ahLst/>
              <a:cxnLst/>
              <a:rect l="l" t="t" r="r" b="b"/>
              <a:pathLst>
                <a:path w="530560" h="507678" extrusionOk="0">
                  <a:moveTo>
                    <a:pt x="440302" y="762"/>
                  </a:moveTo>
                  <a:lnTo>
                    <a:pt x="2557" y="435334"/>
                  </a:lnTo>
                  <a:lnTo>
                    <a:pt x="0" y="437872"/>
                  </a:lnTo>
                  <a:lnTo>
                    <a:pt x="0" y="441426"/>
                  </a:lnTo>
                  <a:cubicBezTo>
                    <a:pt x="4602" y="458941"/>
                    <a:pt x="9716" y="476202"/>
                    <a:pt x="14830" y="493717"/>
                  </a:cubicBezTo>
                  <a:lnTo>
                    <a:pt x="19177" y="507678"/>
                  </a:lnTo>
                  <a:lnTo>
                    <a:pt x="530561"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4" name="Google Shape;1054;p4">
              <a:extLst>
                <a:ext uri="{FF2B5EF4-FFF2-40B4-BE49-F238E27FC236}">
                  <a16:creationId xmlns:a16="http://schemas.microsoft.com/office/drawing/2014/main" id="{C027AB4C-AEAB-4A9E-A3AF-64EC71428D9C}"/>
                </a:ext>
              </a:extLst>
            </p:cNvPr>
            <p:cNvSpPr/>
            <p:nvPr/>
          </p:nvSpPr>
          <p:spPr>
            <a:xfrm>
              <a:off x="5661046" y="4560081"/>
              <a:ext cx="704942" cy="672673"/>
            </a:xfrm>
            <a:custGeom>
              <a:avLst/>
              <a:gdLst/>
              <a:ahLst/>
              <a:cxnLst/>
              <a:rect l="l" t="t" r="r" b="b"/>
              <a:pathLst>
                <a:path w="704942" h="672673" extrusionOk="0">
                  <a:moveTo>
                    <a:pt x="614428" y="0"/>
                  </a:moveTo>
                  <a:lnTo>
                    <a:pt x="2813" y="607183"/>
                  </a:lnTo>
                  <a:lnTo>
                    <a:pt x="0" y="609214"/>
                  </a:lnTo>
                  <a:lnTo>
                    <a:pt x="1534" y="613022"/>
                  </a:lnTo>
                  <a:cubicBezTo>
                    <a:pt x="7926" y="630283"/>
                    <a:pt x="14830" y="647544"/>
                    <a:pt x="21990" y="663789"/>
                  </a:cubicBezTo>
                  <a:lnTo>
                    <a:pt x="25569" y="672674"/>
                  </a:lnTo>
                  <a:lnTo>
                    <a:pt x="70494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5" name="Google Shape;1055;p4">
              <a:extLst>
                <a:ext uri="{FF2B5EF4-FFF2-40B4-BE49-F238E27FC236}">
                  <a16:creationId xmlns:a16="http://schemas.microsoft.com/office/drawing/2014/main" id="{0E326B95-7CC1-447E-8DE1-A895280480AB}"/>
                </a:ext>
              </a:extLst>
            </p:cNvPr>
            <p:cNvSpPr/>
            <p:nvPr/>
          </p:nvSpPr>
          <p:spPr>
            <a:xfrm>
              <a:off x="5729827" y="4560081"/>
              <a:ext cx="865261" cy="828277"/>
            </a:xfrm>
            <a:custGeom>
              <a:avLst/>
              <a:gdLst/>
              <a:ahLst/>
              <a:cxnLst/>
              <a:rect l="l" t="t" r="r" b="b"/>
              <a:pathLst>
                <a:path w="865261" h="828277" extrusionOk="0">
                  <a:moveTo>
                    <a:pt x="774747" y="0"/>
                  </a:moveTo>
                  <a:lnTo>
                    <a:pt x="3324" y="765833"/>
                  </a:lnTo>
                  <a:lnTo>
                    <a:pt x="0" y="769133"/>
                  </a:lnTo>
                  <a:lnTo>
                    <a:pt x="2046" y="773194"/>
                  </a:lnTo>
                  <a:cubicBezTo>
                    <a:pt x="10228" y="789186"/>
                    <a:pt x="18410" y="804924"/>
                    <a:pt x="27615" y="820662"/>
                  </a:cubicBezTo>
                  <a:lnTo>
                    <a:pt x="31450" y="828277"/>
                  </a:lnTo>
                  <a:lnTo>
                    <a:pt x="86526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6" name="Google Shape;1056;p4">
              <a:extLst>
                <a:ext uri="{FF2B5EF4-FFF2-40B4-BE49-F238E27FC236}">
                  <a16:creationId xmlns:a16="http://schemas.microsoft.com/office/drawing/2014/main" id="{E3935CB2-D12B-41B7-B1F1-82E8E4A8035A}"/>
                </a:ext>
              </a:extLst>
            </p:cNvPr>
            <p:cNvSpPr/>
            <p:nvPr/>
          </p:nvSpPr>
          <p:spPr>
            <a:xfrm>
              <a:off x="5811392" y="4560081"/>
              <a:ext cx="1012540" cy="970173"/>
            </a:xfrm>
            <a:custGeom>
              <a:avLst/>
              <a:gdLst/>
              <a:ahLst/>
              <a:cxnLst/>
              <a:rect l="l" t="t" r="r" b="b"/>
              <a:pathLst>
                <a:path w="1012540" h="970173" extrusionOk="0">
                  <a:moveTo>
                    <a:pt x="922281" y="0"/>
                  </a:moveTo>
                  <a:lnTo>
                    <a:pt x="3580" y="912044"/>
                  </a:lnTo>
                  <a:lnTo>
                    <a:pt x="0" y="915598"/>
                  </a:lnTo>
                  <a:lnTo>
                    <a:pt x="2813" y="919913"/>
                  </a:lnTo>
                  <a:cubicBezTo>
                    <a:pt x="12018" y="934636"/>
                    <a:pt x="21478" y="949358"/>
                    <a:pt x="30939" y="963827"/>
                  </a:cubicBezTo>
                  <a:lnTo>
                    <a:pt x="35285" y="970173"/>
                  </a:lnTo>
                  <a:lnTo>
                    <a:pt x="101254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7" name="Google Shape;1057;p4">
              <a:extLst>
                <a:ext uri="{FF2B5EF4-FFF2-40B4-BE49-F238E27FC236}">
                  <a16:creationId xmlns:a16="http://schemas.microsoft.com/office/drawing/2014/main" id="{3B31388A-A2CE-4826-BE7D-3D9F5C9FF0D1}"/>
                </a:ext>
              </a:extLst>
            </p:cNvPr>
            <p:cNvSpPr/>
            <p:nvPr/>
          </p:nvSpPr>
          <p:spPr>
            <a:xfrm>
              <a:off x="5904464" y="4560081"/>
              <a:ext cx="1148568" cy="1100900"/>
            </a:xfrm>
            <a:custGeom>
              <a:avLst/>
              <a:gdLst/>
              <a:ahLst/>
              <a:cxnLst/>
              <a:rect l="l" t="t" r="r" b="b"/>
              <a:pathLst>
                <a:path w="1148568" h="1100900" extrusionOk="0">
                  <a:moveTo>
                    <a:pt x="1058309" y="0"/>
                  </a:moveTo>
                  <a:lnTo>
                    <a:pt x="0" y="1050640"/>
                  </a:lnTo>
                  <a:lnTo>
                    <a:pt x="3324" y="1054956"/>
                  </a:lnTo>
                  <a:cubicBezTo>
                    <a:pt x="13807" y="1068663"/>
                    <a:pt x="24546" y="1082116"/>
                    <a:pt x="35285" y="1095316"/>
                  </a:cubicBezTo>
                  <a:lnTo>
                    <a:pt x="39632" y="1100900"/>
                  </a:lnTo>
                  <a:lnTo>
                    <a:pt x="114856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8" name="Google Shape;1058;p4">
              <a:extLst>
                <a:ext uri="{FF2B5EF4-FFF2-40B4-BE49-F238E27FC236}">
                  <a16:creationId xmlns:a16="http://schemas.microsoft.com/office/drawing/2014/main" id="{48367FEA-60B8-454E-8565-A2D81A7B049F}"/>
                </a:ext>
              </a:extLst>
            </p:cNvPr>
            <p:cNvSpPr/>
            <p:nvPr/>
          </p:nvSpPr>
          <p:spPr>
            <a:xfrm>
              <a:off x="6008275" y="4560081"/>
              <a:ext cx="1273857" cy="1220966"/>
            </a:xfrm>
            <a:custGeom>
              <a:avLst/>
              <a:gdLst/>
              <a:ahLst/>
              <a:cxnLst/>
              <a:rect l="l" t="t" r="r" b="b"/>
              <a:pathLst>
                <a:path w="1273857" h="1220966" extrusionOk="0">
                  <a:moveTo>
                    <a:pt x="1183343" y="0"/>
                  </a:moveTo>
                  <a:lnTo>
                    <a:pt x="4347" y="1170706"/>
                  </a:lnTo>
                  <a:lnTo>
                    <a:pt x="0" y="1175021"/>
                  </a:lnTo>
                  <a:lnTo>
                    <a:pt x="4091" y="1179337"/>
                  </a:lnTo>
                  <a:cubicBezTo>
                    <a:pt x="15597" y="1192029"/>
                    <a:pt x="27615" y="1204721"/>
                    <a:pt x="39632" y="1216397"/>
                  </a:cubicBezTo>
                  <a:lnTo>
                    <a:pt x="43979" y="1220966"/>
                  </a:lnTo>
                  <a:lnTo>
                    <a:pt x="127385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9" name="Google Shape;1059;p4">
              <a:extLst>
                <a:ext uri="{FF2B5EF4-FFF2-40B4-BE49-F238E27FC236}">
                  <a16:creationId xmlns:a16="http://schemas.microsoft.com/office/drawing/2014/main" id="{8A428D10-A8D3-4736-8936-98BD42F32DE2}"/>
                </a:ext>
              </a:extLst>
            </p:cNvPr>
            <p:cNvSpPr/>
            <p:nvPr/>
          </p:nvSpPr>
          <p:spPr>
            <a:xfrm>
              <a:off x="6122570" y="4560081"/>
              <a:ext cx="1388663" cy="1330370"/>
            </a:xfrm>
            <a:custGeom>
              <a:avLst/>
              <a:gdLst/>
              <a:ahLst/>
              <a:cxnLst/>
              <a:rect l="l" t="t" r="r" b="b"/>
              <a:pathLst>
                <a:path w="1388663" h="1330370" extrusionOk="0">
                  <a:moveTo>
                    <a:pt x="1298148" y="0"/>
                  </a:moveTo>
                  <a:lnTo>
                    <a:pt x="4858" y="1283918"/>
                  </a:lnTo>
                  <a:lnTo>
                    <a:pt x="0" y="1288741"/>
                  </a:lnTo>
                  <a:lnTo>
                    <a:pt x="5114" y="1293057"/>
                  </a:lnTo>
                  <a:cubicBezTo>
                    <a:pt x="15597" y="1302702"/>
                    <a:pt x="26592" y="1311841"/>
                    <a:pt x="37331" y="1320979"/>
                  </a:cubicBezTo>
                  <a:lnTo>
                    <a:pt x="48582" y="1330371"/>
                  </a:lnTo>
                  <a:lnTo>
                    <a:pt x="138866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0" name="Google Shape;1060;p4">
              <a:extLst>
                <a:ext uri="{FF2B5EF4-FFF2-40B4-BE49-F238E27FC236}">
                  <a16:creationId xmlns:a16="http://schemas.microsoft.com/office/drawing/2014/main" id="{E6D3C246-3271-4C6F-9011-75D1455CDFA3}"/>
                </a:ext>
              </a:extLst>
            </p:cNvPr>
            <p:cNvSpPr/>
            <p:nvPr/>
          </p:nvSpPr>
          <p:spPr>
            <a:xfrm>
              <a:off x="6247603" y="4560081"/>
              <a:ext cx="1492473" cy="1429368"/>
            </a:xfrm>
            <a:custGeom>
              <a:avLst/>
              <a:gdLst/>
              <a:ahLst/>
              <a:cxnLst/>
              <a:rect l="l" t="t" r="r" b="b"/>
              <a:pathLst>
                <a:path w="1492473" h="1429368" extrusionOk="0">
                  <a:moveTo>
                    <a:pt x="1401448" y="0"/>
                  </a:moveTo>
                  <a:lnTo>
                    <a:pt x="0" y="1391800"/>
                  </a:lnTo>
                  <a:lnTo>
                    <a:pt x="6137" y="1396369"/>
                  </a:lnTo>
                  <a:cubicBezTo>
                    <a:pt x="16620" y="1404238"/>
                    <a:pt x="27615" y="1411853"/>
                    <a:pt x="38609" y="1419468"/>
                  </a:cubicBezTo>
                  <a:lnTo>
                    <a:pt x="52673" y="1429368"/>
                  </a:lnTo>
                  <a:lnTo>
                    <a:pt x="1492474"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1" name="Google Shape;1061;p4">
              <a:extLst>
                <a:ext uri="{FF2B5EF4-FFF2-40B4-BE49-F238E27FC236}">
                  <a16:creationId xmlns:a16="http://schemas.microsoft.com/office/drawing/2014/main" id="{F2A1607F-9CFC-4580-B512-998894C22572}"/>
                </a:ext>
              </a:extLst>
            </p:cNvPr>
            <p:cNvSpPr/>
            <p:nvPr/>
          </p:nvSpPr>
          <p:spPr>
            <a:xfrm>
              <a:off x="6383887" y="4560081"/>
              <a:ext cx="1585290" cy="1517196"/>
            </a:xfrm>
            <a:custGeom>
              <a:avLst/>
              <a:gdLst/>
              <a:ahLst/>
              <a:cxnLst/>
              <a:rect l="l" t="t" r="r" b="b"/>
              <a:pathLst>
                <a:path w="1585290" h="1517196" extrusionOk="0">
                  <a:moveTo>
                    <a:pt x="1495287" y="0"/>
                  </a:moveTo>
                  <a:lnTo>
                    <a:pt x="0" y="1484197"/>
                  </a:lnTo>
                  <a:lnTo>
                    <a:pt x="6904" y="1488513"/>
                  </a:lnTo>
                  <a:cubicBezTo>
                    <a:pt x="19177" y="1495874"/>
                    <a:pt x="32473" y="1503235"/>
                    <a:pt x="44746" y="1510343"/>
                  </a:cubicBezTo>
                  <a:lnTo>
                    <a:pt x="57019" y="1517197"/>
                  </a:lnTo>
                  <a:lnTo>
                    <a:pt x="158529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2" name="Google Shape;1062;p4">
              <a:extLst>
                <a:ext uri="{FF2B5EF4-FFF2-40B4-BE49-F238E27FC236}">
                  <a16:creationId xmlns:a16="http://schemas.microsoft.com/office/drawing/2014/main" id="{ACF2EEEF-82AF-4B1C-B6AF-23788398906A}"/>
                </a:ext>
              </a:extLst>
            </p:cNvPr>
            <p:cNvSpPr/>
            <p:nvPr/>
          </p:nvSpPr>
          <p:spPr>
            <a:xfrm>
              <a:off x="6531165" y="4560081"/>
              <a:ext cx="1667111" cy="1593348"/>
            </a:xfrm>
            <a:custGeom>
              <a:avLst/>
              <a:gdLst/>
              <a:ahLst/>
              <a:cxnLst/>
              <a:rect l="l" t="t" r="r" b="b"/>
              <a:pathLst>
                <a:path w="1667111" h="1593348" extrusionOk="0">
                  <a:moveTo>
                    <a:pt x="1576597" y="0"/>
                  </a:moveTo>
                  <a:lnTo>
                    <a:pt x="6392" y="1558826"/>
                  </a:lnTo>
                  <a:lnTo>
                    <a:pt x="0" y="1565172"/>
                  </a:lnTo>
                  <a:lnTo>
                    <a:pt x="8182" y="1568980"/>
                  </a:lnTo>
                  <a:cubicBezTo>
                    <a:pt x="22245" y="1575833"/>
                    <a:pt x="36820" y="1582179"/>
                    <a:pt x="51138" y="1588525"/>
                  </a:cubicBezTo>
                  <a:lnTo>
                    <a:pt x="62133" y="1593348"/>
                  </a:lnTo>
                  <a:lnTo>
                    <a:pt x="166711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3" name="Google Shape;1063;p4">
              <a:extLst>
                <a:ext uri="{FF2B5EF4-FFF2-40B4-BE49-F238E27FC236}">
                  <a16:creationId xmlns:a16="http://schemas.microsoft.com/office/drawing/2014/main" id="{C06CB918-821C-4308-AB24-CC0F12E64ED5}"/>
                </a:ext>
              </a:extLst>
            </p:cNvPr>
            <p:cNvSpPr/>
            <p:nvPr/>
          </p:nvSpPr>
          <p:spPr>
            <a:xfrm>
              <a:off x="6691229" y="4560081"/>
              <a:ext cx="1736148" cy="1656554"/>
            </a:xfrm>
            <a:custGeom>
              <a:avLst/>
              <a:gdLst/>
              <a:ahLst/>
              <a:cxnLst/>
              <a:rect l="l" t="t" r="r" b="b"/>
              <a:pathLst>
                <a:path w="1736148" h="1656554" extrusionOk="0">
                  <a:moveTo>
                    <a:pt x="1645634" y="0"/>
                  </a:moveTo>
                  <a:lnTo>
                    <a:pt x="0" y="1633709"/>
                  </a:lnTo>
                  <a:lnTo>
                    <a:pt x="9461" y="1637009"/>
                  </a:lnTo>
                  <a:cubicBezTo>
                    <a:pt x="25058" y="1642593"/>
                    <a:pt x="40655" y="1647924"/>
                    <a:pt x="56508" y="1653001"/>
                  </a:cubicBezTo>
                  <a:lnTo>
                    <a:pt x="67503" y="1656554"/>
                  </a:lnTo>
                  <a:lnTo>
                    <a:pt x="173614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4" name="Google Shape;1064;p4">
              <a:extLst>
                <a:ext uri="{FF2B5EF4-FFF2-40B4-BE49-F238E27FC236}">
                  <a16:creationId xmlns:a16="http://schemas.microsoft.com/office/drawing/2014/main" id="{CBEE6470-4DAD-4B94-AE44-EB1D351894D5}"/>
                </a:ext>
              </a:extLst>
            </p:cNvPr>
            <p:cNvSpPr/>
            <p:nvPr/>
          </p:nvSpPr>
          <p:spPr>
            <a:xfrm>
              <a:off x="6865866" y="4560081"/>
              <a:ext cx="1790355" cy="1704022"/>
            </a:xfrm>
            <a:custGeom>
              <a:avLst/>
              <a:gdLst/>
              <a:ahLst/>
              <a:cxnLst/>
              <a:rect l="l" t="t" r="r" b="b"/>
              <a:pathLst>
                <a:path w="1790355" h="1704022" extrusionOk="0">
                  <a:moveTo>
                    <a:pt x="1700096" y="0"/>
                  </a:moveTo>
                  <a:lnTo>
                    <a:pt x="0" y="1687776"/>
                  </a:lnTo>
                  <a:lnTo>
                    <a:pt x="10995" y="1690315"/>
                  </a:lnTo>
                  <a:cubicBezTo>
                    <a:pt x="30427" y="1695054"/>
                    <a:pt x="50116" y="1699623"/>
                    <a:pt x="70060" y="1704022"/>
                  </a:cubicBezTo>
                  <a:lnTo>
                    <a:pt x="73384" y="1704022"/>
                  </a:lnTo>
                  <a:lnTo>
                    <a:pt x="1790355"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5" name="Google Shape;1065;p4">
              <a:extLst>
                <a:ext uri="{FF2B5EF4-FFF2-40B4-BE49-F238E27FC236}">
                  <a16:creationId xmlns:a16="http://schemas.microsoft.com/office/drawing/2014/main" id="{0529B5E5-E932-4C33-A12E-D4F291CDC007}"/>
                </a:ext>
              </a:extLst>
            </p:cNvPr>
            <p:cNvSpPr/>
            <p:nvPr/>
          </p:nvSpPr>
          <p:spPr>
            <a:xfrm>
              <a:off x="7057379" y="4560081"/>
              <a:ext cx="1827942" cy="1734228"/>
            </a:xfrm>
            <a:custGeom>
              <a:avLst/>
              <a:gdLst/>
              <a:ahLst/>
              <a:cxnLst/>
              <a:rect l="l" t="t" r="r" b="b"/>
              <a:pathLst>
                <a:path w="1827942" h="1734228" extrusionOk="0">
                  <a:moveTo>
                    <a:pt x="1737683" y="0"/>
                  </a:moveTo>
                  <a:lnTo>
                    <a:pt x="9205" y="1715953"/>
                  </a:lnTo>
                  <a:lnTo>
                    <a:pt x="0" y="1725091"/>
                  </a:lnTo>
                  <a:lnTo>
                    <a:pt x="12785" y="1726614"/>
                  </a:lnTo>
                  <a:cubicBezTo>
                    <a:pt x="33496" y="1729406"/>
                    <a:pt x="55741" y="1732198"/>
                    <a:pt x="77730" y="1734229"/>
                  </a:cubicBezTo>
                  <a:lnTo>
                    <a:pt x="80287" y="1734229"/>
                  </a:lnTo>
                  <a:lnTo>
                    <a:pt x="182794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6" name="Google Shape;1066;p4">
              <a:extLst>
                <a:ext uri="{FF2B5EF4-FFF2-40B4-BE49-F238E27FC236}">
                  <a16:creationId xmlns:a16="http://schemas.microsoft.com/office/drawing/2014/main" id="{E23ADC6E-2168-4E14-97B6-BA12C4992AB0}"/>
                </a:ext>
              </a:extLst>
            </p:cNvPr>
            <p:cNvSpPr/>
            <p:nvPr/>
          </p:nvSpPr>
          <p:spPr>
            <a:xfrm>
              <a:off x="7269604" y="4560081"/>
              <a:ext cx="1780638" cy="1741844"/>
            </a:xfrm>
            <a:custGeom>
              <a:avLst/>
              <a:gdLst/>
              <a:ahLst/>
              <a:cxnLst/>
              <a:rect l="l" t="t" r="r" b="b"/>
              <a:pathLst>
                <a:path w="1780638" h="1741844" extrusionOk="0">
                  <a:moveTo>
                    <a:pt x="1754303" y="0"/>
                  </a:moveTo>
                  <a:lnTo>
                    <a:pt x="10739" y="1730929"/>
                  </a:lnTo>
                  <a:lnTo>
                    <a:pt x="0" y="1741844"/>
                  </a:lnTo>
                  <a:lnTo>
                    <a:pt x="32217" y="1741844"/>
                  </a:lnTo>
                  <a:cubicBezTo>
                    <a:pt x="47047" y="1741844"/>
                    <a:pt x="61877" y="1741844"/>
                    <a:pt x="76708" y="1741844"/>
                  </a:cubicBezTo>
                  <a:lnTo>
                    <a:pt x="91282" y="1741844"/>
                  </a:lnTo>
                  <a:lnTo>
                    <a:pt x="1778849" y="66506"/>
                  </a:lnTo>
                  <a:lnTo>
                    <a:pt x="1780639" y="64729"/>
                  </a:lnTo>
                  <a:lnTo>
                    <a:pt x="1780639" y="51783"/>
                  </a:lnTo>
                  <a:cubicBezTo>
                    <a:pt x="1780639" y="37061"/>
                    <a:pt x="1780639" y="22338"/>
                    <a:pt x="1780639" y="7615"/>
                  </a:cubicBezTo>
                  <a:lnTo>
                    <a:pt x="178063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7" name="Google Shape;1067;p4">
              <a:extLst>
                <a:ext uri="{FF2B5EF4-FFF2-40B4-BE49-F238E27FC236}">
                  <a16:creationId xmlns:a16="http://schemas.microsoft.com/office/drawing/2014/main" id="{7954F9C3-C0CD-41A0-92B6-86E375CB204C}"/>
                </a:ext>
              </a:extLst>
            </p:cNvPr>
            <p:cNvSpPr/>
            <p:nvPr/>
          </p:nvSpPr>
          <p:spPr>
            <a:xfrm>
              <a:off x="7510721" y="4771528"/>
              <a:ext cx="1528015" cy="1518211"/>
            </a:xfrm>
            <a:custGeom>
              <a:avLst/>
              <a:gdLst/>
              <a:ahLst/>
              <a:cxnLst/>
              <a:rect l="l" t="t" r="r" b="b"/>
              <a:pathLst>
                <a:path w="1528015" h="1518211" extrusionOk="0">
                  <a:moveTo>
                    <a:pt x="18666" y="1514658"/>
                  </a:moveTo>
                  <a:cubicBezTo>
                    <a:pt x="47303" y="1511104"/>
                    <a:pt x="76196" y="1506535"/>
                    <a:pt x="104578" y="1501459"/>
                  </a:cubicBezTo>
                  <a:lnTo>
                    <a:pt x="106624" y="1501459"/>
                  </a:lnTo>
                  <a:lnTo>
                    <a:pt x="1511140" y="107120"/>
                  </a:lnTo>
                  <a:lnTo>
                    <a:pt x="1512418" y="105597"/>
                  </a:lnTo>
                  <a:lnTo>
                    <a:pt x="1512418" y="103820"/>
                  </a:lnTo>
                  <a:cubicBezTo>
                    <a:pt x="1517276" y="75898"/>
                    <a:pt x="1521879" y="47214"/>
                    <a:pt x="1525714" y="18530"/>
                  </a:cubicBezTo>
                  <a:lnTo>
                    <a:pt x="1528016" y="0"/>
                  </a:lnTo>
                  <a:lnTo>
                    <a:pt x="0" y="1518212"/>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8" name="Google Shape;1068;p4">
              <a:extLst>
                <a:ext uri="{FF2B5EF4-FFF2-40B4-BE49-F238E27FC236}">
                  <a16:creationId xmlns:a16="http://schemas.microsoft.com/office/drawing/2014/main" id="{97003807-646D-4EC0-BA7A-335705BD709B}"/>
                </a:ext>
              </a:extLst>
            </p:cNvPr>
            <p:cNvSpPr/>
            <p:nvPr/>
          </p:nvSpPr>
          <p:spPr>
            <a:xfrm>
              <a:off x="7798375" y="5057351"/>
              <a:ext cx="1181296" cy="1174259"/>
            </a:xfrm>
            <a:custGeom>
              <a:avLst/>
              <a:gdLst/>
              <a:ahLst/>
              <a:cxnLst/>
              <a:rect l="l" t="t" r="r" b="b"/>
              <a:pathLst>
                <a:path w="1181296" h="1174259" extrusionOk="0">
                  <a:moveTo>
                    <a:pt x="24802" y="1166645"/>
                  </a:moveTo>
                  <a:cubicBezTo>
                    <a:pt x="59065" y="1155983"/>
                    <a:pt x="94606" y="1143545"/>
                    <a:pt x="137051" y="1127046"/>
                  </a:cubicBezTo>
                  <a:lnTo>
                    <a:pt x="137051" y="1127046"/>
                  </a:lnTo>
                  <a:lnTo>
                    <a:pt x="1132204" y="139104"/>
                  </a:lnTo>
                  <a:lnTo>
                    <a:pt x="1133738" y="137073"/>
                  </a:lnTo>
                  <a:cubicBezTo>
                    <a:pt x="1150103" y="94936"/>
                    <a:pt x="1162887" y="59398"/>
                    <a:pt x="1173626" y="25384"/>
                  </a:cubicBezTo>
                  <a:lnTo>
                    <a:pt x="1181297" y="0"/>
                  </a:lnTo>
                  <a:lnTo>
                    <a:pt x="0" y="117426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9" name="Google Shape;1069;p4">
              <a:extLst>
                <a:ext uri="{FF2B5EF4-FFF2-40B4-BE49-F238E27FC236}">
                  <a16:creationId xmlns:a16="http://schemas.microsoft.com/office/drawing/2014/main" id="{DB2FE3F2-DE68-4059-9650-1CC853D5A5E7}"/>
                </a:ext>
              </a:extLst>
            </p:cNvPr>
            <p:cNvSpPr/>
            <p:nvPr/>
          </p:nvSpPr>
          <p:spPr>
            <a:xfrm>
              <a:off x="8207738" y="5464763"/>
              <a:ext cx="592949" cy="587891"/>
            </a:xfrm>
            <a:custGeom>
              <a:avLst/>
              <a:gdLst/>
              <a:ahLst/>
              <a:cxnLst/>
              <a:rect l="l" t="t" r="r" b="b"/>
              <a:pathLst>
                <a:path w="592949" h="587891" extrusionOk="0">
                  <a:moveTo>
                    <a:pt x="51905" y="554131"/>
                  </a:moveTo>
                  <a:cubicBezTo>
                    <a:pt x="254132" y="422921"/>
                    <a:pt x="426776" y="251529"/>
                    <a:pt x="558943" y="50768"/>
                  </a:cubicBezTo>
                  <a:lnTo>
                    <a:pt x="592950" y="0"/>
                  </a:lnTo>
                  <a:lnTo>
                    <a:pt x="0" y="587891"/>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grpSp>
      <p:grpSp>
        <p:nvGrpSpPr>
          <p:cNvPr id="110" name="Group 109">
            <a:extLst>
              <a:ext uri="{FF2B5EF4-FFF2-40B4-BE49-F238E27FC236}">
                <a16:creationId xmlns:a16="http://schemas.microsoft.com/office/drawing/2014/main" id="{B842173E-2F4D-4503-9820-BF498C075A7B}"/>
              </a:ext>
            </a:extLst>
          </p:cNvPr>
          <p:cNvGrpSpPr/>
          <p:nvPr userDrawn="1"/>
        </p:nvGrpSpPr>
        <p:grpSpPr>
          <a:xfrm>
            <a:off x="-1946" y="1862"/>
            <a:ext cx="977400" cy="1161932"/>
            <a:chOff x="-1947" y="-9024"/>
            <a:chExt cx="1256445" cy="1493660"/>
          </a:xfrm>
        </p:grpSpPr>
        <p:pic>
          <p:nvPicPr>
            <p:cNvPr id="111" name="Google Shape;1834;p11">
              <a:extLst>
                <a:ext uri="{FF2B5EF4-FFF2-40B4-BE49-F238E27FC236}">
                  <a16:creationId xmlns:a16="http://schemas.microsoft.com/office/drawing/2014/main" id="{19199D34-A61F-41A6-A9A2-0016B7BD89A1}"/>
                </a:ext>
              </a:extLst>
            </p:cNvPr>
            <p:cNvPicPr preferRelativeResize="0"/>
            <p:nvPr/>
          </p:nvPicPr>
          <p:blipFill rotWithShape="1">
            <a:blip r:embed="rId2">
              <a:alphaModFix/>
            </a:blip>
            <a:srcRect/>
            <a:stretch/>
          </p:blipFill>
          <p:spPr>
            <a:xfrm flipH="1">
              <a:off x="1227" y="-9024"/>
              <a:ext cx="1253271" cy="1199287"/>
            </a:xfrm>
            <a:prstGeom prst="rect">
              <a:avLst/>
            </a:prstGeom>
            <a:noFill/>
            <a:ln>
              <a:noFill/>
            </a:ln>
          </p:spPr>
        </p:pic>
        <p:pic>
          <p:nvPicPr>
            <p:cNvPr id="112" name="Google Shape;1835;p11">
              <a:extLst>
                <a:ext uri="{FF2B5EF4-FFF2-40B4-BE49-F238E27FC236}">
                  <a16:creationId xmlns:a16="http://schemas.microsoft.com/office/drawing/2014/main" id="{25AD48AA-85AF-472B-9E37-F03925C12D10}"/>
                </a:ext>
              </a:extLst>
            </p:cNvPr>
            <p:cNvPicPr preferRelativeResize="0"/>
            <p:nvPr/>
          </p:nvPicPr>
          <p:blipFill rotWithShape="1">
            <a:blip r:embed="rId3">
              <a:alphaModFix/>
            </a:blip>
            <a:srcRect/>
            <a:stretch/>
          </p:blipFill>
          <p:spPr>
            <a:xfrm rot="5400000" flipH="1">
              <a:off x="-224181" y="823737"/>
              <a:ext cx="883133" cy="438665"/>
            </a:xfrm>
            <a:prstGeom prst="rect">
              <a:avLst/>
            </a:prstGeom>
            <a:noFill/>
            <a:ln>
              <a:noFill/>
            </a:ln>
          </p:spPr>
        </p:pic>
        <p:grpSp>
          <p:nvGrpSpPr>
            <p:cNvPr id="113" name="Google Shape;1836;p11">
              <a:extLst>
                <a:ext uri="{FF2B5EF4-FFF2-40B4-BE49-F238E27FC236}">
                  <a16:creationId xmlns:a16="http://schemas.microsoft.com/office/drawing/2014/main" id="{0A2135FF-4C98-45AF-BDB0-70A6F53BECAB}"/>
                </a:ext>
              </a:extLst>
            </p:cNvPr>
            <p:cNvGrpSpPr/>
            <p:nvPr/>
          </p:nvGrpSpPr>
          <p:grpSpPr>
            <a:xfrm flipH="1">
              <a:off x="202626" y="180283"/>
              <a:ext cx="234092" cy="236779"/>
              <a:chOff x="4752075" y="4578100"/>
              <a:chExt cx="787500" cy="789172"/>
            </a:xfrm>
          </p:grpSpPr>
          <p:sp>
            <p:nvSpPr>
              <p:cNvPr id="114" name="Google Shape;1837;p11">
                <a:extLst>
                  <a:ext uri="{FF2B5EF4-FFF2-40B4-BE49-F238E27FC236}">
                    <a16:creationId xmlns:a16="http://schemas.microsoft.com/office/drawing/2014/main" id="{86667106-38F9-4328-B13D-7836932AD6F9}"/>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5" name="Google Shape;1838;p11">
                <a:extLst>
                  <a:ext uri="{FF2B5EF4-FFF2-40B4-BE49-F238E27FC236}">
                    <a16:creationId xmlns:a16="http://schemas.microsoft.com/office/drawing/2014/main" id="{7E549FB9-707A-4877-8B67-C01AE4DF3031}"/>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sp>
        <p:nvSpPr>
          <p:cNvPr id="116" name="Google Shape;1868;p11">
            <a:extLst>
              <a:ext uri="{FF2B5EF4-FFF2-40B4-BE49-F238E27FC236}">
                <a16:creationId xmlns:a16="http://schemas.microsoft.com/office/drawing/2014/main" id="{F8AAEFA2-8ABC-4AA8-9149-C5F336FD72A3}"/>
              </a:ext>
            </a:extLst>
          </p:cNvPr>
          <p:cNvSpPr/>
          <p:nvPr userDrawn="1"/>
        </p:nvSpPr>
        <p:spPr>
          <a:xfrm>
            <a:off x="11903877" y="1036922"/>
            <a:ext cx="158243" cy="158243"/>
          </a:xfrm>
          <a:custGeom>
            <a:avLst/>
            <a:gdLst/>
            <a:ahLst/>
            <a:cxnLst/>
            <a:rect l="l" t="t" r="r" b="b"/>
            <a:pathLst>
              <a:path w="266700" h="266700" extrusionOk="0">
                <a:moveTo>
                  <a:pt x="266700" y="133258"/>
                </a:moveTo>
                <a:cubicBezTo>
                  <a:pt x="204487" y="155522"/>
                  <a:pt x="155522" y="204487"/>
                  <a:pt x="133258" y="266700"/>
                </a:cubicBezTo>
                <a:cubicBezTo>
                  <a:pt x="111034" y="204527"/>
                  <a:pt x="62143" y="155568"/>
                  <a:pt x="0" y="133258"/>
                </a:cubicBezTo>
                <a:cubicBezTo>
                  <a:pt x="62061" y="110921"/>
                  <a:pt x="110921" y="62061"/>
                  <a:pt x="133258" y="0"/>
                </a:cubicBezTo>
                <a:cubicBezTo>
                  <a:pt x="155568" y="62143"/>
                  <a:pt x="204527" y="111034"/>
                  <a:pt x="266700" y="133258"/>
                </a:cubicBezTo>
                <a:close/>
              </a:path>
            </a:pathLst>
          </a:custGeom>
          <a:solidFill>
            <a:srgbClr val="D93954"/>
          </a:solidFill>
          <a:ln>
            <a:noFill/>
          </a:ln>
        </p:spPr>
        <p:txBody>
          <a:bodyPr spcFirstLastPara="1" wrap="square" lIns="121900" tIns="60925" rIns="121900" bIns="609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ea typeface="Calibri"/>
              <a:cs typeface="Calibri"/>
              <a:sym typeface="Calibri"/>
            </a:endParaRPr>
          </a:p>
        </p:txBody>
      </p:sp>
      <p:pic>
        <p:nvPicPr>
          <p:cNvPr id="117" name="Google Shape;1035;p133">
            <a:extLst>
              <a:ext uri="{FF2B5EF4-FFF2-40B4-BE49-F238E27FC236}">
                <a16:creationId xmlns:a16="http://schemas.microsoft.com/office/drawing/2014/main" id="{8A010356-9C6A-4411-8AE9-8AC8D31ECBD0}"/>
              </a:ext>
            </a:extLst>
          </p:cNvPr>
          <p:cNvPicPr preferRelativeResize="0"/>
          <p:nvPr userDrawn="1"/>
        </p:nvPicPr>
        <p:blipFill rotWithShape="1">
          <a:blip r:embed="rId3">
            <a:alphaModFix/>
          </a:blip>
          <a:srcRect/>
          <a:stretch/>
        </p:blipFill>
        <p:spPr>
          <a:xfrm rot="16200000">
            <a:off x="11546916" y="204939"/>
            <a:ext cx="874788" cy="438665"/>
          </a:xfrm>
          <a:prstGeom prst="rect">
            <a:avLst/>
          </a:prstGeom>
          <a:noFill/>
          <a:ln>
            <a:noFill/>
          </a:ln>
        </p:spPr>
      </p:pic>
      <p:grpSp>
        <p:nvGrpSpPr>
          <p:cNvPr id="118" name="Google Shape;1036;p133">
            <a:extLst>
              <a:ext uri="{FF2B5EF4-FFF2-40B4-BE49-F238E27FC236}">
                <a16:creationId xmlns:a16="http://schemas.microsoft.com/office/drawing/2014/main" id="{ADED6E93-CAFA-4BFA-9367-AA97AF691C76}"/>
              </a:ext>
            </a:extLst>
          </p:cNvPr>
          <p:cNvGrpSpPr/>
          <p:nvPr userDrawn="1"/>
        </p:nvGrpSpPr>
        <p:grpSpPr>
          <a:xfrm>
            <a:off x="11540411" y="869417"/>
            <a:ext cx="234045" cy="234541"/>
            <a:chOff x="4752075" y="4578100"/>
            <a:chExt cx="787500" cy="789172"/>
          </a:xfrm>
        </p:grpSpPr>
        <p:sp>
          <p:nvSpPr>
            <p:cNvPr id="119" name="Google Shape;1037;p133">
              <a:extLst>
                <a:ext uri="{FF2B5EF4-FFF2-40B4-BE49-F238E27FC236}">
                  <a16:creationId xmlns:a16="http://schemas.microsoft.com/office/drawing/2014/main" id="{B221CC13-B2CD-49F0-A756-70F2B68B1D44}"/>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0" name="Google Shape;1038;p133">
              <a:extLst>
                <a:ext uri="{FF2B5EF4-FFF2-40B4-BE49-F238E27FC236}">
                  <a16:creationId xmlns:a16="http://schemas.microsoft.com/office/drawing/2014/main" id="{EB6FDA7F-1278-4EA2-8922-94682506405B}"/>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26" name="Text Placeholder 125">
            <a:extLst>
              <a:ext uri="{FF2B5EF4-FFF2-40B4-BE49-F238E27FC236}">
                <a16:creationId xmlns:a16="http://schemas.microsoft.com/office/drawing/2014/main" id="{1C1F2F34-8573-4955-BACE-4DED7875705C}"/>
              </a:ext>
            </a:extLst>
          </p:cNvPr>
          <p:cNvSpPr>
            <a:spLocks noGrp="1"/>
          </p:cNvSpPr>
          <p:nvPr>
            <p:ph type="body" sz="quarter" idx="17" hasCustomPrompt="1"/>
          </p:nvPr>
        </p:nvSpPr>
        <p:spPr>
          <a:xfrm>
            <a:off x="470884" y="342195"/>
            <a:ext cx="10808962" cy="772217"/>
          </a:xfrm>
        </p:spPr>
        <p:txBody>
          <a:bodyPr/>
          <a:lstStyle>
            <a:lvl1pPr>
              <a:defRPr kumimoji="0" lang="en-US" altLang="zh-TW" sz="3200" b="1" i="0" u="none" strike="noStrike" kern="0" cap="none" spc="0" normalizeH="0" baseline="0" dirty="0" smtClean="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defRPr>
            </a:lvl1pPr>
            <a:lvl2pPr>
              <a:defRPr/>
            </a:lvl2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策略重點：採用新科技進行創新</a:t>
            </a:r>
          </a:p>
        </p:txBody>
      </p:sp>
      <p:sp>
        <p:nvSpPr>
          <p:cNvPr id="8" name="Text Placeholder 7">
            <a:extLst>
              <a:ext uri="{FF2B5EF4-FFF2-40B4-BE49-F238E27FC236}">
                <a16:creationId xmlns:a16="http://schemas.microsoft.com/office/drawing/2014/main" id="{75923960-EB6B-43B2-8724-A83D85434608}"/>
              </a:ext>
            </a:extLst>
          </p:cNvPr>
          <p:cNvSpPr>
            <a:spLocks noGrp="1"/>
          </p:cNvSpPr>
          <p:nvPr>
            <p:ph type="body" sz="quarter" idx="18" hasCustomPrompt="1"/>
          </p:nvPr>
        </p:nvSpPr>
        <p:spPr>
          <a:xfrm>
            <a:off x="1349374" y="1767377"/>
            <a:ext cx="9858721" cy="914400"/>
          </a:xfrm>
        </p:spPr>
        <p:txBody>
          <a:bodyPr/>
          <a:lstStyle>
            <a:lvl1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1pPr>
            <a:lvl2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2pPr>
            <a:lvl3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3pPr>
            <a:lvl4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4pPr>
            <a:lvl5pPr marL="0" indent="0" algn="l" defTabSz="914400" rtl="0" eaLnBrk="1" latinLnBrk="0" hangingPunct="1">
              <a:buClr>
                <a:srgbClr val="000000"/>
              </a:buClr>
              <a:buFont typeface="Arial"/>
              <a:buNone/>
              <a:defRPr lang="zh-TW" altLang="en-US" sz="1400" kern="0" dirty="0">
                <a:solidFill>
                  <a:srgbClr val="000000"/>
                </a:solidFill>
                <a:latin typeface="Arial"/>
                <a:ea typeface="+mn-ea"/>
                <a:cs typeface="Arial"/>
              </a:defRPr>
            </a:lvl5pPr>
          </a:lstStyle>
          <a:p>
            <a:pPr lvl="0"/>
            <a:r>
              <a:rPr lang="en-US" altLang="zh-TW" dirty="0" err="1"/>
              <a:t>Hightlight</a:t>
            </a:r>
            <a:r>
              <a:rPr lang="zh-TW" altLang="en-US" dirty="0"/>
              <a:t>訪談要點</a:t>
            </a:r>
            <a:endParaRPr lang="en-US" altLang="zh-TW" dirty="0"/>
          </a:p>
        </p:txBody>
      </p:sp>
      <p:sp>
        <p:nvSpPr>
          <p:cNvPr id="147" name="Text Placeholder 7">
            <a:extLst>
              <a:ext uri="{FF2B5EF4-FFF2-40B4-BE49-F238E27FC236}">
                <a16:creationId xmlns:a16="http://schemas.microsoft.com/office/drawing/2014/main" id="{65D5A4F2-5A6C-4EB0-8640-D033E481A571}"/>
              </a:ext>
            </a:extLst>
          </p:cNvPr>
          <p:cNvSpPr>
            <a:spLocks noGrp="1"/>
          </p:cNvSpPr>
          <p:nvPr>
            <p:ph type="body" sz="quarter" idx="19" hasCustomPrompt="1"/>
          </p:nvPr>
        </p:nvSpPr>
        <p:spPr>
          <a:xfrm>
            <a:off x="1348864" y="3360163"/>
            <a:ext cx="9858721" cy="914400"/>
          </a:xfrm>
        </p:spPr>
        <p:txBody>
          <a:bodyPr/>
          <a:lstStyle>
            <a:lvl1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1pPr>
            <a:lvl2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2pPr>
            <a:lvl3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3pPr>
            <a:lvl4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4pPr>
            <a:lvl5pPr marL="0" indent="0" algn="l" defTabSz="914400" rtl="0" eaLnBrk="1" latinLnBrk="0" hangingPunct="1">
              <a:buClr>
                <a:srgbClr val="000000"/>
              </a:buClr>
              <a:buFont typeface="Arial"/>
              <a:buNone/>
              <a:defRPr lang="zh-TW" altLang="en-US" sz="1400" kern="0" dirty="0">
                <a:solidFill>
                  <a:srgbClr val="000000"/>
                </a:solidFill>
                <a:latin typeface="Arial"/>
                <a:ea typeface="+mn-ea"/>
                <a:cs typeface="Arial"/>
              </a:defRPr>
            </a:lvl5pPr>
          </a:lstStyle>
          <a:p>
            <a:pPr lvl="0"/>
            <a:r>
              <a:rPr lang="en-US" altLang="zh-TW" dirty="0" err="1"/>
              <a:t>Hightlight</a:t>
            </a:r>
            <a:r>
              <a:rPr lang="zh-TW" altLang="en-US" dirty="0"/>
              <a:t>訪談要點</a:t>
            </a:r>
            <a:endParaRPr lang="en-US" altLang="zh-TW" dirty="0"/>
          </a:p>
        </p:txBody>
      </p:sp>
      <p:sp>
        <p:nvSpPr>
          <p:cNvPr id="148" name="Text Placeholder 7">
            <a:extLst>
              <a:ext uri="{FF2B5EF4-FFF2-40B4-BE49-F238E27FC236}">
                <a16:creationId xmlns:a16="http://schemas.microsoft.com/office/drawing/2014/main" id="{6C48A857-9E40-46A2-B532-ED5052D16293}"/>
              </a:ext>
            </a:extLst>
          </p:cNvPr>
          <p:cNvSpPr>
            <a:spLocks noGrp="1"/>
          </p:cNvSpPr>
          <p:nvPr>
            <p:ph type="body" sz="quarter" idx="20" hasCustomPrompt="1"/>
          </p:nvPr>
        </p:nvSpPr>
        <p:spPr>
          <a:xfrm>
            <a:off x="1354775" y="4937974"/>
            <a:ext cx="9858721" cy="914400"/>
          </a:xfrm>
        </p:spPr>
        <p:txBody>
          <a:bodyPr/>
          <a:lstStyle>
            <a:lvl1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1pPr>
            <a:lvl2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2pPr>
            <a:lvl3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3pPr>
            <a:lvl4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4pPr>
            <a:lvl5pPr marL="0" indent="0" algn="l" defTabSz="914400" rtl="0" eaLnBrk="1" latinLnBrk="0" hangingPunct="1">
              <a:buClr>
                <a:srgbClr val="000000"/>
              </a:buClr>
              <a:buFont typeface="Arial"/>
              <a:buNone/>
              <a:defRPr lang="zh-TW" altLang="en-US" sz="1400" kern="0" dirty="0">
                <a:solidFill>
                  <a:srgbClr val="000000"/>
                </a:solidFill>
                <a:latin typeface="Arial"/>
                <a:ea typeface="+mn-ea"/>
                <a:cs typeface="Arial"/>
              </a:defRPr>
            </a:lvl5pPr>
          </a:lstStyle>
          <a:p>
            <a:pPr lvl="0"/>
            <a:r>
              <a:rPr lang="en-US" altLang="zh-TW" dirty="0" err="1"/>
              <a:t>Hightlight</a:t>
            </a:r>
            <a:r>
              <a:rPr lang="zh-TW" altLang="en-US" dirty="0"/>
              <a:t>訪談要點</a:t>
            </a:r>
            <a:endParaRPr lang="en-US" altLang="zh-TW" dirty="0"/>
          </a:p>
        </p:txBody>
      </p:sp>
    </p:spTree>
    <p:extLst>
      <p:ext uri="{BB962C8B-B14F-4D97-AF65-F5344CB8AC3E}">
        <p14:creationId xmlns:p14="http://schemas.microsoft.com/office/powerpoint/2010/main" val="3410653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1 Dark Grey" preserve="1">
  <p:cSld name="Title Slide 1 Dark Grey">
    <p:spTree>
      <p:nvGrpSpPr>
        <p:cNvPr id="1" name="Shape 30"/>
        <p:cNvGrpSpPr/>
        <p:nvPr/>
      </p:nvGrpSpPr>
      <p:grpSpPr>
        <a:xfrm>
          <a:off x="0" y="0"/>
          <a:ext cx="0" cy="0"/>
          <a:chOff x="0" y="0"/>
          <a:chExt cx="0" cy="0"/>
        </a:xfrm>
      </p:grpSpPr>
      <p:sp>
        <p:nvSpPr>
          <p:cNvPr id="31" name="Google Shape;31;p4"/>
          <p:cNvSpPr/>
          <p:nvPr/>
        </p:nvSpPr>
        <p:spPr>
          <a:xfrm>
            <a:off x="0" y="0"/>
            <a:ext cx="8096250" cy="3429000"/>
          </a:xfrm>
          <a:prstGeom prst="rect">
            <a:avLst/>
          </a:prstGeom>
          <a:solidFill>
            <a:srgbClr val="46464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4"/>
          <p:cNvSpPr/>
          <p:nvPr/>
        </p:nvSpPr>
        <p:spPr>
          <a:xfrm>
            <a:off x="0" y="3429000"/>
            <a:ext cx="8096250" cy="1143000"/>
          </a:xfrm>
          <a:prstGeom prst="rect">
            <a:avLst/>
          </a:prstGeom>
          <a:solidFill>
            <a:srgbClr val="7D7D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6"/>
              </a:solidFill>
              <a:latin typeface="Arial"/>
              <a:ea typeface="Arial"/>
              <a:cs typeface="Arial"/>
              <a:sym typeface="Arial"/>
            </a:endParaRPr>
          </a:p>
        </p:txBody>
      </p:sp>
      <p:sp>
        <p:nvSpPr>
          <p:cNvPr id="33" name="Google Shape;33;p4"/>
          <p:cNvSpPr/>
          <p:nvPr/>
        </p:nvSpPr>
        <p:spPr>
          <a:xfrm>
            <a:off x="8096250" y="0"/>
            <a:ext cx="4095750" cy="34290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4" name="Google Shape;34;p4"/>
          <p:cNvSpPr txBox="1">
            <a:spLocks noGrp="1"/>
          </p:cNvSpPr>
          <p:nvPr>
            <p:ph type="ctrTitle"/>
          </p:nvPr>
        </p:nvSpPr>
        <p:spPr>
          <a:xfrm>
            <a:off x="442912" y="428625"/>
            <a:ext cx="7418388" cy="265176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6000"/>
              <a:buFont typeface="Georgia"/>
              <a:buNone/>
              <a:defRPr sz="60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
        <p:nvSpPr>
          <p:cNvPr id="35" name="Google Shape;35;p4"/>
          <p:cNvSpPr txBox="1">
            <a:spLocks noGrp="1"/>
          </p:cNvSpPr>
          <p:nvPr>
            <p:ph type="subTitle" idx="1"/>
          </p:nvPr>
        </p:nvSpPr>
        <p:spPr>
          <a:xfrm>
            <a:off x="442914" y="3749040"/>
            <a:ext cx="5473700"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r>
              <a:rPr lang="en-US" altLang="zh-TW"/>
              <a:t>Click to edit Master subtitle style</a:t>
            </a:r>
            <a:endParaRPr/>
          </a:p>
        </p:txBody>
      </p:sp>
      <p:pic>
        <p:nvPicPr>
          <p:cNvPr id="36" name="Google Shape;36;p4"/>
          <p:cNvPicPr preferRelativeResize="0"/>
          <p:nvPr/>
        </p:nvPicPr>
        <p:blipFill rotWithShape="1">
          <a:blip r:embed="rId2">
            <a:alphaModFix/>
          </a:blip>
          <a:srcRect/>
          <a:stretch/>
        </p:blipFill>
        <p:spPr>
          <a:xfrm>
            <a:off x="185139" y="5330952"/>
            <a:ext cx="1636776" cy="1351185"/>
          </a:xfrm>
          <a:prstGeom prst="rect">
            <a:avLst/>
          </a:prstGeom>
          <a:noFill/>
          <a:ln>
            <a:noFill/>
          </a:ln>
        </p:spPr>
      </p:pic>
    </p:spTree>
    <p:extLst>
      <p:ext uri="{BB962C8B-B14F-4D97-AF65-F5344CB8AC3E}">
        <p14:creationId xmlns:p14="http://schemas.microsoft.com/office/powerpoint/2010/main" val="3546350338"/>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53" name="Text Placeholder 48">
            <a:extLst>
              <a:ext uri="{FF2B5EF4-FFF2-40B4-BE49-F238E27FC236}">
                <a16:creationId xmlns:a16="http://schemas.microsoft.com/office/drawing/2014/main" id="{68EC7599-0034-FCFA-C058-6DC345749FA7}"/>
              </a:ext>
            </a:extLst>
          </p:cNvPr>
          <p:cNvSpPr>
            <a:spLocks noGrp="1"/>
          </p:cNvSpPr>
          <p:nvPr>
            <p:ph type="body" sz="quarter" idx="21" hasCustomPrompt="1"/>
          </p:nvPr>
        </p:nvSpPr>
        <p:spPr>
          <a:xfrm>
            <a:off x="8706298" y="3805555"/>
            <a:ext cx="3264000" cy="226423"/>
          </a:xfrm>
        </p:spPr>
        <p:txBody>
          <a:bodyPr>
            <a:noAutofit/>
          </a:bodyPr>
          <a:lstStyle>
            <a:lvl1pPr marL="0" indent="0" algn="l">
              <a:buNone/>
              <a:defRPr lang="en-GB" altLang="zh-TW" sz="1000" b="0" i="0" u="none" strike="noStrike" kern="0" cap="none" noProof="0" dirty="0" smtClean="0">
                <a:solidFill>
                  <a:srgbClr val="000000"/>
                </a:solidFill>
                <a:latin typeface="Arial"/>
                <a:ea typeface="Arial"/>
                <a:cs typeface="Arial" charset="0"/>
                <a:sym typeface="Arial"/>
              </a:defRPr>
            </a:lvl1pPr>
          </a:lstStyle>
          <a:p>
            <a:pPr marL="0" marR="0" lvl="0" indent="0" algn="r" defTabSz="682749" rtl="0" eaLnBrk="0" fontAlgn="auto" latinLnBrk="0" hangingPunct="0">
              <a:lnSpc>
                <a:spcPct val="100000"/>
              </a:lnSpc>
              <a:spcBef>
                <a:spcPts val="0"/>
              </a:spcBef>
              <a:spcAft>
                <a:spcPts val="171"/>
              </a:spcAft>
              <a:buClr>
                <a:srgbClr val="000000"/>
              </a:buClr>
              <a:buSzTx/>
              <a:buFont typeface="Arial"/>
              <a:buNone/>
              <a:tabLst/>
              <a:defRPr/>
            </a:pPr>
            <a:r>
              <a:rPr kumimoji="0" lang="en-GB" altLang="zh-TW" sz="1000" b="0" i="0" u="none" strike="noStrike" kern="0" cap="none" spc="0" normalizeH="0" baseline="0" noProof="0" dirty="0">
                <a:ln>
                  <a:noFill/>
                </a:ln>
                <a:solidFill>
                  <a:srgbClr val="000000"/>
                </a:solidFill>
                <a:effectLst/>
                <a:uLnTx/>
                <a:uFillTx/>
                <a:latin typeface="Arial"/>
                <a:ea typeface="+mn-ea"/>
                <a:cs typeface="Arial" charset="0"/>
                <a:sym typeface="Arial"/>
                <a:hlinkClick r:id="rId2">
                  <a:extLst>
                    <a:ext uri="{A12FA001-AC4F-418D-AE19-62706E023703}">
                      <ahyp:hlinkClr xmlns:ahyp="http://schemas.microsoft.com/office/drawing/2018/hyperlinkcolor" val="tx"/>
                    </a:ext>
                  </a:extLst>
                </a:hlinkClick>
              </a:rPr>
              <a:t>https://www.tcloud.gov.tw/article/user-story/11109003</a:t>
            </a:r>
            <a:endParaRPr kumimoji="0" lang="en-GB" altLang="zh-TW" sz="1000" b="0" i="0" u="none" strike="noStrike" kern="0" cap="none" spc="0" normalizeH="0" baseline="0" noProof="0" dirty="0">
              <a:ln>
                <a:noFill/>
              </a:ln>
              <a:solidFill>
                <a:srgbClr val="000000"/>
              </a:solidFill>
              <a:effectLst/>
              <a:uLnTx/>
              <a:uFillTx/>
              <a:latin typeface="Arial"/>
              <a:ea typeface="+mn-ea"/>
              <a:cs typeface="Arial" charset="0"/>
              <a:sym typeface="Arial"/>
            </a:endParaRPr>
          </a:p>
          <a:p>
            <a:pPr marL="0" marR="0" lvl="0" indent="0" algn="r" defTabSz="682749" rtl="0" eaLnBrk="0" fontAlgn="auto" latinLnBrk="0" hangingPunct="0">
              <a:lnSpc>
                <a:spcPct val="100000"/>
              </a:lnSpc>
              <a:spcBef>
                <a:spcPts val="0"/>
              </a:spcBef>
              <a:spcAft>
                <a:spcPts val="171"/>
              </a:spcAft>
              <a:buClr>
                <a:srgbClr val="000000"/>
              </a:buClr>
              <a:buSzTx/>
              <a:buFont typeface="Arial"/>
              <a:buNone/>
              <a:tabLst/>
              <a:defRPr/>
            </a:pPr>
            <a:endParaRPr kumimoji="0" lang="en-GB" altLang="zh-TW" sz="1000" b="0" i="0" u="none" strike="noStrike" kern="0" cap="none" spc="0" normalizeH="0" baseline="0" noProof="0" dirty="0">
              <a:ln>
                <a:noFill/>
              </a:ln>
              <a:solidFill>
                <a:srgbClr val="000000"/>
              </a:solidFill>
              <a:effectLst/>
              <a:uLnTx/>
              <a:uFillTx/>
              <a:latin typeface="Arial"/>
              <a:ea typeface="+mn-ea"/>
              <a:cs typeface="Arial" charset="0"/>
              <a:sym typeface="Arial"/>
            </a:endParaRPr>
          </a:p>
        </p:txBody>
      </p:sp>
      <p:sp>
        <p:nvSpPr>
          <p:cNvPr id="42" name="Rectangle 41">
            <a:extLst>
              <a:ext uri="{FF2B5EF4-FFF2-40B4-BE49-F238E27FC236}">
                <a16:creationId xmlns:a16="http://schemas.microsoft.com/office/drawing/2014/main" id="{A4417D4F-B588-A4D5-50DE-170289E8DDD3}"/>
              </a:ext>
            </a:extLst>
          </p:cNvPr>
          <p:cNvSpPr/>
          <p:nvPr/>
        </p:nvSpPr>
        <p:spPr>
          <a:xfrm>
            <a:off x="6114140" y="2105406"/>
            <a:ext cx="5957622" cy="209784"/>
          </a:xfrm>
          <a:prstGeom prst="rect">
            <a:avLst/>
          </a:prstGeom>
          <a:solidFill>
            <a:srgbClr val="FFFFFF"/>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zh-TW" altLang="en-US" sz="1400" b="0" i="0" u="none" strike="noStrike" kern="0" cap="none" spc="0" normalizeH="0" baseline="0" noProof="0">
              <a:ln>
                <a:noFill/>
              </a:ln>
              <a:solidFill>
                <a:srgbClr val="FFFFFF"/>
              </a:solidFill>
              <a:effectLst/>
              <a:uLnTx/>
              <a:uFillTx/>
              <a:latin typeface="Arial"/>
              <a:ea typeface="新細明體" panose="02020500000000000000" pitchFamily="18" charset="-120"/>
              <a:cs typeface="+mn-cs"/>
              <a:sym typeface="Arial"/>
            </a:endParaRPr>
          </a:p>
        </p:txBody>
      </p:sp>
      <p:sp>
        <p:nvSpPr>
          <p:cNvPr id="9" name="Text Placeholder 8">
            <a:extLst>
              <a:ext uri="{FF2B5EF4-FFF2-40B4-BE49-F238E27FC236}">
                <a16:creationId xmlns:a16="http://schemas.microsoft.com/office/drawing/2014/main" id="{D41350C8-FF1B-437C-94BC-E7CE9410C9A1}"/>
              </a:ext>
            </a:extLst>
          </p:cNvPr>
          <p:cNvSpPr>
            <a:spLocks noGrp="1"/>
          </p:cNvSpPr>
          <p:nvPr>
            <p:ph type="body" sz="quarter" idx="13" hasCustomPrompt="1"/>
          </p:nvPr>
        </p:nvSpPr>
        <p:spPr>
          <a:xfrm>
            <a:off x="643737" y="2014037"/>
            <a:ext cx="1942067" cy="739323"/>
          </a:xfrm>
        </p:spPr>
        <p:txBody>
          <a:bodyPr/>
          <a:lstStyle>
            <a:lvl1pPr marL="0" indent="0">
              <a:buFontTx/>
              <a:buNone/>
              <a:defRPr lang="en-US" altLang="zh-TW" sz="1600" b="1" i="0" u="none" strike="noStrike" kern="0" cap="none" noProof="0" dirty="0" smtClean="0">
                <a:solidFill>
                  <a:srgbClr val="000000"/>
                </a:solidFill>
                <a:latin typeface="Arial"/>
                <a:ea typeface="Arial"/>
                <a:cs typeface="Arial" charset="0"/>
                <a:sym typeface="Arial"/>
              </a:defRPr>
            </a:lvl1pPr>
          </a:lstStyle>
          <a:p>
            <a:pPr marL="0" marR="0" lvl="0" indent="0" algn="l" defTabSz="682749" rtl="0" eaLnBrk="0" fontAlgn="auto" latinLnBrk="0" hangingPunct="0">
              <a:lnSpc>
                <a:spcPct val="100000"/>
              </a:lnSpc>
              <a:spcBef>
                <a:spcPts val="0"/>
              </a:spcBef>
              <a:spcAft>
                <a:spcPts val="171"/>
              </a:spcAft>
              <a:buClr>
                <a:srgbClr val="000000"/>
              </a:buClr>
              <a:buSzTx/>
              <a:buFont typeface="Arial"/>
              <a:buNone/>
              <a:tabLst/>
              <a:defRPr/>
            </a:pPr>
            <a:r>
              <a:rPr kumimoji="0" lang="zh-TW" altLang="en-US" sz="1600" b="1" i="0" u="none" strike="noStrike" kern="0" cap="none" spc="0" normalizeH="0" baseline="0" noProof="0" dirty="0">
                <a:ln>
                  <a:noFill/>
                </a:ln>
                <a:solidFill>
                  <a:srgbClr val="000000"/>
                </a:solidFill>
                <a:effectLst/>
                <a:uLnTx/>
                <a:uFillTx/>
                <a:latin typeface="Arial"/>
                <a:cs typeface="Arial" charset="0"/>
                <a:sym typeface="Arial"/>
              </a:rPr>
              <a:t>金屬製品製造業</a:t>
            </a:r>
            <a:endParaRPr kumimoji="0" lang="en-US" altLang="zh-TW" sz="1600" b="1" i="0" u="none" strike="noStrike" kern="0" cap="none" spc="0" normalizeH="0" baseline="0" noProof="0" dirty="0">
              <a:ln>
                <a:noFill/>
              </a:ln>
              <a:solidFill>
                <a:srgbClr val="000000"/>
              </a:solidFill>
              <a:effectLst/>
              <a:uLnTx/>
              <a:uFillTx/>
              <a:latin typeface="Arial"/>
              <a:cs typeface="Arial" charset="0"/>
              <a:sym typeface="Arial"/>
            </a:endParaRPr>
          </a:p>
          <a:p>
            <a:pPr marL="0" marR="0" lvl="0" indent="0" algn="l" defTabSz="682749" rtl="0" eaLnBrk="0" fontAlgn="auto" latinLnBrk="0" hangingPunct="0">
              <a:lnSpc>
                <a:spcPct val="100000"/>
              </a:lnSpc>
              <a:spcBef>
                <a:spcPts val="0"/>
              </a:spcBef>
              <a:spcAft>
                <a:spcPts val="171"/>
              </a:spcAft>
              <a:buClr>
                <a:srgbClr val="000000"/>
              </a:buClr>
              <a:buSzTx/>
              <a:buFont typeface="Arial"/>
              <a:buNone/>
              <a:tabLst/>
              <a:defRPr/>
            </a:pPr>
            <a:endParaRPr kumimoji="0" lang="en-US" altLang="zh-TW" sz="600" b="0" i="0" u="none" strike="noStrike" kern="0" cap="none" spc="0" normalizeH="0" baseline="0" noProof="0" dirty="0">
              <a:ln>
                <a:noFill/>
              </a:ln>
              <a:solidFill>
                <a:srgbClr val="000000"/>
              </a:solidFill>
              <a:effectLst/>
              <a:uLnTx/>
              <a:uFillTx/>
              <a:latin typeface="Arial"/>
              <a:cs typeface="Arial" charset="0"/>
              <a:sym typeface="Arial"/>
            </a:endParaRPr>
          </a:p>
          <a:p>
            <a:pPr marL="0" marR="0" lvl="0" indent="0" algn="l" defTabSz="682749" rtl="0" eaLnBrk="0" fontAlgn="auto" latinLnBrk="0" hangingPunct="0">
              <a:lnSpc>
                <a:spcPct val="100000"/>
              </a:lnSpc>
              <a:spcBef>
                <a:spcPts val="0"/>
              </a:spcBef>
              <a:spcAft>
                <a:spcPts val="171"/>
              </a:spcAft>
              <a:buClr>
                <a:srgbClr val="000000"/>
              </a:buClr>
              <a:buSzTx/>
              <a:buFont typeface="Arial"/>
              <a:buNone/>
              <a:tabLst/>
              <a:defRPr/>
            </a:pPr>
            <a:r>
              <a:rPr kumimoji="0" lang="zh-TW" altLang="en-US" sz="1100" b="0" i="0" u="none" strike="noStrike" kern="0" cap="none" spc="0" normalizeH="0" baseline="0" noProof="0" dirty="0">
                <a:ln>
                  <a:noFill/>
                </a:ln>
                <a:solidFill>
                  <a:srgbClr val="000000"/>
                </a:solidFill>
                <a:effectLst/>
                <a:uLnTx/>
                <a:uFillTx/>
                <a:latin typeface="Arial"/>
                <a:cs typeface="Arial" charset="0"/>
                <a:sym typeface="Arial"/>
              </a:rPr>
              <a:t>金屬製品製造業者採用了少量的數位基礎工具來維持日常的基本營運，建議持續探索或專注於創新工具，才能為企業帶來成長。</a:t>
            </a:r>
            <a:endParaRPr kumimoji="0" lang="en-US" altLang="zh-TW" sz="1100" b="0" i="0" u="none" strike="noStrike" kern="0" cap="none" spc="0" normalizeH="0" baseline="0" noProof="0" dirty="0">
              <a:ln>
                <a:noFill/>
              </a:ln>
              <a:solidFill>
                <a:srgbClr val="000000"/>
              </a:solidFill>
              <a:effectLst/>
              <a:uLnTx/>
              <a:uFillTx/>
              <a:latin typeface="Arial"/>
              <a:cs typeface="Arial" charset="0"/>
              <a:sym typeface="Arial"/>
            </a:endParaRPr>
          </a:p>
          <a:p>
            <a:pPr marL="342900" marR="0" lvl="0" indent="-342900" algn="l" defTabSz="914400" rtl="0" eaLnBrk="1" fontAlgn="auto" latinLnBrk="0" hangingPunct="1">
              <a:lnSpc>
                <a:spcPts val="3000"/>
              </a:lnSpc>
              <a:spcBef>
                <a:spcPts val="0"/>
              </a:spcBef>
              <a:spcAft>
                <a:spcPts val="0"/>
              </a:spcAft>
              <a:buClr>
                <a:srgbClr val="000000"/>
              </a:buClr>
              <a:buSzTx/>
              <a:buFont typeface="Wingdings" panose="05000000000000000000" pitchFamily="2" charset="2"/>
              <a:buChar char="l"/>
              <a:tabLst/>
              <a:defRPr/>
            </a:pPr>
            <a:endParaRPr kumimoji="0" lang="zh-TW" altLang="en-US" sz="20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3" name="Date Placeholder 2">
            <a:extLst>
              <a:ext uri="{FF2B5EF4-FFF2-40B4-BE49-F238E27FC236}">
                <a16:creationId xmlns:a16="http://schemas.microsoft.com/office/drawing/2014/main" id="{09F2E4CB-4A50-4B2D-9F80-4FC3F8FC3F95}"/>
              </a:ext>
            </a:extLst>
          </p:cNvPr>
          <p:cNvSpPr>
            <a:spLocks noGrp="1"/>
          </p:cNvSpPr>
          <p:nvPr>
            <p:ph type="dt" sz="half" idx="10"/>
          </p:nvPr>
        </p:nvSpPr>
        <p:spPr/>
        <p:txBody>
          <a:bodyPr/>
          <a:lstStyle/>
          <a:p>
            <a:fld id="{FD8CB30E-0CCA-460F-AF9B-257BD2DB4B3A}" type="datetimeFigureOut">
              <a:rPr lang="zh-TW" altLang="en-US" smtClean="0"/>
              <a:t>2023/2/8</a:t>
            </a:fld>
            <a:endParaRPr lang="zh-TW" altLang="en-US"/>
          </a:p>
        </p:txBody>
      </p:sp>
      <p:sp>
        <p:nvSpPr>
          <p:cNvPr id="4" name="Footer Placeholder 3">
            <a:extLst>
              <a:ext uri="{FF2B5EF4-FFF2-40B4-BE49-F238E27FC236}">
                <a16:creationId xmlns:a16="http://schemas.microsoft.com/office/drawing/2014/main" id="{E2B4075C-7C2F-451E-9FA2-899221799A2C}"/>
              </a:ext>
            </a:extLst>
          </p:cNvPr>
          <p:cNvSpPr>
            <a:spLocks noGrp="1"/>
          </p:cNvSpPr>
          <p:nvPr>
            <p:ph type="ftr" sz="quarter" idx="11"/>
          </p:nvPr>
        </p:nvSpPr>
        <p:spPr/>
        <p:txBody>
          <a:bodyPr/>
          <a:lstStyle/>
          <a:p>
            <a:endParaRPr lang="zh-TW" altLang="en-US"/>
          </a:p>
        </p:txBody>
      </p:sp>
      <p:sp>
        <p:nvSpPr>
          <p:cNvPr id="5" name="Slide Number Placeholder 4">
            <a:extLst>
              <a:ext uri="{FF2B5EF4-FFF2-40B4-BE49-F238E27FC236}">
                <a16:creationId xmlns:a16="http://schemas.microsoft.com/office/drawing/2014/main" id="{9437906A-4F7D-4CE8-A46F-D03870343C3C}"/>
              </a:ext>
            </a:extLst>
          </p:cNvPr>
          <p:cNvSpPr>
            <a:spLocks noGrp="1"/>
          </p:cNvSpPr>
          <p:nvPr>
            <p:ph type="sldNum" sz="quarter" idx="12"/>
          </p:nvPr>
        </p:nvSpPr>
        <p:spPr/>
        <p:txBody>
          <a:bodyPr/>
          <a:lstStyle/>
          <a:p>
            <a:fld id="{8CAE4871-D5CC-4840-A78C-FAD35407F786}" type="slidenum">
              <a:rPr lang="zh-TW" altLang="en-US" smtClean="0"/>
              <a:t>‹#›</a:t>
            </a:fld>
            <a:endParaRPr lang="zh-TW" altLang="en-US"/>
          </a:p>
        </p:txBody>
      </p:sp>
      <p:sp>
        <p:nvSpPr>
          <p:cNvPr id="89" name="Google Shape;1030;p133">
            <a:extLst>
              <a:ext uri="{FF2B5EF4-FFF2-40B4-BE49-F238E27FC236}">
                <a16:creationId xmlns:a16="http://schemas.microsoft.com/office/drawing/2014/main" id="{90A3A9C7-7756-46D5-945C-D3CDDF4D229B}"/>
              </a:ext>
            </a:extLst>
          </p:cNvPr>
          <p:cNvSpPr/>
          <p:nvPr userDrawn="1"/>
        </p:nvSpPr>
        <p:spPr>
          <a:xfrm>
            <a:off x="-1946" y="5881"/>
            <a:ext cx="12192000" cy="1354000"/>
          </a:xfrm>
          <a:prstGeom prst="rect">
            <a:avLst/>
          </a:prstGeom>
          <a:solidFill>
            <a:srgbClr val="262626"/>
          </a:solidFill>
          <a:ln>
            <a:noFill/>
          </a:ln>
        </p:spPr>
        <p:txBody>
          <a:bodyPr spcFirstLastPara="1" wrap="square" lIns="121900" tIns="121900" rIns="121900" bIns="121900" anchor="ctr" anchorCtr="0">
            <a:noAutofit/>
          </a:bodyPr>
          <a:lstStyle/>
          <a:p>
            <a:pPr>
              <a:buClr>
                <a:srgbClr val="000000"/>
              </a:buClr>
              <a:buSzPts val="1400"/>
              <a:buFont typeface="Arial"/>
              <a:buNone/>
            </a:pPr>
            <a:endParaRPr sz="1867" kern="0">
              <a:solidFill>
                <a:srgbClr val="000000"/>
              </a:solidFill>
              <a:latin typeface="Arial"/>
              <a:ea typeface="Arial"/>
              <a:cs typeface="Arial"/>
              <a:sym typeface="Arial"/>
            </a:endParaRPr>
          </a:p>
        </p:txBody>
      </p:sp>
      <p:grpSp>
        <p:nvGrpSpPr>
          <p:cNvPr id="90" name="Google Shape;1050;p4">
            <a:extLst>
              <a:ext uri="{FF2B5EF4-FFF2-40B4-BE49-F238E27FC236}">
                <a16:creationId xmlns:a16="http://schemas.microsoft.com/office/drawing/2014/main" id="{EA762231-55FE-45B6-802C-BC3F3D64229A}"/>
              </a:ext>
            </a:extLst>
          </p:cNvPr>
          <p:cNvGrpSpPr/>
          <p:nvPr userDrawn="1"/>
        </p:nvGrpSpPr>
        <p:grpSpPr>
          <a:xfrm>
            <a:off x="9641823" y="13076"/>
            <a:ext cx="2550177" cy="1270476"/>
            <a:chOff x="5552377" y="4559319"/>
            <a:chExt cx="3497865" cy="1742606"/>
          </a:xfrm>
        </p:grpSpPr>
        <p:sp>
          <p:nvSpPr>
            <p:cNvPr id="91" name="Google Shape;1051;p4">
              <a:extLst>
                <a:ext uri="{FF2B5EF4-FFF2-40B4-BE49-F238E27FC236}">
                  <a16:creationId xmlns:a16="http://schemas.microsoft.com/office/drawing/2014/main" id="{240340AB-257A-4FB1-AF59-DD7B07B4E662}"/>
                </a:ext>
              </a:extLst>
            </p:cNvPr>
            <p:cNvSpPr/>
            <p:nvPr/>
          </p:nvSpPr>
          <p:spPr>
            <a:xfrm>
              <a:off x="5552377" y="4560081"/>
              <a:ext cx="127845" cy="122350"/>
            </a:xfrm>
            <a:custGeom>
              <a:avLst/>
              <a:gdLst/>
              <a:ahLst/>
              <a:cxnLst/>
              <a:rect l="l" t="t" r="r" b="b"/>
              <a:pathLst>
                <a:path w="127845" h="122350" extrusionOk="0">
                  <a:moveTo>
                    <a:pt x="36053" y="0"/>
                  </a:moveTo>
                  <a:lnTo>
                    <a:pt x="0" y="35791"/>
                  </a:lnTo>
                  <a:lnTo>
                    <a:pt x="0" y="38584"/>
                  </a:lnTo>
                  <a:cubicBezTo>
                    <a:pt x="0" y="66760"/>
                    <a:pt x="1278" y="89351"/>
                    <a:pt x="2557" y="108135"/>
                  </a:cubicBezTo>
                  <a:lnTo>
                    <a:pt x="2557" y="122350"/>
                  </a:lnTo>
                  <a:lnTo>
                    <a:pt x="127846"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2" name="Google Shape;1052;p4">
              <a:extLst>
                <a:ext uri="{FF2B5EF4-FFF2-40B4-BE49-F238E27FC236}">
                  <a16:creationId xmlns:a16="http://schemas.microsoft.com/office/drawing/2014/main" id="{08C9F7A7-6644-4AFA-AEAB-D5C78E58779A}"/>
                </a:ext>
              </a:extLst>
            </p:cNvPr>
            <p:cNvSpPr/>
            <p:nvPr/>
          </p:nvSpPr>
          <p:spPr>
            <a:xfrm>
              <a:off x="5568741" y="4560081"/>
              <a:ext cx="339047" cy="323898"/>
            </a:xfrm>
            <a:custGeom>
              <a:avLst/>
              <a:gdLst/>
              <a:ahLst/>
              <a:cxnLst/>
              <a:rect l="l" t="t" r="r" b="b"/>
              <a:pathLst>
                <a:path w="339047" h="323898" extrusionOk="0">
                  <a:moveTo>
                    <a:pt x="248788" y="0"/>
                  </a:moveTo>
                  <a:lnTo>
                    <a:pt x="0" y="246985"/>
                  </a:lnTo>
                  <a:lnTo>
                    <a:pt x="0" y="250032"/>
                  </a:lnTo>
                  <a:cubicBezTo>
                    <a:pt x="2557" y="268308"/>
                    <a:pt x="5881" y="288107"/>
                    <a:pt x="10228" y="311968"/>
                  </a:cubicBezTo>
                  <a:lnTo>
                    <a:pt x="12273" y="323899"/>
                  </a:lnTo>
                  <a:lnTo>
                    <a:pt x="33904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3" name="Google Shape;1053;p4">
              <a:extLst>
                <a:ext uri="{FF2B5EF4-FFF2-40B4-BE49-F238E27FC236}">
                  <a16:creationId xmlns:a16="http://schemas.microsoft.com/office/drawing/2014/main" id="{7FB90682-FDBB-4A1C-A91E-BAC0F0C2C2A5}"/>
                </a:ext>
              </a:extLst>
            </p:cNvPr>
            <p:cNvSpPr/>
            <p:nvPr/>
          </p:nvSpPr>
          <p:spPr>
            <a:xfrm>
              <a:off x="5606328" y="4559319"/>
              <a:ext cx="530560" cy="507678"/>
            </a:xfrm>
            <a:custGeom>
              <a:avLst/>
              <a:gdLst/>
              <a:ahLst/>
              <a:cxnLst/>
              <a:rect l="l" t="t" r="r" b="b"/>
              <a:pathLst>
                <a:path w="530560" h="507678" extrusionOk="0">
                  <a:moveTo>
                    <a:pt x="440302" y="762"/>
                  </a:moveTo>
                  <a:lnTo>
                    <a:pt x="2557" y="435334"/>
                  </a:lnTo>
                  <a:lnTo>
                    <a:pt x="0" y="437872"/>
                  </a:lnTo>
                  <a:lnTo>
                    <a:pt x="0" y="441426"/>
                  </a:lnTo>
                  <a:cubicBezTo>
                    <a:pt x="4602" y="458941"/>
                    <a:pt x="9716" y="476202"/>
                    <a:pt x="14830" y="493717"/>
                  </a:cubicBezTo>
                  <a:lnTo>
                    <a:pt x="19177" y="507678"/>
                  </a:lnTo>
                  <a:lnTo>
                    <a:pt x="530561"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4" name="Google Shape;1054;p4">
              <a:extLst>
                <a:ext uri="{FF2B5EF4-FFF2-40B4-BE49-F238E27FC236}">
                  <a16:creationId xmlns:a16="http://schemas.microsoft.com/office/drawing/2014/main" id="{C027AB4C-AEAB-4A9E-A3AF-64EC71428D9C}"/>
                </a:ext>
              </a:extLst>
            </p:cNvPr>
            <p:cNvSpPr/>
            <p:nvPr/>
          </p:nvSpPr>
          <p:spPr>
            <a:xfrm>
              <a:off x="5661046" y="4560081"/>
              <a:ext cx="704942" cy="672673"/>
            </a:xfrm>
            <a:custGeom>
              <a:avLst/>
              <a:gdLst/>
              <a:ahLst/>
              <a:cxnLst/>
              <a:rect l="l" t="t" r="r" b="b"/>
              <a:pathLst>
                <a:path w="704942" h="672673" extrusionOk="0">
                  <a:moveTo>
                    <a:pt x="614428" y="0"/>
                  </a:moveTo>
                  <a:lnTo>
                    <a:pt x="2813" y="607183"/>
                  </a:lnTo>
                  <a:lnTo>
                    <a:pt x="0" y="609214"/>
                  </a:lnTo>
                  <a:lnTo>
                    <a:pt x="1534" y="613022"/>
                  </a:lnTo>
                  <a:cubicBezTo>
                    <a:pt x="7926" y="630283"/>
                    <a:pt x="14830" y="647544"/>
                    <a:pt x="21990" y="663789"/>
                  </a:cubicBezTo>
                  <a:lnTo>
                    <a:pt x="25569" y="672674"/>
                  </a:lnTo>
                  <a:lnTo>
                    <a:pt x="70494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5" name="Google Shape;1055;p4">
              <a:extLst>
                <a:ext uri="{FF2B5EF4-FFF2-40B4-BE49-F238E27FC236}">
                  <a16:creationId xmlns:a16="http://schemas.microsoft.com/office/drawing/2014/main" id="{0E326B95-7CC1-447E-8DE1-A895280480AB}"/>
                </a:ext>
              </a:extLst>
            </p:cNvPr>
            <p:cNvSpPr/>
            <p:nvPr/>
          </p:nvSpPr>
          <p:spPr>
            <a:xfrm>
              <a:off x="5729827" y="4560081"/>
              <a:ext cx="865261" cy="828277"/>
            </a:xfrm>
            <a:custGeom>
              <a:avLst/>
              <a:gdLst/>
              <a:ahLst/>
              <a:cxnLst/>
              <a:rect l="l" t="t" r="r" b="b"/>
              <a:pathLst>
                <a:path w="865261" h="828277" extrusionOk="0">
                  <a:moveTo>
                    <a:pt x="774747" y="0"/>
                  </a:moveTo>
                  <a:lnTo>
                    <a:pt x="3324" y="765833"/>
                  </a:lnTo>
                  <a:lnTo>
                    <a:pt x="0" y="769133"/>
                  </a:lnTo>
                  <a:lnTo>
                    <a:pt x="2046" y="773194"/>
                  </a:lnTo>
                  <a:cubicBezTo>
                    <a:pt x="10228" y="789186"/>
                    <a:pt x="18410" y="804924"/>
                    <a:pt x="27615" y="820662"/>
                  </a:cubicBezTo>
                  <a:lnTo>
                    <a:pt x="31450" y="828277"/>
                  </a:lnTo>
                  <a:lnTo>
                    <a:pt x="86526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6" name="Google Shape;1056;p4">
              <a:extLst>
                <a:ext uri="{FF2B5EF4-FFF2-40B4-BE49-F238E27FC236}">
                  <a16:creationId xmlns:a16="http://schemas.microsoft.com/office/drawing/2014/main" id="{E3935CB2-D12B-41B7-B1F1-82E8E4A8035A}"/>
                </a:ext>
              </a:extLst>
            </p:cNvPr>
            <p:cNvSpPr/>
            <p:nvPr/>
          </p:nvSpPr>
          <p:spPr>
            <a:xfrm>
              <a:off x="5811392" y="4560081"/>
              <a:ext cx="1012540" cy="970173"/>
            </a:xfrm>
            <a:custGeom>
              <a:avLst/>
              <a:gdLst/>
              <a:ahLst/>
              <a:cxnLst/>
              <a:rect l="l" t="t" r="r" b="b"/>
              <a:pathLst>
                <a:path w="1012540" h="970173" extrusionOk="0">
                  <a:moveTo>
                    <a:pt x="922281" y="0"/>
                  </a:moveTo>
                  <a:lnTo>
                    <a:pt x="3580" y="912044"/>
                  </a:lnTo>
                  <a:lnTo>
                    <a:pt x="0" y="915598"/>
                  </a:lnTo>
                  <a:lnTo>
                    <a:pt x="2813" y="919913"/>
                  </a:lnTo>
                  <a:cubicBezTo>
                    <a:pt x="12018" y="934636"/>
                    <a:pt x="21478" y="949358"/>
                    <a:pt x="30939" y="963827"/>
                  </a:cubicBezTo>
                  <a:lnTo>
                    <a:pt x="35285" y="970173"/>
                  </a:lnTo>
                  <a:lnTo>
                    <a:pt x="101254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7" name="Google Shape;1057;p4">
              <a:extLst>
                <a:ext uri="{FF2B5EF4-FFF2-40B4-BE49-F238E27FC236}">
                  <a16:creationId xmlns:a16="http://schemas.microsoft.com/office/drawing/2014/main" id="{3B31388A-A2CE-4826-BE7D-3D9F5C9FF0D1}"/>
                </a:ext>
              </a:extLst>
            </p:cNvPr>
            <p:cNvSpPr/>
            <p:nvPr/>
          </p:nvSpPr>
          <p:spPr>
            <a:xfrm>
              <a:off x="5904464" y="4560081"/>
              <a:ext cx="1148568" cy="1100900"/>
            </a:xfrm>
            <a:custGeom>
              <a:avLst/>
              <a:gdLst/>
              <a:ahLst/>
              <a:cxnLst/>
              <a:rect l="l" t="t" r="r" b="b"/>
              <a:pathLst>
                <a:path w="1148568" h="1100900" extrusionOk="0">
                  <a:moveTo>
                    <a:pt x="1058309" y="0"/>
                  </a:moveTo>
                  <a:lnTo>
                    <a:pt x="0" y="1050640"/>
                  </a:lnTo>
                  <a:lnTo>
                    <a:pt x="3324" y="1054956"/>
                  </a:lnTo>
                  <a:cubicBezTo>
                    <a:pt x="13807" y="1068663"/>
                    <a:pt x="24546" y="1082116"/>
                    <a:pt x="35285" y="1095316"/>
                  </a:cubicBezTo>
                  <a:lnTo>
                    <a:pt x="39632" y="1100900"/>
                  </a:lnTo>
                  <a:lnTo>
                    <a:pt x="114856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8" name="Google Shape;1058;p4">
              <a:extLst>
                <a:ext uri="{FF2B5EF4-FFF2-40B4-BE49-F238E27FC236}">
                  <a16:creationId xmlns:a16="http://schemas.microsoft.com/office/drawing/2014/main" id="{48367FEA-60B8-454E-8565-A2D81A7B049F}"/>
                </a:ext>
              </a:extLst>
            </p:cNvPr>
            <p:cNvSpPr/>
            <p:nvPr/>
          </p:nvSpPr>
          <p:spPr>
            <a:xfrm>
              <a:off x="6008275" y="4560081"/>
              <a:ext cx="1273857" cy="1220966"/>
            </a:xfrm>
            <a:custGeom>
              <a:avLst/>
              <a:gdLst/>
              <a:ahLst/>
              <a:cxnLst/>
              <a:rect l="l" t="t" r="r" b="b"/>
              <a:pathLst>
                <a:path w="1273857" h="1220966" extrusionOk="0">
                  <a:moveTo>
                    <a:pt x="1183343" y="0"/>
                  </a:moveTo>
                  <a:lnTo>
                    <a:pt x="4347" y="1170706"/>
                  </a:lnTo>
                  <a:lnTo>
                    <a:pt x="0" y="1175021"/>
                  </a:lnTo>
                  <a:lnTo>
                    <a:pt x="4091" y="1179337"/>
                  </a:lnTo>
                  <a:cubicBezTo>
                    <a:pt x="15597" y="1192029"/>
                    <a:pt x="27615" y="1204721"/>
                    <a:pt x="39632" y="1216397"/>
                  </a:cubicBezTo>
                  <a:lnTo>
                    <a:pt x="43979" y="1220966"/>
                  </a:lnTo>
                  <a:lnTo>
                    <a:pt x="127385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9" name="Google Shape;1059;p4">
              <a:extLst>
                <a:ext uri="{FF2B5EF4-FFF2-40B4-BE49-F238E27FC236}">
                  <a16:creationId xmlns:a16="http://schemas.microsoft.com/office/drawing/2014/main" id="{8A428D10-A8D3-4736-8936-98BD42F32DE2}"/>
                </a:ext>
              </a:extLst>
            </p:cNvPr>
            <p:cNvSpPr/>
            <p:nvPr/>
          </p:nvSpPr>
          <p:spPr>
            <a:xfrm>
              <a:off x="6122570" y="4560081"/>
              <a:ext cx="1388663" cy="1330370"/>
            </a:xfrm>
            <a:custGeom>
              <a:avLst/>
              <a:gdLst/>
              <a:ahLst/>
              <a:cxnLst/>
              <a:rect l="l" t="t" r="r" b="b"/>
              <a:pathLst>
                <a:path w="1388663" h="1330370" extrusionOk="0">
                  <a:moveTo>
                    <a:pt x="1298148" y="0"/>
                  </a:moveTo>
                  <a:lnTo>
                    <a:pt x="4858" y="1283918"/>
                  </a:lnTo>
                  <a:lnTo>
                    <a:pt x="0" y="1288741"/>
                  </a:lnTo>
                  <a:lnTo>
                    <a:pt x="5114" y="1293057"/>
                  </a:lnTo>
                  <a:cubicBezTo>
                    <a:pt x="15597" y="1302702"/>
                    <a:pt x="26592" y="1311841"/>
                    <a:pt x="37331" y="1320979"/>
                  </a:cubicBezTo>
                  <a:lnTo>
                    <a:pt x="48582" y="1330371"/>
                  </a:lnTo>
                  <a:lnTo>
                    <a:pt x="138866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0" name="Google Shape;1060;p4">
              <a:extLst>
                <a:ext uri="{FF2B5EF4-FFF2-40B4-BE49-F238E27FC236}">
                  <a16:creationId xmlns:a16="http://schemas.microsoft.com/office/drawing/2014/main" id="{E6D3C246-3271-4C6F-9011-75D1455CDFA3}"/>
                </a:ext>
              </a:extLst>
            </p:cNvPr>
            <p:cNvSpPr/>
            <p:nvPr/>
          </p:nvSpPr>
          <p:spPr>
            <a:xfrm>
              <a:off x="6247603" y="4560081"/>
              <a:ext cx="1492473" cy="1429368"/>
            </a:xfrm>
            <a:custGeom>
              <a:avLst/>
              <a:gdLst/>
              <a:ahLst/>
              <a:cxnLst/>
              <a:rect l="l" t="t" r="r" b="b"/>
              <a:pathLst>
                <a:path w="1492473" h="1429368" extrusionOk="0">
                  <a:moveTo>
                    <a:pt x="1401448" y="0"/>
                  </a:moveTo>
                  <a:lnTo>
                    <a:pt x="0" y="1391800"/>
                  </a:lnTo>
                  <a:lnTo>
                    <a:pt x="6137" y="1396369"/>
                  </a:lnTo>
                  <a:cubicBezTo>
                    <a:pt x="16620" y="1404238"/>
                    <a:pt x="27615" y="1411853"/>
                    <a:pt x="38609" y="1419468"/>
                  </a:cubicBezTo>
                  <a:lnTo>
                    <a:pt x="52673" y="1429368"/>
                  </a:lnTo>
                  <a:lnTo>
                    <a:pt x="1492474"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1" name="Google Shape;1061;p4">
              <a:extLst>
                <a:ext uri="{FF2B5EF4-FFF2-40B4-BE49-F238E27FC236}">
                  <a16:creationId xmlns:a16="http://schemas.microsoft.com/office/drawing/2014/main" id="{F2A1607F-9CFC-4580-B512-998894C22572}"/>
                </a:ext>
              </a:extLst>
            </p:cNvPr>
            <p:cNvSpPr/>
            <p:nvPr/>
          </p:nvSpPr>
          <p:spPr>
            <a:xfrm>
              <a:off x="6383887" y="4560081"/>
              <a:ext cx="1585290" cy="1517196"/>
            </a:xfrm>
            <a:custGeom>
              <a:avLst/>
              <a:gdLst/>
              <a:ahLst/>
              <a:cxnLst/>
              <a:rect l="l" t="t" r="r" b="b"/>
              <a:pathLst>
                <a:path w="1585290" h="1517196" extrusionOk="0">
                  <a:moveTo>
                    <a:pt x="1495287" y="0"/>
                  </a:moveTo>
                  <a:lnTo>
                    <a:pt x="0" y="1484197"/>
                  </a:lnTo>
                  <a:lnTo>
                    <a:pt x="6904" y="1488513"/>
                  </a:lnTo>
                  <a:cubicBezTo>
                    <a:pt x="19177" y="1495874"/>
                    <a:pt x="32473" y="1503235"/>
                    <a:pt x="44746" y="1510343"/>
                  </a:cubicBezTo>
                  <a:lnTo>
                    <a:pt x="57019" y="1517197"/>
                  </a:lnTo>
                  <a:lnTo>
                    <a:pt x="158529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2" name="Google Shape;1062;p4">
              <a:extLst>
                <a:ext uri="{FF2B5EF4-FFF2-40B4-BE49-F238E27FC236}">
                  <a16:creationId xmlns:a16="http://schemas.microsoft.com/office/drawing/2014/main" id="{ACF2EEEF-82AF-4B1C-B6AF-23788398906A}"/>
                </a:ext>
              </a:extLst>
            </p:cNvPr>
            <p:cNvSpPr/>
            <p:nvPr/>
          </p:nvSpPr>
          <p:spPr>
            <a:xfrm>
              <a:off x="6531165" y="4560081"/>
              <a:ext cx="1667111" cy="1593348"/>
            </a:xfrm>
            <a:custGeom>
              <a:avLst/>
              <a:gdLst/>
              <a:ahLst/>
              <a:cxnLst/>
              <a:rect l="l" t="t" r="r" b="b"/>
              <a:pathLst>
                <a:path w="1667111" h="1593348" extrusionOk="0">
                  <a:moveTo>
                    <a:pt x="1576597" y="0"/>
                  </a:moveTo>
                  <a:lnTo>
                    <a:pt x="6392" y="1558826"/>
                  </a:lnTo>
                  <a:lnTo>
                    <a:pt x="0" y="1565172"/>
                  </a:lnTo>
                  <a:lnTo>
                    <a:pt x="8182" y="1568980"/>
                  </a:lnTo>
                  <a:cubicBezTo>
                    <a:pt x="22245" y="1575833"/>
                    <a:pt x="36820" y="1582179"/>
                    <a:pt x="51138" y="1588525"/>
                  </a:cubicBezTo>
                  <a:lnTo>
                    <a:pt x="62133" y="1593348"/>
                  </a:lnTo>
                  <a:lnTo>
                    <a:pt x="166711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3" name="Google Shape;1063;p4">
              <a:extLst>
                <a:ext uri="{FF2B5EF4-FFF2-40B4-BE49-F238E27FC236}">
                  <a16:creationId xmlns:a16="http://schemas.microsoft.com/office/drawing/2014/main" id="{C06CB918-821C-4308-AB24-CC0F12E64ED5}"/>
                </a:ext>
              </a:extLst>
            </p:cNvPr>
            <p:cNvSpPr/>
            <p:nvPr/>
          </p:nvSpPr>
          <p:spPr>
            <a:xfrm>
              <a:off x="6691229" y="4560081"/>
              <a:ext cx="1736148" cy="1656554"/>
            </a:xfrm>
            <a:custGeom>
              <a:avLst/>
              <a:gdLst/>
              <a:ahLst/>
              <a:cxnLst/>
              <a:rect l="l" t="t" r="r" b="b"/>
              <a:pathLst>
                <a:path w="1736148" h="1656554" extrusionOk="0">
                  <a:moveTo>
                    <a:pt x="1645634" y="0"/>
                  </a:moveTo>
                  <a:lnTo>
                    <a:pt x="0" y="1633709"/>
                  </a:lnTo>
                  <a:lnTo>
                    <a:pt x="9461" y="1637009"/>
                  </a:lnTo>
                  <a:cubicBezTo>
                    <a:pt x="25058" y="1642593"/>
                    <a:pt x="40655" y="1647924"/>
                    <a:pt x="56508" y="1653001"/>
                  </a:cubicBezTo>
                  <a:lnTo>
                    <a:pt x="67503" y="1656554"/>
                  </a:lnTo>
                  <a:lnTo>
                    <a:pt x="173614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4" name="Google Shape;1064;p4">
              <a:extLst>
                <a:ext uri="{FF2B5EF4-FFF2-40B4-BE49-F238E27FC236}">
                  <a16:creationId xmlns:a16="http://schemas.microsoft.com/office/drawing/2014/main" id="{CBEE6470-4DAD-4B94-AE44-EB1D351894D5}"/>
                </a:ext>
              </a:extLst>
            </p:cNvPr>
            <p:cNvSpPr/>
            <p:nvPr/>
          </p:nvSpPr>
          <p:spPr>
            <a:xfrm>
              <a:off x="6865866" y="4560081"/>
              <a:ext cx="1790355" cy="1704022"/>
            </a:xfrm>
            <a:custGeom>
              <a:avLst/>
              <a:gdLst/>
              <a:ahLst/>
              <a:cxnLst/>
              <a:rect l="l" t="t" r="r" b="b"/>
              <a:pathLst>
                <a:path w="1790355" h="1704022" extrusionOk="0">
                  <a:moveTo>
                    <a:pt x="1700096" y="0"/>
                  </a:moveTo>
                  <a:lnTo>
                    <a:pt x="0" y="1687776"/>
                  </a:lnTo>
                  <a:lnTo>
                    <a:pt x="10995" y="1690315"/>
                  </a:lnTo>
                  <a:cubicBezTo>
                    <a:pt x="30427" y="1695054"/>
                    <a:pt x="50116" y="1699623"/>
                    <a:pt x="70060" y="1704022"/>
                  </a:cubicBezTo>
                  <a:lnTo>
                    <a:pt x="73384" y="1704022"/>
                  </a:lnTo>
                  <a:lnTo>
                    <a:pt x="1790355"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5" name="Google Shape;1065;p4">
              <a:extLst>
                <a:ext uri="{FF2B5EF4-FFF2-40B4-BE49-F238E27FC236}">
                  <a16:creationId xmlns:a16="http://schemas.microsoft.com/office/drawing/2014/main" id="{0529B5E5-E932-4C33-A12E-D4F291CDC007}"/>
                </a:ext>
              </a:extLst>
            </p:cNvPr>
            <p:cNvSpPr/>
            <p:nvPr/>
          </p:nvSpPr>
          <p:spPr>
            <a:xfrm>
              <a:off x="7057379" y="4560081"/>
              <a:ext cx="1827942" cy="1734228"/>
            </a:xfrm>
            <a:custGeom>
              <a:avLst/>
              <a:gdLst/>
              <a:ahLst/>
              <a:cxnLst/>
              <a:rect l="l" t="t" r="r" b="b"/>
              <a:pathLst>
                <a:path w="1827942" h="1734228" extrusionOk="0">
                  <a:moveTo>
                    <a:pt x="1737683" y="0"/>
                  </a:moveTo>
                  <a:lnTo>
                    <a:pt x="9205" y="1715953"/>
                  </a:lnTo>
                  <a:lnTo>
                    <a:pt x="0" y="1725091"/>
                  </a:lnTo>
                  <a:lnTo>
                    <a:pt x="12785" y="1726614"/>
                  </a:lnTo>
                  <a:cubicBezTo>
                    <a:pt x="33496" y="1729406"/>
                    <a:pt x="55741" y="1732198"/>
                    <a:pt x="77730" y="1734229"/>
                  </a:cubicBezTo>
                  <a:lnTo>
                    <a:pt x="80287" y="1734229"/>
                  </a:lnTo>
                  <a:lnTo>
                    <a:pt x="182794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6" name="Google Shape;1066;p4">
              <a:extLst>
                <a:ext uri="{FF2B5EF4-FFF2-40B4-BE49-F238E27FC236}">
                  <a16:creationId xmlns:a16="http://schemas.microsoft.com/office/drawing/2014/main" id="{E23ADC6E-2168-4E14-97B6-BA12C4992AB0}"/>
                </a:ext>
              </a:extLst>
            </p:cNvPr>
            <p:cNvSpPr/>
            <p:nvPr/>
          </p:nvSpPr>
          <p:spPr>
            <a:xfrm>
              <a:off x="7269604" y="4560081"/>
              <a:ext cx="1780638" cy="1741844"/>
            </a:xfrm>
            <a:custGeom>
              <a:avLst/>
              <a:gdLst/>
              <a:ahLst/>
              <a:cxnLst/>
              <a:rect l="l" t="t" r="r" b="b"/>
              <a:pathLst>
                <a:path w="1780638" h="1741844" extrusionOk="0">
                  <a:moveTo>
                    <a:pt x="1754303" y="0"/>
                  </a:moveTo>
                  <a:lnTo>
                    <a:pt x="10739" y="1730929"/>
                  </a:lnTo>
                  <a:lnTo>
                    <a:pt x="0" y="1741844"/>
                  </a:lnTo>
                  <a:lnTo>
                    <a:pt x="32217" y="1741844"/>
                  </a:lnTo>
                  <a:cubicBezTo>
                    <a:pt x="47047" y="1741844"/>
                    <a:pt x="61877" y="1741844"/>
                    <a:pt x="76708" y="1741844"/>
                  </a:cubicBezTo>
                  <a:lnTo>
                    <a:pt x="91282" y="1741844"/>
                  </a:lnTo>
                  <a:lnTo>
                    <a:pt x="1778849" y="66506"/>
                  </a:lnTo>
                  <a:lnTo>
                    <a:pt x="1780639" y="64729"/>
                  </a:lnTo>
                  <a:lnTo>
                    <a:pt x="1780639" y="51783"/>
                  </a:lnTo>
                  <a:cubicBezTo>
                    <a:pt x="1780639" y="37061"/>
                    <a:pt x="1780639" y="22338"/>
                    <a:pt x="1780639" y="7615"/>
                  </a:cubicBezTo>
                  <a:lnTo>
                    <a:pt x="178063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7" name="Google Shape;1067;p4">
              <a:extLst>
                <a:ext uri="{FF2B5EF4-FFF2-40B4-BE49-F238E27FC236}">
                  <a16:creationId xmlns:a16="http://schemas.microsoft.com/office/drawing/2014/main" id="{7954F9C3-C0CD-41A0-92B6-86E375CB204C}"/>
                </a:ext>
              </a:extLst>
            </p:cNvPr>
            <p:cNvSpPr/>
            <p:nvPr/>
          </p:nvSpPr>
          <p:spPr>
            <a:xfrm>
              <a:off x="7510721" y="4771528"/>
              <a:ext cx="1528015" cy="1518211"/>
            </a:xfrm>
            <a:custGeom>
              <a:avLst/>
              <a:gdLst/>
              <a:ahLst/>
              <a:cxnLst/>
              <a:rect l="l" t="t" r="r" b="b"/>
              <a:pathLst>
                <a:path w="1528015" h="1518211" extrusionOk="0">
                  <a:moveTo>
                    <a:pt x="18666" y="1514658"/>
                  </a:moveTo>
                  <a:cubicBezTo>
                    <a:pt x="47303" y="1511104"/>
                    <a:pt x="76196" y="1506535"/>
                    <a:pt x="104578" y="1501459"/>
                  </a:cubicBezTo>
                  <a:lnTo>
                    <a:pt x="106624" y="1501459"/>
                  </a:lnTo>
                  <a:lnTo>
                    <a:pt x="1511140" y="107120"/>
                  </a:lnTo>
                  <a:lnTo>
                    <a:pt x="1512418" y="105597"/>
                  </a:lnTo>
                  <a:lnTo>
                    <a:pt x="1512418" y="103820"/>
                  </a:lnTo>
                  <a:cubicBezTo>
                    <a:pt x="1517276" y="75898"/>
                    <a:pt x="1521879" y="47214"/>
                    <a:pt x="1525714" y="18530"/>
                  </a:cubicBezTo>
                  <a:lnTo>
                    <a:pt x="1528016" y="0"/>
                  </a:lnTo>
                  <a:lnTo>
                    <a:pt x="0" y="1518212"/>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8" name="Google Shape;1068;p4">
              <a:extLst>
                <a:ext uri="{FF2B5EF4-FFF2-40B4-BE49-F238E27FC236}">
                  <a16:creationId xmlns:a16="http://schemas.microsoft.com/office/drawing/2014/main" id="{97003807-646D-4EC0-BA7A-335705BD709B}"/>
                </a:ext>
              </a:extLst>
            </p:cNvPr>
            <p:cNvSpPr/>
            <p:nvPr/>
          </p:nvSpPr>
          <p:spPr>
            <a:xfrm>
              <a:off x="7798375" y="5057351"/>
              <a:ext cx="1181296" cy="1174259"/>
            </a:xfrm>
            <a:custGeom>
              <a:avLst/>
              <a:gdLst/>
              <a:ahLst/>
              <a:cxnLst/>
              <a:rect l="l" t="t" r="r" b="b"/>
              <a:pathLst>
                <a:path w="1181296" h="1174259" extrusionOk="0">
                  <a:moveTo>
                    <a:pt x="24802" y="1166645"/>
                  </a:moveTo>
                  <a:cubicBezTo>
                    <a:pt x="59065" y="1155983"/>
                    <a:pt x="94606" y="1143545"/>
                    <a:pt x="137051" y="1127046"/>
                  </a:cubicBezTo>
                  <a:lnTo>
                    <a:pt x="137051" y="1127046"/>
                  </a:lnTo>
                  <a:lnTo>
                    <a:pt x="1132204" y="139104"/>
                  </a:lnTo>
                  <a:lnTo>
                    <a:pt x="1133738" y="137073"/>
                  </a:lnTo>
                  <a:cubicBezTo>
                    <a:pt x="1150103" y="94936"/>
                    <a:pt x="1162887" y="59398"/>
                    <a:pt x="1173626" y="25384"/>
                  </a:cubicBezTo>
                  <a:lnTo>
                    <a:pt x="1181297" y="0"/>
                  </a:lnTo>
                  <a:lnTo>
                    <a:pt x="0" y="117426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9" name="Google Shape;1069;p4">
              <a:extLst>
                <a:ext uri="{FF2B5EF4-FFF2-40B4-BE49-F238E27FC236}">
                  <a16:creationId xmlns:a16="http://schemas.microsoft.com/office/drawing/2014/main" id="{DB2FE3F2-DE68-4059-9650-1CC853D5A5E7}"/>
                </a:ext>
              </a:extLst>
            </p:cNvPr>
            <p:cNvSpPr/>
            <p:nvPr/>
          </p:nvSpPr>
          <p:spPr>
            <a:xfrm>
              <a:off x="8207738" y="5464763"/>
              <a:ext cx="592949" cy="587891"/>
            </a:xfrm>
            <a:custGeom>
              <a:avLst/>
              <a:gdLst/>
              <a:ahLst/>
              <a:cxnLst/>
              <a:rect l="l" t="t" r="r" b="b"/>
              <a:pathLst>
                <a:path w="592949" h="587891" extrusionOk="0">
                  <a:moveTo>
                    <a:pt x="51905" y="554131"/>
                  </a:moveTo>
                  <a:cubicBezTo>
                    <a:pt x="254132" y="422921"/>
                    <a:pt x="426776" y="251529"/>
                    <a:pt x="558943" y="50768"/>
                  </a:cubicBezTo>
                  <a:lnTo>
                    <a:pt x="592950" y="0"/>
                  </a:lnTo>
                  <a:lnTo>
                    <a:pt x="0" y="587891"/>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grpSp>
      <p:grpSp>
        <p:nvGrpSpPr>
          <p:cNvPr id="110" name="Group 109">
            <a:extLst>
              <a:ext uri="{FF2B5EF4-FFF2-40B4-BE49-F238E27FC236}">
                <a16:creationId xmlns:a16="http://schemas.microsoft.com/office/drawing/2014/main" id="{B842173E-2F4D-4503-9820-BF498C075A7B}"/>
              </a:ext>
            </a:extLst>
          </p:cNvPr>
          <p:cNvGrpSpPr/>
          <p:nvPr userDrawn="1"/>
        </p:nvGrpSpPr>
        <p:grpSpPr>
          <a:xfrm>
            <a:off x="-1946" y="1862"/>
            <a:ext cx="977400" cy="1161932"/>
            <a:chOff x="-1947" y="-9024"/>
            <a:chExt cx="1256445" cy="1493660"/>
          </a:xfrm>
        </p:grpSpPr>
        <p:pic>
          <p:nvPicPr>
            <p:cNvPr id="111" name="Google Shape;1834;p11">
              <a:extLst>
                <a:ext uri="{FF2B5EF4-FFF2-40B4-BE49-F238E27FC236}">
                  <a16:creationId xmlns:a16="http://schemas.microsoft.com/office/drawing/2014/main" id="{19199D34-A61F-41A6-A9A2-0016B7BD89A1}"/>
                </a:ext>
              </a:extLst>
            </p:cNvPr>
            <p:cNvPicPr preferRelativeResize="0"/>
            <p:nvPr/>
          </p:nvPicPr>
          <p:blipFill rotWithShape="1">
            <a:blip r:embed="rId3">
              <a:alphaModFix/>
            </a:blip>
            <a:srcRect/>
            <a:stretch/>
          </p:blipFill>
          <p:spPr>
            <a:xfrm flipH="1">
              <a:off x="1227" y="-9024"/>
              <a:ext cx="1253271" cy="1199287"/>
            </a:xfrm>
            <a:prstGeom prst="rect">
              <a:avLst/>
            </a:prstGeom>
            <a:noFill/>
            <a:ln>
              <a:noFill/>
            </a:ln>
          </p:spPr>
        </p:pic>
        <p:pic>
          <p:nvPicPr>
            <p:cNvPr id="112" name="Google Shape;1835;p11">
              <a:extLst>
                <a:ext uri="{FF2B5EF4-FFF2-40B4-BE49-F238E27FC236}">
                  <a16:creationId xmlns:a16="http://schemas.microsoft.com/office/drawing/2014/main" id="{25AD48AA-85AF-472B-9E37-F03925C12D10}"/>
                </a:ext>
              </a:extLst>
            </p:cNvPr>
            <p:cNvPicPr preferRelativeResize="0"/>
            <p:nvPr/>
          </p:nvPicPr>
          <p:blipFill rotWithShape="1">
            <a:blip r:embed="rId4">
              <a:alphaModFix/>
            </a:blip>
            <a:srcRect/>
            <a:stretch/>
          </p:blipFill>
          <p:spPr>
            <a:xfrm rot="5400000" flipH="1">
              <a:off x="-224181" y="823737"/>
              <a:ext cx="883133" cy="438665"/>
            </a:xfrm>
            <a:prstGeom prst="rect">
              <a:avLst/>
            </a:prstGeom>
            <a:noFill/>
            <a:ln>
              <a:noFill/>
            </a:ln>
          </p:spPr>
        </p:pic>
        <p:grpSp>
          <p:nvGrpSpPr>
            <p:cNvPr id="113" name="Google Shape;1836;p11">
              <a:extLst>
                <a:ext uri="{FF2B5EF4-FFF2-40B4-BE49-F238E27FC236}">
                  <a16:creationId xmlns:a16="http://schemas.microsoft.com/office/drawing/2014/main" id="{0A2135FF-4C98-45AF-BDB0-70A6F53BECAB}"/>
                </a:ext>
              </a:extLst>
            </p:cNvPr>
            <p:cNvGrpSpPr/>
            <p:nvPr/>
          </p:nvGrpSpPr>
          <p:grpSpPr>
            <a:xfrm flipH="1">
              <a:off x="202626" y="180283"/>
              <a:ext cx="234092" cy="236779"/>
              <a:chOff x="4752075" y="4578100"/>
              <a:chExt cx="787500" cy="789172"/>
            </a:xfrm>
          </p:grpSpPr>
          <p:sp>
            <p:nvSpPr>
              <p:cNvPr id="114" name="Google Shape;1837;p11">
                <a:extLst>
                  <a:ext uri="{FF2B5EF4-FFF2-40B4-BE49-F238E27FC236}">
                    <a16:creationId xmlns:a16="http://schemas.microsoft.com/office/drawing/2014/main" id="{86667106-38F9-4328-B13D-7836932AD6F9}"/>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5" name="Google Shape;1838;p11">
                <a:extLst>
                  <a:ext uri="{FF2B5EF4-FFF2-40B4-BE49-F238E27FC236}">
                    <a16:creationId xmlns:a16="http://schemas.microsoft.com/office/drawing/2014/main" id="{7E549FB9-707A-4877-8B67-C01AE4DF3031}"/>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sp>
        <p:nvSpPr>
          <p:cNvPr id="116" name="Google Shape;1868;p11">
            <a:extLst>
              <a:ext uri="{FF2B5EF4-FFF2-40B4-BE49-F238E27FC236}">
                <a16:creationId xmlns:a16="http://schemas.microsoft.com/office/drawing/2014/main" id="{F8AAEFA2-8ABC-4AA8-9149-C5F336FD72A3}"/>
              </a:ext>
            </a:extLst>
          </p:cNvPr>
          <p:cNvSpPr/>
          <p:nvPr userDrawn="1"/>
        </p:nvSpPr>
        <p:spPr>
          <a:xfrm>
            <a:off x="11903877" y="1036922"/>
            <a:ext cx="158243" cy="158243"/>
          </a:xfrm>
          <a:custGeom>
            <a:avLst/>
            <a:gdLst/>
            <a:ahLst/>
            <a:cxnLst/>
            <a:rect l="l" t="t" r="r" b="b"/>
            <a:pathLst>
              <a:path w="266700" h="266700" extrusionOk="0">
                <a:moveTo>
                  <a:pt x="266700" y="133258"/>
                </a:moveTo>
                <a:cubicBezTo>
                  <a:pt x="204487" y="155522"/>
                  <a:pt x="155522" y="204487"/>
                  <a:pt x="133258" y="266700"/>
                </a:cubicBezTo>
                <a:cubicBezTo>
                  <a:pt x="111034" y="204527"/>
                  <a:pt x="62143" y="155568"/>
                  <a:pt x="0" y="133258"/>
                </a:cubicBezTo>
                <a:cubicBezTo>
                  <a:pt x="62061" y="110921"/>
                  <a:pt x="110921" y="62061"/>
                  <a:pt x="133258" y="0"/>
                </a:cubicBezTo>
                <a:cubicBezTo>
                  <a:pt x="155568" y="62143"/>
                  <a:pt x="204527" y="111034"/>
                  <a:pt x="266700" y="133258"/>
                </a:cubicBezTo>
                <a:close/>
              </a:path>
            </a:pathLst>
          </a:custGeom>
          <a:solidFill>
            <a:srgbClr val="D93954"/>
          </a:solidFill>
          <a:ln>
            <a:noFill/>
          </a:ln>
        </p:spPr>
        <p:txBody>
          <a:bodyPr spcFirstLastPara="1" wrap="square" lIns="121900" tIns="60925" rIns="121900" bIns="609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ea typeface="Calibri"/>
              <a:cs typeface="Calibri"/>
              <a:sym typeface="Calibri"/>
            </a:endParaRPr>
          </a:p>
        </p:txBody>
      </p:sp>
      <p:pic>
        <p:nvPicPr>
          <p:cNvPr id="117" name="Google Shape;1035;p133">
            <a:extLst>
              <a:ext uri="{FF2B5EF4-FFF2-40B4-BE49-F238E27FC236}">
                <a16:creationId xmlns:a16="http://schemas.microsoft.com/office/drawing/2014/main" id="{8A010356-9C6A-4411-8AE9-8AC8D31ECBD0}"/>
              </a:ext>
            </a:extLst>
          </p:cNvPr>
          <p:cNvPicPr preferRelativeResize="0"/>
          <p:nvPr userDrawn="1"/>
        </p:nvPicPr>
        <p:blipFill rotWithShape="1">
          <a:blip r:embed="rId4">
            <a:alphaModFix/>
          </a:blip>
          <a:srcRect/>
          <a:stretch/>
        </p:blipFill>
        <p:spPr>
          <a:xfrm rot="16200000">
            <a:off x="11546916" y="204939"/>
            <a:ext cx="874788" cy="438665"/>
          </a:xfrm>
          <a:prstGeom prst="rect">
            <a:avLst/>
          </a:prstGeom>
          <a:noFill/>
          <a:ln>
            <a:noFill/>
          </a:ln>
        </p:spPr>
      </p:pic>
      <p:grpSp>
        <p:nvGrpSpPr>
          <p:cNvPr id="118" name="Google Shape;1036;p133">
            <a:extLst>
              <a:ext uri="{FF2B5EF4-FFF2-40B4-BE49-F238E27FC236}">
                <a16:creationId xmlns:a16="http://schemas.microsoft.com/office/drawing/2014/main" id="{ADED6E93-CAFA-4BFA-9367-AA97AF691C76}"/>
              </a:ext>
            </a:extLst>
          </p:cNvPr>
          <p:cNvGrpSpPr/>
          <p:nvPr userDrawn="1"/>
        </p:nvGrpSpPr>
        <p:grpSpPr>
          <a:xfrm>
            <a:off x="11540411" y="869417"/>
            <a:ext cx="234045" cy="234541"/>
            <a:chOff x="4752075" y="4578100"/>
            <a:chExt cx="787500" cy="789172"/>
          </a:xfrm>
        </p:grpSpPr>
        <p:sp>
          <p:nvSpPr>
            <p:cNvPr id="119" name="Google Shape;1037;p133">
              <a:extLst>
                <a:ext uri="{FF2B5EF4-FFF2-40B4-BE49-F238E27FC236}">
                  <a16:creationId xmlns:a16="http://schemas.microsoft.com/office/drawing/2014/main" id="{B221CC13-B2CD-49F0-A756-70F2B68B1D44}"/>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0" name="Google Shape;1038;p133">
              <a:extLst>
                <a:ext uri="{FF2B5EF4-FFF2-40B4-BE49-F238E27FC236}">
                  <a16:creationId xmlns:a16="http://schemas.microsoft.com/office/drawing/2014/main" id="{EB6FDA7F-1278-4EA2-8922-94682506405B}"/>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23" name="Text Placeholder 53">
            <a:extLst>
              <a:ext uri="{FF2B5EF4-FFF2-40B4-BE49-F238E27FC236}">
                <a16:creationId xmlns:a16="http://schemas.microsoft.com/office/drawing/2014/main" id="{836BE74D-B618-49D9-B13F-5FBD465C3D2C}"/>
              </a:ext>
            </a:extLst>
          </p:cNvPr>
          <p:cNvSpPr>
            <a:spLocks noGrp="1"/>
          </p:cNvSpPr>
          <p:nvPr>
            <p:ph type="body" sz="quarter" idx="14" hasCustomPrompt="1"/>
          </p:nvPr>
        </p:nvSpPr>
        <p:spPr>
          <a:xfrm>
            <a:off x="487988" y="4090395"/>
            <a:ext cx="2140715" cy="2682786"/>
          </a:xfrm>
          <a:noFill/>
          <a:ln>
            <a:noFill/>
          </a:ln>
        </p:spPr>
        <p:txBody>
          <a:bodyPr wrap="square" rtlCol="0">
            <a:spAutoFit/>
          </a:bodyPr>
          <a:lstStyle>
            <a:lvl1pPr>
              <a:defRPr lang="en-US" altLang="zh-TW" sz="1800" dirty="0" smtClean="0"/>
            </a:lvl1pPr>
            <a:lvl2pPr>
              <a:defRPr lang="en-US" altLang="zh-TW" sz="1800" dirty="0" smtClean="0"/>
            </a:lvl2pPr>
            <a:lvl3pPr>
              <a:defRPr lang="en-US" altLang="zh-TW" sz="1400" kern="0" dirty="0" smtClean="0">
                <a:solidFill>
                  <a:srgbClr val="000000"/>
                </a:solidFill>
                <a:latin typeface="Arial"/>
                <a:cs typeface="Arial"/>
              </a:defRPr>
            </a:lvl3pPr>
            <a:lvl4pPr>
              <a:defRPr lang="en-US" altLang="zh-TW" dirty="0" smtClean="0"/>
            </a:lvl4pPr>
            <a:lvl5pPr>
              <a:defRPr lang="zh-TW" altLang="en-US" sz="1400" kern="0" dirty="0">
                <a:solidFill>
                  <a:srgbClr val="000000"/>
                </a:solidFill>
                <a:latin typeface="Arial"/>
                <a:cs typeface="Arial"/>
              </a:defRPr>
            </a:lvl5pPr>
          </a:lstStyle>
          <a:p>
            <a:pPr marL="228600" marR="0" lvl="0" indent="-228600" algn="l" defTabSz="682749" rtl="0" eaLnBrk="0" fontAlgn="auto" latinLnBrk="0" hangingPunct="0">
              <a:lnSpc>
                <a:spcPct val="100000"/>
              </a:lnSpc>
              <a:spcBef>
                <a:spcPts val="0"/>
              </a:spcBef>
              <a:spcAft>
                <a:spcPts val="171"/>
              </a:spcAft>
              <a:buClr>
                <a:srgbClr val="000000"/>
              </a:buClr>
              <a:buSzTx/>
              <a:buFont typeface="+mj-lt"/>
              <a:buAutoNum type="arabicParenR"/>
              <a:tabLst/>
              <a:defRPr/>
            </a:pPr>
            <a:r>
              <a:rPr kumimoji="0" lang="zh-TW" altLang="en-US" sz="1100" b="0" i="0" u="none" strike="noStrike" kern="0" cap="none" spc="0" normalizeH="0" baseline="0" noProof="0" dirty="0">
                <a:ln>
                  <a:noFill/>
                </a:ln>
                <a:solidFill>
                  <a:srgbClr val="000000"/>
                </a:solidFill>
                <a:effectLst/>
                <a:uLnTx/>
                <a:uFillTx/>
                <a:latin typeface="Arial"/>
                <a:cs typeface="Arial" charset="0"/>
                <a:sym typeface="Arial"/>
              </a:rPr>
              <a:t>轉型重點：金屬製品製造業者期望以轉型提高經營效能並降低營運成本未來希望以數位「改善人力資源管理」避免經營斷層危機。</a:t>
            </a:r>
            <a:endParaRPr kumimoji="0" lang="en-US" altLang="zh-TW" sz="1100" b="0" i="0" u="none" strike="noStrike" kern="0" cap="none" spc="0" normalizeH="0" baseline="0" noProof="0" dirty="0">
              <a:ln>
                <a:noFill/>
              </a:ln>
              <a:solidFill>
                <a:srgbClr val="000000"/>
              </a:solidFill>
              <a:effectLst/>
              <a:uLnTx/>
              <a:uFillTx/>
              <a:latin typeface="Arial"/>
              <a:cs typeface="Arial" charset="0"/>
              <a:sym typeface="Arial"/>
            </a:endParaRPr>
          </a:p>
          <a:p>
            <a:pPr marL="228600" marR="0" lvl="0" indent="-228600" algn="l" defTabSz="682749" rtl="0" eaLnBrk="0" fontAlgn="auto" latinLnBrk="0" hangingPunct="0">
              <a:lnSpc>
                <a:spcPct val="100000"/>
              </a:lnSpc>
              <a:spcBef>
                <a:spcPts val="0"/>
              </a:spcBef>
              <a:spcAft>
                <a:spcPts val="171"/>
              </a:spcAft>
              <a:buClr>
                <a:srgbClr val="000000"/>
              </a:buClr>
              <a:buSzTx/>
              <a:buFont typeface="+mj-lt"/>
              <a:buAutoNum type="arabicParenR"/>
              <a:tabLst/>
              <a:defRPr/>
            </a:pPr>
            <a:r>
              <a:rPr kumimoji="0" lang="zh-TW" altLang="en-US" sz="1100" b="0" i="0" u="none" strike="noStrike" kern="0" cap="none" spc="0" normalizeH="0" baseline="0" noProof="0" dirty="0">
                <a:ln>
                  <a:noFill/>
                </a:ln>
                <a:solidFill>
                  <a:srgbClr val="000000"/>
                </a:solidFill>
                <a:effectLst/>
                <a:uLnTx/>
                <a:uFillTx/>
                <a:latin typeface="Arial"/>
                <a:cs typeface="Arial" charset="0"/>
                <a:sym typeface="Arial"/>
              </a:rPr>
              <a:t>轉型建議：須深入了解數位化為何無法降低營運成本，或帶來營收上的效益，找出關鍵問題。探究為何應用數位工具沒有成功提升競爭力，透過觀摩其他轉型個案成功經驗，諮詢外部數位轉型顧問，優化數位工具應用模式。</a:t>
            </a:r>
          </a:p>
          <a:p>
            <a:pPr marL="0" marR="0" lvl="0" indent="0" algn="l" defTabSz="682749" rtl="0" eaLnBrk="0" fontAlgn="auto" latinLnBrk="0" hangingPunct="0">
              <a:lnSpc>
                <a:spcPct val="100000"/>
              </a:lnSpc>
              <a:spcBef>
                <a:spcPts val="0"/>
              </a:spcBef>
              <a:spcAft>
                <a:spcPts val="171"/>
              </a:spcAft>
              <a:buClr>
                <a:srgbClr val="000000"/>
              </a:buClr>
              <a:buSzTx/>
              <a:buFont typeface="Arial"/>
              <a:buNone/>
              <a:tabLst/>
              <a:defRPr/>
            </a:pPr>
            <a:endParaRPr kumimoji="0" lang="en-GB" altLang="zh-TW" sz="1100" b="0" i="0" u="none" strike="noStrike" kern="0" cap="none" spc="0" normalizeH="0" baseline="0" noProof="0" dirty="0">
              <a:ln>
                <a:noFill/>
              </a:ln>
              <a:solidFill>
                <a:srgbClr val="000000"/>
              </a:solidFill>
              <a:effectLst/>
              <a:uLnTx/>
              <a:uFillTx/>
              <a:latin typeface="Arial"/>
              <a:cs typeface="Arial" charset="0"/>
              <a:sym typeface="Arial"/>
            </a:endParaRPr>
          </a:p>
        </p:txBody>
      </p:sp>
      <p:sp>
        <p:nvSpPr>
          <p:cNvPr id="126" name="Text Placeholder 125">
            <a:extLst>
              <a:ext uri="{FF2B5EF4-FFF2-40B4-BE49-F238E27FC236}">
                <a16:creationId xmlns:a16="http://schemas.microsoft.com/office/drawing/2014/main" id="{1C1F2F34-8573-4955-BACE-4DED7875705C}"/>
              </a:ext>
            </a:extLst>
          </p:cNvPr>
          <p:cNvSpPr>
            <a:spLocks noGrp="1"/>
          </p:cNvSpPr>
          <p:nvPr>
            <p:ph type="body" sz="quarter" idx="17" hasCustomPrompt="1"/>
          </p:nvPr>
        </p:nvSpPr>
        <p:spPr>
          <a:xfrm>
            <a:off x="470884" y="342195"/>
            <a:ext cx="10808962" cy="772217"/>
          </a:xfrm>
        </p:spPr>
        <p:txBody>
          <a:bodyPr/>
          <a:lstStyle>
            <a:lvl1pPr>
              <a:defRPr kumimoji="0" lang="en-US" altLang="zh-TW" sz="3200" b="1" i="0" u="none" strike="noStrike" kern="0" cap="none" spc="0" normalizeH="0" baseline="0" dirty="0" smtClean="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defRPr>
            </a:lvl1pPr>
            <a:lvl2pPr>
              <a:defRPr/>
            </a:lvl2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客戶產業數位轉型重點與建議 </a:t>
            </a: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 [</a:t>
            </a:r>
            <a:r>
              <a:rPr kumimoji="0" lang="en-US" altLang="zh-TW" sz="3200" b="1" i="0" u="none" strike="noStrike" kern="0" cap="none" spc="0" normalizeH="0" baseline="0" noProof="0" dirty="0" err="1">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industry_l_text</a:t>
            </a: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a:t>
            </a:r>
            <a:endPar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endParaRPr>
          </a:p>
        </p:txBody>
      </p:sp>
      <p:grpSp>
        <p:nvGrpSpPr>
          <p:cNvPr id="15" name="Group 14">
            <a:extLst>
              <a:ext uri="{FF2B5EF4-FFF2-40B4-BE49-F238E27FC236}">
                <a16:creationId xmlns:a16="http://schemas.microsoft.com/office/drawing/2014/main" id="{B636A38D-41AC-3BA7-4D9B-FB5485D000B1}"/>
              </a:ext>
            </a:extLst>
          </p:cNvPr>
          <p:cNvGrpSpPr/>
          <p:nvPr userDrawn="1"/>
        </p:nvGrpSpPr>
        <p:grpSpPr>
          <a:xfrm rot="16200000">
            <a:off x="466524" y="1776443"/>
            <a:ext cx="2283936" cy="2044877"/>
            <a:chOff x="2267057" y="1714542"/>
            <a:chExt cx="1915862" cy="1715329"/>
          </a:xfrm>
        </p:grpSpPr>
        <p:grpSp>
          <p:nvGrpSpPr>
            <p:cNvPr id="16" name="Group 15">
              <a:extLst>
                <a:ext uri="{FF2B5EF4-FFF2-40B4-BE49-F238E27FC236}">
                  <a16:creationId xmlns:a16="http://schemas.microsoft.com/office/drawing/2014/main" id="{5CB64910-257C-9FF4-880F-4FE80B08AC4D}"/>
                </a:ext>
              </a:extLst>
            </p:cNvPr>
            <p:cNvGrpSpPr/>
            <p:nvPr/>
          </p:nvGrpSpPr>
          <p:grpSpPr>
            <a:xfrm>
              <a:off x="2267057" y="1714542"/>
              <a:ext cx="1843191" cy="1681736"/>
              <a:chOff x="2267057" y="1714542"/>
              <a:chExt cx="1843191" cy="1681736"/>
            </a:xfrm>
          </p:grpSpPr>
          <p:sp>
            <p:nvSpPr>
              <p:cNvPr id="18" name="Freeform 7">
                <a:extLst>
                  <a:ext uri="{FF2B5EF4-FFF2-40B4-BE49-F238E27FC236}">
                    <a16:creationId xmlns:a16="http://schemas.microsoft.com/office/drawing/2014/main" id="{84581F05-31F5-DE5D-ECAD-DF3D46CEADA8}"/>
                  </a:ext>
                </a:extLst>
              </p:cNvPr>
              <p:cNvSpPr>
                <a:spLocks/>
              </p:cNvSpPr>
              <p:nvPr/>
            </p:nvSpPr>
            <p:spPr bwMode="auto">
              <a:xfrm>
                <a:off x="2267057" y="1714542"/>
                <a:ext cx="1843191" cy="1681736"/>
              </a:xfrm>
              <a:custGeom>
                <a:avLst/>
                <a:gdLst>
                  <a:gd name="T0" fmla="*/ 5331 w 5377"/>
                  <a:gd name="T1" fmla="*/ 4906 h 4906"/>
                  <a:gd name="T2" fmla="*/ 5331 w 5377"/>
                  <a:gd name="T3" fmla="*/ 4906 h 4906"/>
                  <a:gd name="T4" fmla="*/ 5323 w 5377"/>
                  <a:gd name="T5" fmla="*/ 4904 h 4906"/>
                  <a:gd name="T6" fmla="*/ 5315 w 5377"/>
                  <a:gd name="T7" fmla="*/ 4902 h 4906"/>
                  <a:gd name="T8" fmla="*/ 5307 w 5377"/>
                  <a:gd name="T9" fmla="*/ 4898 h 4906"/>
                  <a:gd name="T10" fmla="*/ 5299 w 5377"/>
                  <a:gd name="T11" fmla="*/ 4892 h 4906"/>
                  <a:gd name="T12" fmla="*/ 5293 w 5377"/>
                  <a:gd name="T13" fmla="*/ 4886 h 4906"/>
                  <a:gd name="T14" fmla="*/ 5289 w 5377"/>
                  <a:gd name="T15" fmla="*/ 4878 h 4906"/>
                  <a:gd name="T16" fmla="*/ 5287 w 5377"/>
                  <a:gd name="T17" fmla="*/ 4870 h 4906"/>
                  <a:gd name="T18" fmla="*/ 5287 w 5377"/>
                  <a:gd name="T19" fmla="*/ 4860 h 4906"/>
                  <a:gd name="T20" fmla="*/ 5287 w 5377"/>
                  <a:gd name="T21" fmla="*/ 90 h 4906"/>
                  <a:gd name="T22" fmla="*/ 92 w 5377"/>
                  <a:gd name="T23" fmla="*/ 90 h 4906"/>
                  <a:gd name="T24" fmla="*/ 92 w 5377"/>
                  <a:gd name="T25" fmla="*/ 4860 h 4906"/>
                  <a:gd name="T26" fmla="*/ 92 w 5377"/>
                  <a:gd name="T27" fmla="*/ 4860 h 4906"/>
                  <a:gd name="T28" fmla="*/ 90 w 5377"/>
                  <a:gd name="T29" fmla="*/ 4870 h 4906"/>
                  <a:gd name="T30" fmla="*/ 88 w 5377"/>
                  <a:gd name="T31" fmla="*/ 4878 h 4906"/>
                  <a:gd name="T32" fmla="*/ 84 w 5377"/>
                  <a:gd name="T33" fmla="*/ 4886 h 4906"/>
                  <a:gd name="T34" fmla="*/ 78 w 5377"/>
                  <a:gd name="T35" fmla="*/ 4892 h 4906"/>
                  <a:gd name="T36" fmla="*/ 72 w 5377"/>
                  <a:gd name="T37" fmla="*/ 4898 h 4906"/>
                  <a:gd name="T38" fmla="*/ 64 w 5377"/>
                  <a:gd name="T39" fmla="*/ 4902 h 4906"/>
                  <a:gd name="T40" fmla="*/ 56 w 5377"/>
                  <a:gd name="T41" fmla="*/ 4904 h 4906"/>
                  <a:gd name="T42" fmla="*/ 46 w 5377"/>
                  <a:gd name="T43" fmla="*/ 4906 h 4906"/>
                  <a:gd name="T44" fmla="*/ 46 w 5377"/>
                  <a:gd name="T45" fmla="*/ 4906 h 4906"/>
                  <a:gd name="T46" fmla="*/ 36 w 5377"/>
                  <a:gd name="T47" fmla="*/ 4904 h 4906"/>
                  <a:gd name="T48" fmla="*/ 28 w 5377"/>
                  <a:gd name="T49" fmla="*/ 4902 h 4906"/>
                  <a:gd name="T50" fmla="*/ 20 w 5377"/>
                  <a:gd name="T51" fmla="*/ 4898 h 4906"/>
                  <a:gd name="T52" fmla="*/ 14 w 5377"/>
                  <a:gd name="T53" fmla="*/ 4892 h 4906"/>
                  <a:gd name="T54" fmla="*/ 8 w 5377"/>
                  <a:gd name="T55" fmla="*/ 4886 h 4906"/>
                  <a:gd name="T56" fmla="*/ 4 w 5377"/>
                  <a:gd name="T57" fmla="*/ 4878 h 4906"/>
                  <a:gd name="T58" fmla="*/ 2 w 5377"/>
                  <a:gd name="T59" fmla="*/ 4870 h 4906"/>
                  <a:gd name="T60" fmla="*/ 0 w 5377"/>
                  <a:gd name="T61" fmla="*/ 4860 h 4906"/>
                  <a:gd name="T62" fmla="*/ 0 w 5377"/>
                  <a:gd name="T63" fmla="*/ 44 h 4906"/>
                  <a:gd name="T64" fmla="*/ 0 w 5377"/>
                  <a:gd name="T65" fmla="*/ 44 h 4906"/>
                  <a:gd name="T66" fmla="*/ 2 w 5377"/>
                  <a:gd name="T67" fmla="*/ 36 h 4906"/>
                  <a:gd name="T68" fmla="*/ 4 w 5377"/>
                  <a:gd name="T69" fmla="*/ 26 h 4906"/>
                  <a:gd name="T70" fmla="*/ 8 w 5377"/>
                  <a:gd name="T71" fmla="*/ 20 h 4906"/>
                  <a:gd name="T72" fmla="*/ 14 w 5377"/>
                  <a:gd name="T73" fmla="*/ 12 h 4906"/>
                  <a:gd name="T74" fmla="*/ 20 w 5377"/>
                  <a:gd name="T75" fmla="*/ 6 h 4906"/>
                  <a:gd name="T76" fmla="*/ 28 w 5377"/>
                  <a:gd name="T77" fmla="*/ 2 h 4906"/>
                  <a:gd name="T78" fmla="*/ 36 w 5377"/>
                  <a:gd name="T79" fmla="*/ 0 h 4906"/>
                  <a:gd name="T80" fmla="*/ 46 w 5377"/>
                  <a:gd name="T81" fmla="*/ 0 h 4906"/>
                  <a:gd name="T82" fmla="*/ 5331 w 5377"/>
                  <a:gd name="T83" fmla="*/ 0 h 4906"/>
                  <a:gd name="T84" fmla="*/ 5331 w 5377"/>
                  <a:gd name="T85" fmla="*/ 0 h 4906"/>
                  <a:gd name="T86" fmla="*/ 5341 w 5377"/>
                  <a:gd name="T87" fmla="*/ 0 h 4906"/>
                  <a:gd name="T88" fmla="*/ 5349 w 5377"/>
                  <a:gd name="T89" fmla="*/ 2 h 4906"/>
                  <a:gd name="T90" fmla="*/ 5357 w 5377"/>
                  <a:gd name="T91" fmla="*/ 6 h 4906"/>
                  <a:gd name="T92" fmla="*/ 5365 w 5377"/>
                  <a:gd name="T93" fmla="*/ 12 h 4906"/>
                  <a:gd name="T94" fmla="*/ 5369 w 5377"/>
                  <a:gd name="T95" fmla="*/ 20 h 4906"/>
                  <a:gd name="T96" fmla="*/ 5373 w 5377"/>
                  <a:gd name="T97" fmla="*/ 26 h 4906"/>
                  <a:gd name="T98" fmla="*/ 5377 w 5377"/>
                  <a:gd name="T99" fmla="*/ 36 h 4906"/>
                  <a:gd name="T100" fmla="*/ 5377 w 5377"/>
                  <a:gd name="T101" fmla="*/ 44 h 4906"/>
                  <a:gd name="T102" fmla="*/ 5377 w 5377"/>
                  <a:gd name="T103" fmla="*/ 4860 h 4906"/>
                  <a:gd name="T104" fmla="*/ 5377 w 5377"/>
                  <a:gd name="T105" fmla="*/ 4860 h 4906"/>
                  <a:gd name="T106" fmla="*/ 5377 w 5377"/>
                  <a:gd name="T107" fmla="*/ 4870 h 4906"/>
                  <a:gd name="T108" fmla="*/ 5373 w 5377"/>
                  <a:gd name="T109" fmla="*/ 4878 h 4906"/>
                  <a:gd name="T110" fmla="*/ 5369 w 5377"/>
                  <a:gd name="T111" fmla="*/ 4886 h 4906"/>
                  <a:gd name="T112" fmla="*/ 5365 w 5377"/>
                  <a:gd name="T113" fmla="*/ 4892 h 4906"/>
                  <a:gd name="T114" fmla="*/ 5357 w 5377"/>
                  <a:gd name="T115" fmla="*/ 4898 h 4906"/>
                  <a:gd name="T116" fmla="*/ 5349 w 5377"/>
                  <a:gd name="T117" fmla="*/ 4902 h 4906"/>
                  <a:gd name="T118" fmla="*/ 5341 w 5377"/>
                  <a:gd name="T119" fmla="*/ 4904 h 4906"/>
                  <a:gd name="T120" fmla="*/ 5331 w 5377"/>
                  <a:gd name="T121" fmla="*/ 4906 h 4906"/>
                  <a:gd name="T122" fmla="*/ 5331 w 5377"/>
                  <a:gd name="T123" fmla="*/ 4906 h 4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77" h="4906">
                    <a:moveTo>
                      <a:pt x="5331" y="4906"/>
                    </a:moveTo>
                    <a:lnTo>
                      <a:pt x="5331" y="4906"/>
                    </a:lnTo>
                    <a:lnTo>
                      <a:pt x="5323" y="4904"/>
                    </a:lnTo>
                    <a:lnTo>
                      <a:pt x="5315" y="4902"/>
                    </a:lnTo>
                    <a:lnTo>
                      <a:pt x="5307" y="4898"/>
                    </a:lnTo>
                    <a:lnTo>
                      <a:pt x="5299" y="4892"/>
                    </a:lnTo>
                    <a:lnTo>
                      <a:pt x="5293" y="4886"/>
                    </a:lnTo>
                    <a:lnTo>
                      <a:pt x="5289" y="4878"/>
                    </a:lnTo>
                    <a:lnTo>
                      <a:pt x="5287" y="4870"/>
                    </a:lnTo>
                    <a:lnTo>
                      <a:pt x="5287" y="4860"/>
                    </a:lnTo>
                    <a:lnTo>
                      <a:pt x="5287" y="90"/>
                    </a:lnTo>
                    <a:lnTo>
                      <a:pt x="92" y="90"/>
                    </a:lnTo>
                    <a:lnTo>
                      <a:pt x="92" y="4860"/>
                    </a:lnTo>
                    <a:lnTo>
                      <a:pt x="92" y="4860"/>
                    </a:lnTo>
                    <a:lnTo>
                      <a:pt x="90" y="4870"/>
                    </a:lnTo>
                    <a:lnTo>
                      <a:pt x="88" y="4878"/>
                    </a:lnTo>
                    <a:lnTo>
                      <a:pt x="84" y="4886"/>
                    </a:lnTo>
                    <a:lnTo>
                      <a:pt x="78" y="4892"/>
                    </a:lnTo>
                    <a:lnTo>
                      <a:pt x="72" y="4898"/>
                    </a:lnTo>
                    <a:lnTo>
                      <a:pt x="64" y="4902"/>
                    </a:lnTo>
                    <a:lnTo>
                      <a:pt x="56" y="4904"/>
                    </a:lnTo>
                    <a:lnTo>
                      <a:pt x="46" y="4906"/>
                    </a:lnTo>
                    <a:lnTo>
                      <a:pt x="46" y="4906"/>
                    </a:lnTo>
                    <a:lnTo>
                      <a:pt x="36" y="4904"/>
                    </a:lnTo>
                    <a:lnTo>
                      <a:pt x="28" y="4902"/>
                    </a:lnTo>
                    <a:lnTo>
                      <a:pt x="20" y="4898"/>
                    </a:lnTo>
                    <a:lnTo>
                      <a:pt x="14" y="4892"/>
                    </a:lnTo>
                    <a:lnTo>
                      <a:pt x="8" y="4886"/>
                    </a:lnTo>
                    <a:lnTo>
                      <a:pt x="4" y="4878"/>
                    </a:lnTo>
                    <a:lnTo>
                      <a:pt x="2" y="4870"/>
                    </a:lnTo>
                    <a:lnTo>
                      <a:pt x="0" y="4860"/>
                    </a:lnTo>
                    <a:lnTo>
                      <a:pt x="0" y="44"/>
                    </a:lnTo>
                    <a:lnTo>
                      <a:pt x="0" y="44"/>
                    </a:lnTo>
                    <a:lnTo>
                      <a:pt x="2" y="36"/>
                    </a:lnTo>
                    <a:lnTo>
                      <a:pt x="4" y="26"/>
                    </a:lnTo>
                    <a:lnTo>
                      <a:pt x="8" y="20"/>
                    </a:lnTo>
                    <a:lnTo>
                      <a:pt x="14" y="12"/>
                    </a:lnTo>
                    <a:lnTo>
                      <a:pt x="20" y="6"/>
                    </a:lnTo>
                    <a:lnTo>
                      <a:pt x="28" y="2"/>
                    </a:lnTo>
                    <a:lnTo>
                      <a:pt x="36" y="0"/>
                    </a:lnTo>
                    <a:lnTo>
                      <a:pt x="46" y="0"/>
                    </a:lnTo>
                    <a:lnTo>
                      <a:pt x="5331" y="0"/>
                    </a:lnTo>
                    <a:lnTo>
                      <a:pt x="5331" y="0"/>
                    </a:lnTo>
                    <a:lnTo>
                      <a:pt x="5341" y="0"/>
                    </a:lnTo>
                    <a:lnTo>
                      <a:pt x="5349" y="2"/>
                    </a:lnTo>
                    <a:lnTo>
                      <a:pt x="5357" y="6"/>
                    </a:lnTo>
                    <a:lnTo>
                      <a:pt x="5365" y="12"/>
                    </a:lnTo>
                    <a:lnTo>
                      <a:pt x="5369" y="20"/>
                    </a:lnTo>
                    <a:lnTo>
                      <a:pt x="5373" y="26"/>
                    </a:lnTo>
                    <a:lnTo>
                      <a:pt x="5377" y="36"/>
                    </a:lnTo>
                    <a:lnTo>
                      <a:pt x="5377" y="44"/>
                    </a:lnTo>
                    <a:lnTo>
                      <a:pt x="5377" y="4860"/>
                    </a:lnTo>
                    <a:lnTo>
                      <a:pt x="5377" y="4860"/>
                    </a:lnTo>
                    <a:lnTo>
                      <a:pt x="5377" y="4870"/>
                    </a:lnTo>
                    <a:lnTo>
                      <a:pt x="5373" y="4878"/>
                    </a:lnTo>
                    <a:lnTo>
                      <a:pt x="5369" y="4886"/>
                    </a:lnTo>
                    <a:lnTo>
                      <a:pt x="5365" y="4892"/>
                    </a:lnTo>
                    <a:lnTo>
                      <a:pt x="5357" y="4898"/>
                    </a:lnTo>
                    <a:lnTo>
                      <a:pt x="5349" y="4902"/>
                    </a:lnTo>
                    <a:lnTo>
                      <a:pt x="5341" y="4904"/>
                    </a:lnTo>
                    <a:lnTo>
                      <a:pt x="5331" y="4906"/>
                    </a:lnTo>
                    <a:lnTo>
                      <a:pt x="5331" y="4906"/>
                    </a:lnTo>
                    <a:close/>
                  </a:path>
                </a:pathLst>
              </a:custGeom>
              <a:solidFill>
                <a:srgbClr val="EB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GB" sz="1200" b="0" i="0" u="none" strike="noStrike" kern="0" cap="none" spc="0" normalizeH="0" baseline="0" noProof="0">
                  <a:ln>
                    <a:noFill/>
                  </a:ln>
                  <a:solidFill>
                    <a:srgbClr val="000000"/>
                  </a:solidFill>
                  <a:effectLst/>
                  <a:uLnTx/>
                  <a:uFillTx/>
                  <a:latin typeface="Arial"/>
                  <a:cs typeface="Arial"/>
                  <a:sym typeface="Arial"/>
                </a:endParaRPr>
              </a:p>
            </p:txBody>
          </p:sp>
          <p:sp>
            <p:nvSpPr>
              <p:cNvPr id="19" name="Freeform 8">
                <a:extLst>
                  <a:ext uri="{FF2B5EF4-FFF2-40B4-BE49-F238E27FC236}">
                    <a16:creationId xmlns:a16="http://schemas.microsoft.com/office/drawing/2014/main" id="{59780B08-2A8E-B3E2-1675-61CA01505EEB}"/>
                  </a:ext>
                </a:extLst>
              </p:cNvPr>
              <p:cNvSpPr>
                <a:spLocks/>
              </p:cNvSpPr>
              <p:nvPr/>
            </p:nvSpPr>
            <p:spPr bwMode="auto">
              <a:xfrm>
                <a:off x="2428169" y="1874968"/>
                <a:ext cx="1520967" cy="1521309"/>
              </a:xfrm>
              <a:custGeom>
                <a:avLst/>
                <a:gdLst>
                  <a:gd name="T0" fmla="*/ 4393 w 4437"/>
                  <a:gd name="T1" fmla="*/ 4438 h 4438"/>
                  <a:gd name="T2" fmla="*/ 46 w 4437"/>
                  <a:gd name="T3" fmla="*/ 4438 h 4438"/>
                  <a:gd name="T4" fmla="*/ 46 w 4437"/>
                  <a:gd name="T5" fmla="*/ 4438 h 4438"/>
                  <a:gd name="T6" fmla="*/ 36 w 4437"/>
                  <a:gd name="T7" fmla="*/ 4436 h 4438"/>
                  <a:gd name="T8" fmla="*/ 28 w 4437"/>
                  <a:gd name="T9" fmla="*/ 4434 h 4438"/>
                  <a:gd name="T10" fmla="*/ 20 w 4437"/>
                  <a:gd name="T11" fmla="*/ 4430 h 4438"/>
                  <a:gd name="T12" fmla="*/ 14 w 4437"/>
                  <a:gd name="T13" fmla="*/ 4424 h 4438"/>
                  <a:gd name="T14" fmla="*/ 8 w 4437"/>
                  <a:gd name="T15" fmla="*/ 4418 h 4438"/>
                  <a:gd name="T16" fmla="*/ 4 w 4437"/>
                  <a:gd name="T17" fmla="*/ 4410 h 4438"/>
                  <a:gd name="T18" fmla="*/ 0 w 4437"/>
                  <a:gd name="T19" fmla="*/ 4402 h 4438"/>
                  <a:gd name="T20" fmla="*/ 0 w 4437"/>
                  <a:gd name="T21" fmla="*/ 4392 h 4438"/>
                  <a:gd name="T22" fmla="*/ 0 w 4437"/>
                  <a:gd name="T23" fmla="*/ 46 h 4438"/>
                  <a:gd name="T24" fmla="*/ 0 w 4437"/>
                  <a:gd name="T25" fmla="*/ 46 h 4438"/>
                  <a:gd name="T26" fmla="*/ 0 w 4437"/>
                  <a:gd name="T27" fmla="*/ 36 h 4438"/>
                  <a:gd name="T28" fmla="*/ 4 w 4437"/>
                  <a:gd name="T29" fmla="*/ 28 h 4438"/>
                  <a:gd name="T30" fmla="*/ 8 w 4437"/>
                  <a:gd name="T31" fmla="*/ 20 h 4438"/>
                  <a:gd name="T32" fmla="*/ 14 w 4437"/>
                  <a:gd name="T33" fmla="*/ 14 h 4438"/>
                  <a:gd name="T34" fmla="*/ 20 w 4437"/>
                  <a:gd name="T35" fmla="*/ 8 h 4438"/>
                  <a:gd name="T36" fmla="*/ 28 w 4437"/>
                  <a:gd name="T37" fmla="*/ 4 h 4438"/>
                  <a:gd name="T38" fmla="*/ 36 w 4437"/>
                  <a:gd name="T39" fmla="*/ 2 h 4438"/>
                  <a:gd name="T40" fmla="*/ 46 w 4437"/>
                  <a:gd name="T41" fmla="*/ 0 h 4438"/>
                  <a:gd name="T42" fmla="*/ 46 w 4437"/>
                  <a:gd name="T43" fmla="*/ 0 h 4438"/>
                  <a:gd name="T44" fmla="*/ 54 w 4437"/>
                  <a:gd name="T45" fmla="*/ 2 h 4438"/>
                  <a:gd name="T46" fmla="*/ 64 w 4437"/>
                  <a:gd name="T47" fmla="*/ 4 h 4438"/>
                  <a:gd name="T48" fmla="*/ 72 w 4437"/>
                  <a:gd name="T49" fmla="*/ 8 h 4438"/>
                  <a:gd name="T50" fmla="*/ 78 w 4437"/>
                  <a:gd name="T51" fmla="*/ 14 h 4438"/>
                  <a:gd name="T52" fmla="*/ 84 w 4437"/>
                  <a:gd name="T53" fmla="*/ 20 h 4438"/>
                  <a:gd name="T54" fmla="*/ 88 w 4437"/>
                  <a:gd name="T55" fmla="*/ 28 h 4438"/>
                  <a:gd name="T56" fmla="*/ 90 w 4437"/>
                  <a:gd name="T57" fmla="*/ 36 h 4438"/>
                  <a:gd name="T58" fmla="*/ 92 w 4437"/>
                  <a:gd name="T59" fmla="*/ 46 h 4438"/>
                  <a:gd name="T60" fmla="*/ 92 w 4437"/>
                  <a:gd name="T61" fmla="*/ 4346 h 4438"/>
                  <a:gd name="T62" fmla="*/ 4347 w 4437"/>
                  <a:gd name="T63" fmla="*/ 4346 h 4438"/>
                  <a:gd name="T64" fmla="*/ 4347 w 4437"/>
                  <a:gd name="T65" fmla="*/ 46 h 4438"/>
                  <a:gd name="T66" fmla="*/ 4347 w 4437"/>
                  <a:gd name="T67" fmla="*/ 46 h 4438"/>
                  <a:gd name="T68" fmla="*/ 4347 w 4437"/>
                  <a:gd name="T69" fmla="*/ 36 h 4438"/>
                  <a:gd name="T70" fmla="*/ 4351 w 4437"/>
                  <a:gd name="T71" fmla="*/ 28 h 4438"/>
                  <a:gd name="T72" fmla="*/ 4355 w 4437"/>
                  <a:gd name="T73" fmla="*/ 20 h 4438"/>
                  <a:gd name="T74" fmla="*/ 4361 w 4437"/>
                  <a:gd name="T75" fmla="*/ 14 h 4438"/>
                  <a:gd name="T76" fmla="*/ 4367 w 4437"/>
                  <a:gd name="T77" fmla="*/ 8 h 4438"/>
                  <a:gd name="T78" fmla="*/ 4375 w 4437"/>
                  <a:gd name="T79" fmla="*/ 4 h 4438"/>
                  <a:gd name="T80" fmla="*/ 4383 w 4437"/>
                  <a:gd name="T81" fmla="*/ 2 h 4438"/>
                  <a:gd name="T82" fmla="*/ 4393 w 4437"/>
                  <a:gd name="T83" fmla="*/ 0 h 4438"/>
                  <a:gd name="T84" fmla="*/ 4393 w 4437"/>
                  <a:gd name="T85" fmla="*/ 0 h 4438"/>
                  <a:gd name="T86" fmla="*/ 4401 w 4437"/>
                  <a:gd name="T87" fmla="*/ 2 h 4438"/>
                  <a:gd name="T88" fmla="*/ 4409 w 4437"/>
                  <a:gd name="T89" fmla="*/ 4 h 4438"/>
                  <a:gd name="T90" fmla="*/ 4417 w 4437"/>
                  <a:gd name="T91" fmla="*/ 8 h 4438"/>
                  <a:gd name="T92" fmla="*/ 4425 w 4437"/>
                  <a:gd name="T93" fmla="*/ 14 h 4438"/>
                  <a:gd name="T94" fmla="*/ 4431 w 4437"/>
                  <a:gd name="T95" fmla="*/ 20 h 4438"/>
                  <a:gd name="T96" fmla="*/ 4435 w 4437"/>
                  <a:gd name="T97" fmla="*/ 28 h 4438"/>
                  <a:gd name="T98" fmla="*/ 4437 w 4437"/>
                  <a:gd name="T99" fmla="*/ 36 h 4438"/>
                  <a:gd name="T100" fmla="*/ 4437 w 4437"/>
                  <a:gd name="T101" fmla="*/ 46 h 4438"/>
                  <a:gd name="T102" fmla="*/ 4437 w 4437"/>
                  <a:gd name="T103" fmla="*/ 4392 h 4438"/>
                  <a:gd name="T104" fmla="*/ 4437 w 4437"/>
                  <a:gd name="T105" fmla="*/ 4392 h 4438"/>
                  <a:gd name="T106" fmla="*/ 4437 w 4437"/>
                  <a:gd name="T107" fmla="*/ 4402 h 4438"/>
                  <a:gd name="T108" fmla="*/ 4435 w 4437"/>
                  <a:gd name="T109" fmla="*/ 4410 h 4438"/>
                  <a:gd name="T110" fmla="*/ 4431 w 4437"/>
                  <a:gd name="T111" fmla="*/ 4418 h 4438"/>
                  <a:gd name="T112" fmla="*/ 4425 w 4437"/>
                  <a:gd name="T113" fmla="*/ 4424 h 4438"/>
                  <a:gd name="T114" fmla="*/ 4417 w 4437"/>
                  <a:gd name="T115" fmla="*/ 4430 h 4438"/>
                  <a:gd name="T116" fmla="*/ 4409 w 4437"/>
                  <a:gd name="T117" fmla="*/ 4434 h 4438"/>
                  <a:gd name="T118" fmla="*/ 4401 w 4437"/>
                  <a:gd name="T119" fmla="*/ 4436 h 4438"/>
                  <a:gd name="T120" fmla="*/ 4393 w 4437"/>
                  <a:gd name="T121" fmla="*/ 4438 h 4438"/>
                  <a:gd name="T122" fmla="*/ 4393 w 4437"/>
                  <a:gd name="T123" fmla="*/ 4438 h 4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37" h="4438">
                    <a:moveTo>
                      <a:pt x="4393" y="4438"/>
                    </a:moveTo>
                    <a:lnTo>
                      <a:pt x="46" y="4438"/>
                    </a:lnTo>
                    <a:lnTo>
                      <a:pt x="46" y="4438"/>
                    </a:lnTo>
                    <a:lnTo>
                      <a:pt x="36" y="4436"/>
                    </a:lnTo>
                    <a:lnTo>
                      <a:pt x="28" y="4434"/>
                    </a:lnTo>
                    <a:lnTo>
                      <a:pt x="20" y="4430"/>
                    </a:lnTo>
                    <a:lnTo>
                      <a:pt x="14" y="4424"/>
                    </a:lnTo>
                    <a:lnTo>
                      <a:pt x="8" y="4418"/>
                    </a:lnTo>
                    <a:lnTo>
                      <a:pt x="4" y="4410"/>
                    </a:lnTo>
                    <a:lnTo>
                      <a:pt x="0" y="4402"/>
                    </a:lnTo>
                    <a:lnTo>
                      <a:pt x="0" y="4392"/>
                    </a:lnTo>
                    <a:lnTo>
                      <a:pt x="0" y="46"/>
                    </a:lnTo>
                    <a:lnTo>
                      <a:pt x="0" y="46"/>
                    </a:lnTo>
                    <a:lnTo>
                      <a:pt x="0" y="36"/>
                    </a:lnTo>
                    <a:lnTo>
                      <a:pt x="4" y="28"/>
                    </a:lnTo>
                    <a:lnTo>
                      <a:pt x="8" y="20"/>
                    </a:lnTo>
                    <a:lnTo>
                      <a:pt x="14" y="14"/>
                    </a:lnTo>
                    <a:lnTo>
                      <a:pt x="20" y="8"/>
                    </a:lnTo>
                    <a:lnTo>
                      <a:pt x="28" y="4"/>
                    </a:lnTo>
                    <a:lnTo>
                      <a:pt x="36" y="2"/>
                    </a:lnTo>
                    <a:lnTo>
                      <a:pt x="46" y="0"/>
                    </a:lnTo>
                    <a:lnTo>
                      <a:pt x="46" y="0"/>
                    </a:lnTo>
                    <a:lnTo>
                      <a:pt x="54" y="2"/>
                    </a:lnTo>
                    <a:lnTo>
                      <a:pt x="64" y="4"/>
                    </a:lnTo>
                    <a:lnTo>
                      <a:pt x="72" y="8"/>
                    </a:lnTo>
                    <a:lnTo>
                      <a:pt x="78" y="14"/>
                    </a:lnTo>
                    <a:lnTo>
                      <a:pt x="84" y="20"/>
                    </a:lnTo>
                    <a:lnTo>
                      <a:pt x="88" y="28"/>
                    </a:lnTo>
                    <a:lnTo>
                      <a:pt x="90" y="36"/>
                    </a:lnTo>
                    <a:lnTo>
                      <a:pt x="92" y="46"/>
                    </a:lnTo>
                    <a:lnTo>
                      <a:pt x="92" y="4346"/>
                    </a:lnTo>
                    <a:lnTo>
                      <a:pt x="4347" y="4346"/>
                    </a:lnTo>
                    <a:lnTo>
                      <a:pt x="4347" y="46"/>
                    </a:lnTo>
                    <a:lnTo>
                      <a:pt x="4347" y="46"/>
                    </a:lnTo>
                    <a:lnTo>
                      <a:pt x="4347" y="36"/>
                    </a:lnTo>
                    <a:lnTo>
                      <a:pt x="4351" y="28"/>
                    </a:lnTo>
                    <a:lnTo>
                      <a:pt x="4355" y="20"/>
                    </a:lnTo>
                    <a:lnTo>
                      <a:pt x="4361" y="14"/>
                    </a:lnTo>
                    <a:lnTo>
                      <a:pt x="4367" y="8"/>
                    </a:lnTo>
                    <a:lnTo>
                      <a:pt x="4375" y="4"/>
                    </a:lnTo>
                    <a:lnTo>
                      <a:pt x="4383" y="2"/>
                    </a:lnTo>
                    <a:lnTo>
                      <a:pt x="4393" y="0"/>
                    </a:lnTo>
                    <a:lnTo>
                      <a:pt x="4393" y="0"/>
                    </a:lnTo>
                    <a:lnTo>
                      <a:pt x="4401" y="2"/>
                    </a:lnTo>
                    <a:lnTo>
                      <a:pt x="4409" y="4"/>
                    </a:lnTo>
                    <a:lnTo>
                      <a:pt x="4417" y="8"/>
                    </a:lnTo>
                    <a:lnTo>
                      <a:pt x="4425" y="14"/>
                    </a:lnTo>
                    <a:lnTo>
                      <a:pt x="4431" y="20"/>
                    </a:lnTo>
                    <a:lnTo>
                      <a:pt x="4435" y="28"/>
                    </a:lnTo>
                    <a:lnTo>
                      <a:pt x="4437" y="36"/>
                    </a:lnTo>
                    <a:lnTo>
                      <a:pt x="4437" y="46"/>
                    </a:lnTo>
                    <a:lnTo>
                      <a:pt x="4437" y="4392"/>
                    </a:lnTo>
                    <a:lnTo>
                      <a:pt x="4437" y="4392"/>
                    </a:lnTo>
                    <a:lnTo>
                      <a:pt x="4437" y="4402"/>
                    </a:lnTo>
                    <a:lnTo>
                      <a:pt x="4435" y="4410"/>
                    </a:lnTo>
                    <a:lnTo>
                      <a:pt x="4431" y="4418"/>
                    </a:lnTo>
                    <a:lnTo>
                      <a:pt x="4425" y="4424"/>
                    </a:lnTo>
                    <a:lnTo>
                      <a:pt x="4417" y="4430"/>
                    </a:lnTo>
                    <a:lnTo>
                      <a:pt x="4409" y="4434"/>
                    </a:lnTo>
                    <a:lnTo>
                      <a:pt x="4401" y="4436"/>
                    </a:lnTo>
                    <a:lnTo>
                      <a:pt x="4393" y="4438"/>
                    </a:lnTo>
                    <a:lnTo>
                      <a:pt x="4393" y="4438"/>
                    </a:lnTo>
                    <a:close/>
                  </a:path>
                </a:pathLst>
              </a:custGeom>
              <a:solidFill>
                <a:srgbClr val="EB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GB" sz="1200" b="0" i="0" u="none" strike="noStrike" kern="0" cap="none" spc="0" normalizeH="0" baseline="0" noProof="0">
                  <a:ln>
                    <a:noFill/>
                  </a:ln>
                  <a:solidFill>
                    <a:srgbClr val="000000"/>
                  </a:solidFill>
                  <a:effectLst/>
                  <a:uLnTx/>
                  <a:uFillTx/>
                  <a:latin typeface="Arial"/>
                  <a:cs typeface="Arial"/>
                  <a:sym typeface="Arial"/>
                </a:endParaRPr>
              </a:p>
            </p:txBody>
          </p:sp>
        </p:grpSp>
        <p:sp>
          <p:nvSpPr>
            <p:cNvPr id="17" name="Freeform 14">
              <a:extLst>
                <a:ext uri="{FF2B5EF4-FFF2-40B4-BE49-F238E27FC236}">
                  <a16:creationId xmlns:a16="http://schemas.microsoft.com/office/drawing/2014/main" id="{FE3D83BD-3D91-9D7B-74B3-E3A58037C87B}"/>
                </a:ext>
              </a:extLst>
            </p:cNvPr>
            <p:cNvSpPr>
              <a:spLocks/>
            </p:cNvSpPr>
            <p:nvPr/>
          </p:nvSpPr>
          <p:spPr bwMode="auto">
            <a:xfrm>
              <a:off x="4006724" y="3215969"/>
              <a:ext cx="176195" cy="213902"/>
            </a:xfrm>
            <a:custGeom>
              <a:avLst/>
              <a:gdLst>
                <a:gd name="T0" fmla="*/ 514 w 514"/>
                <a:gd name="T1" fmla="*/ 0 h 624"/>
                <a:gd name="T2" fmla="*/ 256 w 514"/>
                <a:gd name="T3" fmla="*/ 624 h 624"/>
                <a:gd name="T4" fmla="*/ 0 w 514"/>
                <a:gd name="T5" fmla="*/ 0 h 624"/>
                <a:gd name="T6" fmla="*/ 514 w 514"/>
                <a:gd name="T7" fmla="*/ 0 h 624"/>
              </a:gdLst>
              <a:ahLst/>
              <a:cxnLst>
                <a:cxn ang="0">
                  <a:pos x="T0" y="T1"/>
                </a:cxn>
                <a:cxn ang="0">
                  <a:pos x="T2" y="T3"/>
                </a:cxn>
                <a:cxn ang="0">
                  <a:pos x="T4" y="T5"/>
                </a:cxn>
                <a:cxn ang="0">
                  <a:pos x="T6" y="T7"/>
                </a:cxn>
              </a:cxnLst>
              <a:rect l="0" t="0" r="r" b="b"/>
              <a:pathLst>
                <a:path w="514" h="624">
                  <a:moveTo>
                    <a:pt x="514" y="0"/>
                  </a:moveTo>
                  <a:lnTo>
                    <a:pt x="256" y="624"/>
                  </a:lnTo>
                  <a:lnTo>
                    <a:pt x="0" y="0"/>
                  </a:lnTo>
                  <a:lnTo>
                    <a:pt x="514" y="0"/>
                  </a:lnTo>
                  <a:close/>
                </a:path>
              </a:pathLst>
            </a:custGeom>
            <a:solidFill>
              <a:srgbClr val="EB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GB" sz="1200" b="0" i="0" u="none" strike="noStrike" kern="0" cap="none" spc="0" normalizeH="0" baseline="0" noProof="0">
                <a:ln>
                  <a:noFill/>
                </a:ln>
                <a:solidFill>
                  <a:srgbClr val="000000"/>
                </a:solidFill>
                <a:effectLst/>
                <a:uLnTx/>
                <a:uFillTx/>
                <a:latin typeface="Arial"/>
                <a:cs typeface="Arial"/>
                <a:sym typeface="Arial"/>
              </a:endParaRPr>
            </a:p>
          </p:txBody>
        </p:sp>
      </p:grpSp>
      <p:sp>
        <p:nvSpPr>
          <p:cNvPr id="49" name="Text Placeholder 48">
            <a:extLst>
              <a:ext uri="{FF2B5EF4-FFF2-40B4-BE49-F238E27FC236}">
                <a16:creationId xmlns:a16="http://schemas.microsoft.com/office/drawing/2014/main" id="{8BBD4429-3A0D-EA11-B975-FB864906BB37}"/>
              </a:ext>
            </a:extLst>
          </p:cNvPr>
          <p:cNvSpPr>
            <a:spLocks noGrp="1"/>
          </p:cNvSpPr>
          <p:nvPr>
            <p:ph type="body" sz="quarter" idx="18" hasCustomPrompt="1"/>
          </p:nvPr>
        </p:nvSpPr>
        <p:spPr>
          <a:xfrm>
            <a:off x="6112289" y="2396624"/>
            <a:ext cx="5897768" cy="316342"/>
          </a:xfrm>
        </p:spPr>
        <p:txBody>
          <a:bodyPr>
            <a:normAutofit/>
          </a:bodyPr>
          <a:lstStyle>
            <a:lvl1pPr marL="0" indent="0">
              <a:buNone/>
              <a:defRPr sz="1600" b="1">
                <a:latin typeface="微軟正黑體" panose="020B0604030504040204" pitchFamily="34" charset="-120"/>
                <a:ea typeface="微軟正黑體" panose="020B0604030504040204" pitchFamily="34" charset="-120"/>
              </a:defRPr>
            </a:lvl1pPr>
          </a:lstStyle>
          <a:p>
            <a:pPr lvl="0"/>
            <a:r>
              <a:rPr lang="zh-TW" altLang="en-US" dirty="0"/>
              <a:t>禾新</a:t>
            </a:r>
          </a:p>
        </p:txBody>
      </p:sp>
      <p:sp>
        <p:nvSpPr>
          <p:cNvPr id="51" name="Picture Placeholder 50">
            <a:extLst>
              <a:ext uri="{FF2B5EF4-FFF2-40B4-BE49-F238E27FC236}">
                <a16:creationId xmlns:a16="http://schemas.microsoft.com/office/drawing/2014/main" id="{31FAF95A-42CF-C201-99C1-1ABEA10AF97E}"/>
              </a:ext>
            </a:extLst>
          </p:cNvPr>
          <p:cNvSpPr>
            <a:spLocks noGrp="1"/>
          </p:cNvSpPr>
          <p:nvPr>
            <p:ph type="pic" sz="quarter" idx="19"/>
          </p:nvPr>
        </p:nvSpPr>
        <p:spPr>
          <a:xfrm>
            <a:off x="3124200" y="2154238"/>
            <a:ext cx="2820988" cy="1889125"/>
          </a:xfrm>
        </p:spPr>
        <p:txBody>
          <a:bodyPr/>
          <a:lstStyle/>
          <a:p>
            <a:endParaRPr lang="zh-TW" altLang="en-US"/>
          </a:p>
        </p:txBody>
      </p:sp>
      <p:sp>
        <p:nvSpPr>
          <p:cNvPr id="52" name="Text Placeholder 48">
            <a:extLst>
              <a:ext uri="{FF2B5EF4-FFF2-40B4-BE49-F238E27FC236}">
                <a16:creationId xmlns:a16="http://schemas.microsoft.com/office/drawing/2014/main" id="{5F5C97A8-0C62-B4F6-84CC-ACE4EEED15D0}"/>
              </a:ext>
            </a:extLst>
          </p:cNvPr>
          <p:cNvSpPr>
            <a:spLocks noGrp="1"/>
          </p:cNvSpPr>
          <p:nvPr>
            <p:ph type="body" sz="quarter" idx="20" hasCustomPrompt="1"/>
          </p:nvPr>
        </p:nvSpPr>
        <p:spPr>
          <a:xfrm>
            <a:off x="6119909" y="2768098"/>
            <a:ext cx="5942211" cy="618045"/>
          </a:xfrm>
        </p:spPr>
        <p:txBody>
          <a:bodyPr>
            <a:noAutofit/>
          </a:bodyPr>
          <a:lstStyle>
            <a:lvl1pPr marL="0" indent="0">
              <a:buNone/>
              <a:defRPr sz="1000" b="0">
                <a:latin typeface="微軟正黑體" panose="020B0604030504040204" pitchFamily="34" charset="-120"/>
                <a:ea typeface="微軟正黑體" panose="020B0604030504040204" pitchFamily="34" charset="-120"/>
              </a:defRPr>
            </a:lvl1pPr>
          </a:lstStyle>
          <a:p>
            <a:pPr lvl="0"/>
            <a:r>
              <a:rPr lang="zh-TW" altLang="en-US" dirty="0"/>
              <a:t>模具的優劣是產品品質極為重要的關鍵，舉凡塑膠射出衛浴用品、工業用的螺絲螺帽、大型汽車鈑金等，有了優質的模具，再搭配精湛的製程技術，才能充分凸顯產品的商業競爭力。成立於</a:t>
            </a:r>
            <a:r>
              <a:rPr lang="en-US" altLang="zh-TW" dirty="0"/>
              <a:t>1976...</a:t>
            </a:r>
            <a:endParaRPr lang="zh-TW" altLang="en-US" dirty="0"/>
          </a:p>
        </p:txBody>
      </p:sp>
      <p:sp>
        <p:nvSpPr>
          <p:cNvPr id="58" name="Text Placeholder 48">
            <a:extLst>
              <a:ext uri="{FF2B5EF4-FFF2-40B4-BE49-F238E27FC236}">
                <a16:creationId xmlns:a16="http://schemas.microsoft.com/office/drawing/2014/main" id="{BAAB2685-E0AD-421B-BCCB-DD0234DC860C}"/>
              </a:ext>
            </a:extLst>
          </p:cNvPr>
          <p:cNvSpPr>
            <a:spLocks noGrp="1"/>
          </p:cNvSpPr>
          <p:nvPr>
            <p:ph type="body" sz="quarter" idx="22" hasCustomPrompt="1"/>
          </p:nvPr>
        </p:nvSpPr>
        <p:spPr>
          <a:xfrm>
            <a:off x="8712448" y="6002194"/>
            <a:ext cx="3264000" cy="226423"/>
          </a:xfrm>
        </p:spPr>
        <p:txBody>
          <a:bodyPr>
            <a:noAutofit/>
          </a:bodyPr>
          <a:lstStyle>
            <a:lvl1pPr marL="0" indent="0" algn="l">
              <a:buNone/>
              <a:defRPr lang="en-GB" altLang="zh-TW" sz="1000" b="0" i="0" u="none" strike="noStrike" kern="0" cap="none" noProof="0" dirty="0" smtClean="0">
                <a:solidFill>
                  <a:srgbClr val="000000"/>
                </a:solidFill>
                <a:latin typeface="Arial"/>
                <a:ea typeface="Arial"/>
                <a:cs typeface="Arial" charset="0"/>
                <a:sym typeface="Arial"/>
              </a:defRPr>
            </a:lvl1pPr>
          </a:lstStyle>
          <a:p>
            <a:pPr marL="0" marR="0" lvl="0" indent="0" algn="r" defTabSz="682749" rtl="0" eaLnBrk="0" fontAlgn="auto" latinLnBrk="0" hangingPunct="0">
              <a:lnSpc>
                <a:spcPct val="100000"/>
              </a:lnSpc>
              <a:spcBef>
                <a:spcPts val="0"/>
              </a:spcBef>
              <a:spcAft>
                <a:spcPts val="171"/>
              </a:spcAft>
              <a:buClr>
                <a:srgbClr val="000000"/>
              </a:buClr>
              <a:buSzTx/>
              <a:buFont typeface="Arial"/>
              <a:buNone/>
              <a:tabLst/>
              <a:defRPr/>
            </a:pPr>
            <a:r>
              <a:rPr kumimoji="0" lang="en-GB" altLang="zh-TW" sz="1000" b="0" i="0" u="none" strike="noStrike" kern="0" cap="none" spc="0" normalizeH="0" baseline="0" noProof="0" dirty="0">
                <a:ln>
                  <a:noFill/>
                </a:ln>
                <a:solidFill>
                  <a:srgbClr val="000000"/>
                </a:solidFill>
                <a:effectLst/>
                <a:uLnTx/>
                <a:uFillTx/>
                <a:latin typeface="Arial"/>
                <a:ea typeface="+mn-ea"/>
                <a:cs typeface="Arial" charset="0"/>
                <a:sym typeface="Arial"/>
                <a:hlinkClick r:id="rId2">
                  <a:extLst>
                    <a:ext uri="{A12FA001-AC4F-418D-AE19-62706E023703}">
                      <ahyp:hlinkClr xmlns:ahyp="http://schemas.microsoft.com/office/drawing/2018/hyperlinkcolor" val="tx"/>
                    </a:ext>
                  </a:extLst>
                </a:hlinkClick>
              </a:rPr>
              <a:t>https://www.tcloud.gov.tw/article/user-story/11109003</a:t>
            </a:r>
            <a:endParaRPr kumimoji="0" lang="en-GB" altLang="zh-TW" sz="1000" b="0" i="0" u="none" strike="noStrike" kern="0" cap="none" spc="0" normalizeH="0" baseline="0" noProof="0" dirty="0">
              <a:ln>
                <a:noFill/>
              </a:ln>
              <a:solidFill>
                <a:srgbClr val="000000"/>
              </a:solidFill>
              <a:effectLst/>
              <a:uLnTx/>
              <a:uFillTx/>
              <a:latin typeface="Arial"/>
              <a:ea typeface="+mn-ea"/>
              <a:cs typeface="Arial" charset="0"/>
              <a:sym typeface="Arial"/>
            </a:endParaRPr>
          </a:p>
          <a:p>
            <a:pPr marL="0" marR="0" lvl="0" indent="0" algn="r" defTabSz="682749" rtl="0" eaLnBrk="0" fontAlgn="auto" latinLnBrk="0" hangingPunct="0">
              <a:lnSpc>
                <a:spcPct val="100000"/>
              </a:lnSpc>
              <a:spcBef>
                <a:spcPts val="0"/>
              </a:spcBef>
              <a:spcAft>
                <a:spcPts val="171"/>
              </a:spcAft>
              <a:buClr>
                <a:srgbClr val="000000"/>
              </a:buClr>
              <a:buSzTx/>
              <a:buFont typeface="Arial"/>
              <a:buNone/>
              <a:tabLst/>
              <a:defRPr/>
            </a:pPr>
            <a:endParaRPr kumimoji="0" lang="en-GB" altLang="zh-TW" sz="1000" b="0" i="0" u="none" strike="noStrike" kern="0" cap="none" spc="0" normalizeH="0" baseline="0" noProof="0" dirty="0">
              <a:ln>
                <a:noFill/>
              </a:ln>
              <a:solidFill>
                <a:srgbClr val="000000"/>
              </a:solidFill>
              <a:effectLst/>
              <a:uLnTx/>
              <a:uFillTx/>
              <a:latin typeface="Arial"/>
              <a:ea typeface="+mn-ea"/>
              <a:cs typeface="Arial" charset="0"/>
              <a:sym typeface="Arial"/>
            </a:endParaRPr>
          </a:p>
        </p:txBody>
      </p:sp>
      <p:sp>
        <p:nvSpPr>
          <p:cNvPr id="59" name="Text Placeholder 48">
            <a:extLst>
              <a:ext uri="{FF2B5EF4-FFF2-40B4-BE49-F238E27FC236}">
                <a16:creationId xmlns:a16="http://schemas.microsoft.com/office/drawing/2014/main" id="{7A713829-1433-7089-7A4A-8A148AEE69EB}"/>
              </a:ext>
            </a:extLst>
          </p:cNvPr>
          <p:cNvSpPr>
            <a:spLocks noGrp="1"/>
          </p:cNvSpPr>
          <p:nvPr>
            <p:ph type="body" sz="quarter" idx="23" hasCustomPrompt="1"/>
          </p:nvPr>
        </p:nvSpPr>
        <p:spPr>
          <a:xfrm>
            <a:off x="6118439" y="4593263"/>
            <a:ext cx="5897768" cy="316342"/>
          </a:xfrm>
        </p:spPr>
        <p:txBody>
          <a:bodyPr>
            <a:normAutofit/>
          </a:bodyPr>
          <a:lstStyle>
            <a:lvl1pPr marL="0" indent="0">
              <a:buNone/>
              <a:defRPr sz="1600" b="1">
                <a:latin typeface="微軟正黑體" panose="020B0604030504040204" pitchFamily="34" charset="-120"/>
                <a:ea typeface="微軟正黑體" panose="020B0604030504040204" pitchFamily="34" charset="-120"/>
              </a:defRPr>
            </a:lvl1pPr>
          </a:lstStyle>
          <a:p>
            <a:pPr lvl="0"/>
            <a:r>
              <a:rPr lang="zh-TW" altLang="en-US" dirty="0"/>
              <a:t>禾新</a:t>
            </a:r>
          </a:p>
        </p:txBody>
      </p:sp>
      <p:sp>
        <p:nvSpPr>
          <p:cNvPr id="60" name="Picture Placeholder 50">
            <a:extLst>
              <a:ext uri="{FF2B5EF4-FFF2-40B4-BE49-F238E27FC236}">
                <a16:creationId xmlns:a16="http://schemas.microsoft.com/office/drawing/2014/main" id="{43005496-3325-F426-EA90-DAB9B44714A5}"/>
              </a:ext>
            </a:extLst>
          </p:cNvPr>
          <p:cNvSpPr>
            <a:spLocks noGrp="1"/>
          </p:cNvSpPr>
          <p:nvPr>
            <p:ph type="pic" sz="quarter" idx="24"/>
          </p:nvPr>
        </p:nvSpPr>
        <p:spPr>
          <a:xfrm>
            <a:off x="3130350" y="4350877"/>
            <a:ext cx="2820988" cy="1889125"/>
          </a:xfrm>
        </p:spPr>
        <p:txBody>
          <a:bodyPr/>
          <a:lstStyle/>
          <a:p>
            <a:endParaRPr lang="zh-TW" altLang="en-US"/>
          </a:p>
        </p:txBody>
      </p:sp>
      <p:sp>
        <p:nvSpPr>
          <p:cNvPr id="61" name="Text Placeholder 48">
            <a:extLst>
              <a:ext uri="{FF2B5EF4-FFF2-40B4-BE49-F238E27FC236}">
                <a16:creationId xmlns:a16="http://schemas.microsoft.com/office/drawing/2014/main" id="{84A8B723-6DE3-2B43-DEAF-A4CDCD550507}"/>
              </a:ext>
            </a:extLst>
          </p:cNvPr>
          <p:cNvSpPr>
            <a:spLocks noGrp="1"/>
          </p:cNvSpPr>
          <p:nvPr>
            <p:ph type="body" sz="quarter" idx="25" hasCustomPrompt="1"/>
          </p:nvPr>
        </p:nvSpPr>
        <p:spPr>
          <a:xfrm>
            <a:off x="6126059" y="4964737"/>
            <a:ext cx="5942211" cy="618045"/>
          </a:xfrm>
        </p:spPr>
        <p:txBody>
          <a:bodyPr>
            <a:noAutofit/>
          </a:bodyPr>
          <a:lstStyle>
            <a:lvl1pPr marL="0" indent="0">
              <a:buNone/>
              <a:defRPr sz="1000" b="0">
                <a:latin typeface="微軟正黑體" panose="020B0604030504040204" pitchFamily="34" charset="-120"/>
                <a:ea typeface="微軟正黑體" panose="020B0604030504040204" pitchFamily="34" charset="-120"/>
              </a:defRPr>
            </a:lvl1pPr>
          </a:lstStyle>
          <a:p>
            <a:pPr lvl="0"/>
            <a:r>
              <a:rPr lang="zh-TW" altLang="en-US" dirty="0"/>
              <a:t>模具的優劣是產品品質極為重要的關鍵，舉凡塑膠射出衛浴用品、工業用的螺絲螺帽、大型汽車鈑金等，有了優質的模具，再搭配精湛的製程技術，才能充分凸顯產品的商業競爭力。成立於</a:t>
            </a:r>
            <a:r>
              <a:rPr lang="en-US" altLang="zh-TW" dirty="0"/>
              <a:t>1976...</a:t>
            </a:r>
            <a:endParaRPr lang="zh-TW" altLang="en-US" dirty="0"/>
          </a:p>
        </p:txBody>
      </p:sp>
    </p:spTree>
    <p:extLst>
      <p:ext uri="{BB962C8B-B14F-4D97-AF65-F5344CB8AC3E}">
        <p14:creationId xmlns:p14="http://schemas.microsoft.com/office/powerpoint/2010/main" val="267464603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matchingName="Section Header Orange">
  <p:cSld name="Section Header Orange">
    <p:bg>
      <p:bgPr>
        <a:solidFill>
          <a:srgbClr val="D04A02"/>
        </a:solidFill>
        <a:effectLst/>
      </p:bgPr>
    </p:bg>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4951413" y="2103438"/>
            <a:ext cx="4936658" cy="256426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7" name="Google Shape;117;p18"/>
          <p:cNvSpPr txBox="1">
            <a:spLocks noGrp="1"/>
          </p:cNvSpPr>
          <p:nvPr>
            <p:ph type="subTitle" idx="1"/>
          </p:nvPr>
        </p:nvSpPr>
        <p:spPr>
          <a:xfrm>
            <a:off x="442912" y="0"/>
            <a:ext cx="4344987" cy="6858000"/>
          </a:xfrm>
          <a:prstGeom prst="rect">
            <a:avLst/>
          </a:prstGeom>
          <a:noFill/>
          <a:ln>
            <a:noFill/>
          </a:ln>
        </p:spPr>
        <p:txBody>
          <a:bodyPr spcFirstLastPara="1" wrap="square" lIns="0" tIns="0" rIns="0" bIns="0" anchor="ctr" anchorCtr="0">
            <a:noAutofit/>
          </a:bodyPr>
          <a:lstStyle>
            <a:lvl1pPr marR="0" lvl="0"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1pPr>
            <a:lvl2pPr marR="0" lvl="1"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2pPr>
            <a:lvl3pPr marR="0" lvl="2"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3pPr>
            <a:lvl4pPr marR="0" lvl="3"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4pPr>
            <a:lvl5pPr marR="0" lvl="4"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5pPr>
            <a:lvl6pPr marR="0" lvl="5"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6pPr>
            <a:lvl7pPr marR="0" lvl="6"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7pPr>
            <a:lvl8pPr marR="0" lvl="7"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8pPr>
            <a:lvl9pPr marR="0" lvl="8"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22616747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9F2E4CB-4A50-4B2D-9F80-4FC3F8FC3F95}"/>
              </a:ext>
            </a:extLst>
          </p:cNvPr>
          <p:cNvSpPr>
            <a:spLocks noGrp="1"/>
          </p:cNvSpPr>
          <p:nvPr>
            <p:ph type="dt" sz="half" idx="10"/>
          </p:nvPr>
        </p:nvSpPr>
        <p:spPr/>
        <p:txBody>
          <a:bodyPr/>
          <a:lstStyle/>
          <a:p>
            <a:fld id="{FD8CB30E-0CCA-460F-AF9B-257BD2DB4B3A}" type="datetimeFigureOut">
              <a:rPr lang="zh-TW" altLang="en-US" smtClean="0"/>
              <a:t>2023/2/8</a:t>
            </a:fld>
            <a:endParaRPr lang="zh-TW" altLang="en-US"/>
          </a:p>
        </p:txBody>
      </p:sp>
      <p:sp>
        <p:nvSpPr>
          <p:cNvPr id="4" name="Footer Placeholder 3">
            <a:extLst>
              <a:ext uri="{FF2B5EF4-FFF2-40B4-BE49-F238E27FC236}">
                <a16:creationId xmlns:a16="http://schemas.microsoft.com/office/drawing/2014/main" id="{E2B4075C-7C2F-451E-9FA2-899221799A2C}"/>
              </a:ext>
            </a:extLst>
          </p:cNvPr>
          <p:cNvSpPr>
            <a:spLocks noGrp="1"/>
          </p:cNvSpPr>
          <p:nvPr>
            <p:ph type="ftr" sz="quarter" idx="11"/>
          </p:nvPr>
        </p:nvSpPr>
        <p:spPr/>
        <p:txBody>
          <a:bodyPr/>
          <a:lstStyle/>
          <a:p>
            <a:endParaRPr lang="zh-TW" altLang="en-US"/>
          </a:p>
        </p:txBody>
      </p:sp>
      <p:sp>
        <p:nvSpPr>
          <p:cNvPr id="5" name="Slide Number Placeholder 4">
            <a:extLst>
              <a:ext uri="{FF2B5EF4-FFF2-40B4-BE49-F238E27FC236}">
                <a16:creationId xmlns:a16="http://schemas.microsoft.com/office/drawing/2014/main" id="{9437906A-4F7D-4CE8-A46F-D03870343C3C}"/>
              </a:ext>
            </a:extLst>
          </p:cNvPr>
          <p:cNvSpPr>
            <a:spLocks noGrp="1"/>
          </p:cNvSpPr>
          <p:nvPr>
            <p:ph type="sldNum" sz="quarter" idx="12"/>
          </p:nvPr>
        </p:nvSpPr>
        <p:spPr/>
        <p:txBody>
          <a:bodyPr/>
          <a:lstStyle/>
          <a:p>
            <a:fld id="{8CAE4871-D5CC-4840-A78C-FAD35407F786}" type="slidenum">
              <a:rPr lang="zh-TW" altLang="en-US" smtClean="0"/>
              <a:t>‹#›</a:t>
            </a:fld>
            <a:endParaRPr lang="zh-TW" altLang="en-US"/>
          </a:p>
        </p:txBody>
      </p:sp>
      <p:sp>
        <p:nvSpPr>
          <p:cNvPr id="89" name="Google Shape;1030;p133">
            <a:extLst>
              <a:ext uri="{FF2B5EF4-FFF2-40B4-BE49-F238E27FC236}">
                <a16:creationId xmlns:a16="http://schemas.microsoft.com/office/drawing/2014/main" id="{90A3A9C7-7756-46D5-945C-D3CDDF4D229B}"/>
              </a:ext>
            </a:extLst>
          </p:cNvPr>
          <p:cNvSpPr/>
          <p:nvPr userDrawn="1"/>
        </p:nvSpPr>
        <p:spPr>
          <a:xfrm>
            <a:off x="-1946" y="5881"/>
            <a:ext cx="12192000" cy="1354000"/>
          </a:xfrm>
          <a:prstGeom prst="rect">
            <a:avLst/>
          </a:prstGeom>
          <a:solidFill>
            <a:srgbClr val="262626"/>
          </a:solidFill>
          <a:ln>
            <a:noFill/>
          </a:ln>
        </p:spPr>
        <p:txBody>
          <a:bodyPr spcFirstLastPara="1" wrap="square" lIns="121900" tIns="121900" rIns="121900" bIns="121900" anchor="ctr" anchorCtr="0">
            <a:noAutofit/>
          </a:bodyPr>
          <a:lstStyle/>
          <a:p>
            <a:pPr>
              <a:buClr>
                <a:srgbClr val="000000"/>
              </a:buClr>
              <a:buSzPts val="1400"/>
              <a:buFont typeface="Arial"/>
              <a:buNone/>
            </a:pPr>
            <a:endParaRPr sz="1867" kern="0">
              <a:solidFill>
                <a:srgbClr val="000000"/>
              </a:solidFill>
              <a:latin typeface="Arial"/>
              <a:ea typeface="Arial"/>
              <a:cs typeface="Arial"/>
              <a:sym typeface="Arial"/>
            </a:endParaRPr>
          </a:p>
        </p:txBody>
      </p:sp>
      <p:grpSp>
        <p:nvGrpSpPr>
          <p:cNvPr id="90" name="Google Shape;1050;p4">
            <a:extLst>
              <a:ext uri="{FF2B5EF4-FFF2-40B4-BE49-F238E27FC236}">
                <a16:creationId xmlns:a16="http://schemas.microsoft.com/office/drawing/2014/main" id="{EA762231-55FE-45B6-802C-BC3F3D64229A}"/>
              </a:ext>
            </a:extLst>
          </p:cNvPr>
          <p:cNvGrpSpPr/>
          <p:nvPr userDrawn="1"/>
        </p:nvGrpSpPr>
        <p:grpSpPr>
          <a:xfrm>
            <a:off x="9641823" y="13076"/>
            <a:ext cx="2550177" cy="1270476"/>
            <a:chOff x="5552377" y="4559319"/>
            <a:chExt cx="3497865" cy="1742606"/>
          </a:xfrm>
        </p:grpSpPr>
        <p:sp>
          <p:nvSpPr>
            <p:cNvPr id="91" name="Google Shape;1051;p4">
              <a:extLst>
                <a:ext uri="{FF2B5EF4-FFF2-40B4-BE49-F238E27FC236}">
                  <a16:creationId xmlns:a16="http://schemas.microsoft.com/office/drawing/2014/main" id="{240340AB-257A-4FB1-AF59-DD7B07B4E662}"/>
                </a:ext>
              </a:extLst>
            </p:cNvPr>
            <p:cNvSpPr/>
            <p:nvPr/>
          </p:nvSpPr>
          <p:spPr>
            <a:xfrm>
              <a:off x="5552377" y="4560081"/>
              <a:ext cx="127845" cy="122350"/>
            </a:xfrm>
            <a:custGeom>
              <a:avLst/>
              <a:gdLst/>
              <a:ahLst/>
              <a:cxnLst/>
              <a:rect l="l" t="t" r="r" b="b"/>
              <a:pathLst>
                <a:path w="127845" h="122350" extrusionOk="0">
                  <a:moveTo>
                    <a:pt x="36053" y="0"/>
                  </a:moveTo>
                  <a:lnTo>
                    <a:pt x="0" y="35791"/>
                  </a:lnTo>
                  <a:lnTo>
                    <a:pt x="0" y="38584"/>
                  </a:lnTo>
                  <a:cubicBezTo>
                    <a:pt x="0" y="66760"/>
                    <a:pt x="1278" y="89351"/>
                    <a:pt x="2557" y="108135"/>
                  </a:cubicBezTo>
                  <a:lnTo>
                    <a:pt x="2557" y="122350"/>
                  </a:lnTo>
                  <a:lnTo>
                    <a:pt x="127846"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2" name="Google Shape;1052;p4">
              <a:extLst>
                <a:ext uri="{FF2B5EF4-FFF2-40B4-BE49-F238E27FC236}">
                  <a16:creationId xmlns:a16="http://schemas.microsoft.com/office/drawing/2014/main" id="{08C9F7A7-6644-4AFA-AEAB-D5C78E58779A}"/>
                </a:ext>
              </a:extLst>
            </p:cNvPr>
            <p:cNvSpPr/>
            <p:nvPr/>
          </p:nvSpPr>
          <p:spPr>
            <a:xfrm>
              <a:off x="5568741" y="4560081"/>
              <a:ext cx="339047" cy="323898"/>
            </a:xfrm>
            <a:custGeom>
              <a:avLst/>
              <a:gdLst/>
              <a:ahLst/>
              <a:cxnLst/>
              <a:rect l="l" t="t" r="r" b="b"/>
              <a:pathLst>
                <a:path w="339047" h="323898" extrusionOk="0">
                  <a:moveTo>
                    <a:pt x="248788" y="0"/>
                  </a:moveTo>
                  <a:lnTo>
                    <a:pt x="0" y="246985"/>
                  </a:lnTo>
                  <a:lnTo>
                    <a:pt x="0" y="250032"/>
                  </a:lnTo>
                  <a:cubicBezTo>
                    <a:pt x="2557" y="268308"/>
                    <a:pt x="5881" y="288107"/>
                    <a:pt x="10228" y="311968"/>
                  </a:cubicBezTo>
                  <a:lnTo>
                    <a:pt x="12273" y="323899"/>
                  </a:lnTo>
                  <a:lnTo>
                    <a:pt x="33904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3" name="Google Shape;1053;p4">
              <a:extLst>
                <a:ext uri="{FF2B5EF4-FFF2-40B4-BE49-F238E27FC236}">
                  <a16:creationId xmlns:a16="http://schemas.microsoft.com/office/drawing/2014/main" id="{7FB90682-FDBB-4A1C-A91E-BAC0F0C2C2A5}"/>
                </a:ext>
              </a:extLst>
            </p:cNvPr>
            <p:cNvSpPr/>
            <p:nvPr/>
          </p:nvSpPr>
          <p:spPr>
            <a:xfrm>
              <a:off x="5606328" y="4559319"/>
              <a:ext cx="530560" cy="507678"/>
            </a:xfrm>
            <a:custGeom>
              <a:avLst/>
              <a:gdLst/>
              <a:ahLst/>
              <a:cxnLst/>
              <a:rect l="l" t="t" r="r" b="b"/>
              <a:pathLst>
                <a:path w="530560" h="507678" extrusionOk="0">
                  <a:moveTo>
                    <a:pt x="440302" y="762"/>
                  </a:moveTo>
                  <a:lnTo>
                    <a:pt x="2557" y="435334"/>
                  </a:lnTo>
                  <a:lnTo>
                    <a:pt x="0" y="437872"/>
                  </a:lnTo>
                  <a:lnTo>
                    <a:pt x="0" y="441426"/>
                  </a:lnTo>
                  <a:cubicBezTo>
                    <a:pt x="4602" y="458941"/>
                    <a:pt x="9716" y="476202"/>
                    <a:pt x="14830" y="493717"/>
                  </a:cubicBezTo>
                  <a:lnTo>
                    <a:pt x="19177" y="507678"/>
                  </a:lnTo>
                  <a:lnTo>
                    <a:pt x="530561"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4" name="Google Shape;1054;p4">
              <a:extLst>
                <a:ext uri="{FF2B5EF4-FFF2-40B4-BE49-F238E27FC236}">
                  <a16:creationId xmlns:a16="http://schemas.microsoft.com/office/drawing/2014/main" id="{C027AB4C-AEAB-4A9E-A3AF-64EC71428D9C}"/>
                </a:ext>
              </a:extLst>
            </p:cNvPr>
            <p:cNvSpPr/>
            <p:nvPr/>
          </p:nvSpPr>
          <p:spPr>
            <a:xfrm>
              <a:off x="5661046" y="4560081"/>
              <a:ext cx="704942" cy="672673"/>
            </a:xfrm>
            <a:custGeom>
              <a:avLst/>
              <a:gdLst/>
              <a:ahLst/>
              <a:cxnLst/>
              <a:rect l="l" t="t" r="r" b="b"/>
              <a:pathLst>
                <a:path w="704942" h="672673" extrusionOk="0">
                  <a:moveTo>
                    <a:pt x="614428" y="0"/>
                  </a:moveTo>
                  <a:lnTo>
                    <a:pt x="2813" y="607183"/>
                  </a:lnTo>
                  <a:lnTo>
                    <a:pt x="0" y="609214"/>
                  </a:lnTo>
                  <a:lnTo>
                    <a:pt x="1534" y="613022"/>
                  </a:lnTo>
                  <a:cubicBezTo>
                    <a:pt x="7926" y="630283"/>
                    <a:pt x="14830" y="647544"/>
                    <a:pt x="21990" y="663789"/>
                  </a:cubicBezTo>
                  <a:lnTo>
                    <a:pt x="25569" y="672674"/>
                  </a:lnTo>
                  <a:lnTo>
                    <a:pt x="70494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5" name="Google Shape;1055;p4">
              <a:extLst>
                <a:ext uri="{FF2B5EF4-FFF2-40B4-BE49-F238E27FC236}">
                  <a16:creationId xmlns:a16="http://schemas.microsoft.com/office/drawing/2014/main" id="{0E326B95-7CC1-447E-8DE1-A895280480AB}"/>
                </a:ext>
              </a:extLst>
            </p:cNvPr>
            <p:cNvSpPr/>
            <p:nvPr/>
          </p:nvSpPr>
          <p:spPr>
            <a:xfrm>
              <a:off x="5729827" y="4560081"/>
              <a:ext cx="865261" cy="828277"/>
            </a:xfrm>
            <a:custGeom>
              <a:avLst/>
              <a:gdLst/>
              <a:ahLst/>
              <a:cxnLst/>
              <a:rect l="l" t="t" r="r" b="b"/>
              <a:pathLst>
                <a:path w="865261" h="828277" extrusionOk="0">
                  <a:moveTo>
                    <a:pt x="774747" y="0"/>
                  </a:moveTo>
                  <a:lnTo>
                    <a:pt x="3324" y="765833"/>
                  </a:lnTo>
                  <a:lnTo>
                    <a:pt x="0" y="769133"/>
                  </a:lnTo>
                  <a:lnTo>
                    <a:pt x="2046" y="773194"/>
                  </a:lnTo>
                  <a:cubicBezTo>
                    <a:pt x="10228" y="789186"/>
                    <a:pt x="18410" y="804924"/>
                    <a:pt x="27615" y="820662"/>
                  </a:cubicBezTo>
                  <a:lnTo>
                    <a:pt x="31450" y="828277"/>
                  </a:lnTo>
                  <a:lnTo>
                    <a:pt x="86526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6" name="Google Shape;1056;p4">
              <a:extLst>
                <a:ext uri="{FF2B5EF4-FFF2-40B4-BE49-F238E27FC236}">
                  <a16:creationId xmlns:a16="http://schemas.microsoft.com/office/drawing/2014/main" id="{E3935CB2-D12B-41B7-B1F1-82E8E4A8035A}"/>
                </a:ext>
              </a:extLst>
            </p:cNvPr>
            <p:cNvSpPr/>
            <p:nvPr/>
          </p:nvSpPr>
          <p:spPr>
            <a:xfrm>
              <a:off x="5811392" y="4560081"/>
              <a:ext cx="1012540" cy="970173"/>
            </a:xfrm>
            <a:custGeom>
              <a:avLst/>
              <a:gdLst/>
              <a:ahLst/>
              <a:cxnLst/>
              <a:rect l="l" t="t" r="r" b="b"/>
              <a:pathLst>
                <a:path w="1012540" h="970173" extrusionOk="0">
                  <a:moveTo>
                    <a:pt x="922281" y="0"/>
                  </a:moveTo>
                  <a:lnTo>
                    <a:pt x="3580" y="912044"/>
                  </a:lnTo>
                  <a:lnTo>
                    <a:pt x="0" y="915598"/>
                  </a:lnTo>
                  <a:lnTo>
                    <a:pt x="2813" y="919913"/>
                  </a:lnTo>
                  <a:cubicBezTo>
                    <a:pt x="12018" y="934636"/>
                    <a:pt x="21478" y="949358"/>
                    <a:pt x="30939" y="963827"/>
                  </a:cubicBezTo>
                  <a:lnTo>
                    <a:pt x="35285" y="970173"/>
                  </a:lnTo>
                  <a:lnTo>
                    <a:pt x="101254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7" name="Google Shape;1057;p4">
              <a:extLst>
                <a:ext uri="{FF2B5EF4-FFF2-40B4-BE49-F238E27FC236}">
                  <a16:creationId xmlns:a16="http://schemas.microsoft.com/office/drawing/2014/main" id="{3B31388A-A2CE-4826-BE7D-3D9F5C9FF0D1}"/>
                </a:ext>
              </a:extLst>
            </p:cNvPr>
            <p:cNvSpPr/>
            <p:nvPr/>
          </p:nvSpPr>
          <p:spPr>
            <a:xfrm>
              <a:off x="5904464" y="4560081"/>
              <a:ext cx="1148568" cy="1100900"/>
            </a:xfrm>
            <a:custGeom>
              <a:avLst/>
              <a:gdLst/>
              <a:ahLst/>
              <a:cxnLst/>
              <a:rect l="l" t="t" r="r" b="b"/>
              <a:pathLst>
                <a:path w="1148568" h="1100900" extrusionOk="0">
                  <a:moveTo>
                    <a:pt x="1058309" y="0"/>
                  </a:moveTo>
                  <a:lnTo>
                    <a:pt x="0" y="1050640"/>
                  </a:lnTo>
                  <a:lnTo>
                    <a:pt x="3324" y="1054956"/>
                  </a:lnTo>
                  <a:cubicBezTo>
                    <a:pt x="13807" y="1068663"/>
                    <a:pt x="24546" y="1082116"/>
                    <a:pt x="35285" y="1095316"/>
                  </a:cubicBezTo>
                  <a:lnTo>
                    <a:pt x="39632" y="1100900"/>
                  </a:lnTo>
                  <a:lnTo>
                    <a:pt x="114856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8" name="Google Shape;1058;p4">
              <a:extLst>
                <a:ext uri="{FF2B5EF4-FFF2-40B4-BE49-F238E27FC236}">
                  <a16:creationId xmlns:a16="http://schemas.microsoft.com/office/drawing/2014/main" id="{48367FEA-60B8-454E-8565-A2D81A7B049F}"/>
                </a:ext>
              </a:extLst>
            </p:cNvPr>
            <p:cNvSpPr/>
            <p:nvPr/>
          </p:nvSpPr>
          <p:spPr>
            <a:xfrm>
              <a:off x="6008275" y="4560081"/>
              <a:ext cx="1273857" cy="1220966"/>
            </a:xfrm>
            <a:custGeom>
              <a:avLst/>
              <a:gdLst/>
              <a:ahLst/>
              <a:cxnLst/>
              <a:rect l="l" t="t" r="r" b="b"/>
              <a:pathLst>
                <a:path w="1273857" h="1220966" extrusionOk="0">
                  <a:moveTo>
                    <a:pt x="1183343" y="0"/>
                  </a:moveTo>
                  <a:lnTo>
                    <a:pt x="4347" y="1170706"/>
                  </a:lnTo>
                  <a:lnTo>
                    <a:pt x="0" y="1175021"/>
                  </a:lnTo>
                  <a:lnTo>
                    <a:pt x="4091" y="1179337"/>
                  </a:lnTo>
                  <a:cubicBezTo>
                    <a:pt x="15597" y="1192029"/>
                    <a:pt x="27615" y="1204721"/>
                    <a:pt x="39632" y="1216397"/>
                  </a:cubicBezTo>
                  <a:lnTo>
                    <a:pt x="43979" y="1220966"/>
                  </a:lnTo>
                  <a:lnTo>
                    <a:pt x="127385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9" name="Google Shape;1059;p4">
              <a:extLst>
                <a:ext uri="{FF2B5EF4-FFF2-40B4-BE49-F238E27FC236}">
                  <a16:creationId xmlns:a16="http://schemas.microsoft.com/office/drawing/2014/main" id="{8A428D10-A8D3-4736-8936-98BD42F32DE2}"/>
                </a:ext>
              </a:extLst>
            </p:cNvPr>
            <p:cNvSpPr/>
            <p:nvPr/>
          </p:nvSpPr>
          <p:spPr>
            <a:xfrm>
              <a:off x="6122570" y="4560081"/>
              <a:ext cx="1388663" cy="1330370"/>
            </a:xfrm>
            <a:custGeom>
              <a:avLst/>
              <a:gdLst/>
              <a:ahLst/>
              <a:cxnLst/>
              <a:rect l="l" t="t" r="r" b="b"/>
              <a:pathLst>
                <a:path w="1388663" h="1330370" extrusionOk="0">
                  <a:moveTo>
                    <a:pt x="1298148" y="0"/>
                  </a:moveTo>
                  <a:lnTo>
                    <a:pt x="4858" y="1283918"/>
                  </a:lnTo>
                  <a:lnTo>
                    <a:pt x="0" y="1288741"/>
                  </a:lnTo>
                  <a:lnTo>
                    <a:pt x="5114" y="1293057"/>
                  </a:lnTo>
                  <a:cubicBezTo>
                    <a:pt x="15597" y="1302702"/>
                    <a:pt x="26592" y="1311841"/>
                    <a:pt x="37331" y="1320979"/>
                  </a:cubicBezTo>
                  <a:lnTo>
                    <a:pt x="48582" y="1330371"/>
                  </a:lnTo>
                  <a:lnTo>
                    <a:pt x="138866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0" name="Google Shape;1060;p4">
              <a:extLst>
                <a:ext uri="{FF2B5EF4-FFF2-40B4-BE49-F238E27FC236}">
                  <a16:creationId xmlns:a16="http://schemas.microsoft.com/office/drawing/2014/main" id="{E6D3C246-3271-4C6F-9011-75D1455CDFA3}"/>
                </a:ext>
              </a:extLst>
            </p:cNvPr>
            <p:cNvSpPr/>
            <p:nvPr/>
          </p:nvSpPr>
          <p:spPr>
            <a:xfrm>
              <a:off x="6247603" y="4560081"/>
              <a:ext cx="1492473" cy="1429368"/>
            </a:xfrm>
            <a:custGeom>
              <a:avLst/>
              <a:gdLst/>
              <a:ahLst/>
              <a:cxnLst/>
              <a:rect l="l" t="t" r="r" b="b"/>
              <a:pathLst>
                <a:path w="1492473" h="1429368" extrusionOk="0">
                  <a:moveTo>
                    <a:pt x="1401448" y="0"/>
                  </a:moveTo>
                  <a:lnTo>
                    <a:pt x="0" y="1391800"/>
                  </a:lnTo>
                  <a:lnTo>
                    <a:pt x="6137" y="1396369"/>
                  </a:lnTo>
                  <a:cubicBezTo>
                    <a:pt x="16620" y="1404238"/>
                    <a:pt x="27615" y="1411853"/>
                    <a:pt x="38609" y="1419468"/>
                  </a:cubicBezTo>
                  <a:lnTo>
                    <a:pt x="52673" y="1429368"/>
                  </a:lnTo>
                  <a:lnTo>
                    <a:pt x="1492474"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1" name="Google Shape;1061;p4">
              <a:extLst>
                <a:ext uri="{FF2B5EF4-FFF2-40B4-BE49-F238E27FC236}">
                  <a16:creationId xmlns:a16="http://schemas.microsoft.com/office/drawing/2014/main" id="{F2A1607F-9CFC-4580-B512-998894C22572}"/>
                </a:ext>
              </a:extLst>
            </p:cNvPr>
            <p:cNvSpPr/>
            <p:nvPr/>
          </p:nvSpPr>
          <p:spPr>
            <a:xfrm>
              <a:off x="6383887" y="4560081"/>
              <a:ext cx="1585290" cy="1517196"/>
            </a:xfrm>
            <a:custGeom>
              <a:avLst/>
              <a:gdLst/>
              <a:ahLst/>
              <a:cxnLst/>
              <a:rect l="l" t="t" r="r" b="b"/>
              <a:pathLst>
                <a:path w="1585290" h="1517196" extrusionOk="0">
                  <a:moveTo>
                    <a:pt x="1495287" y="0"/>
                  </a:moveTo>
                  <a:lnTo>
                    <a:pt x="0" y="1484197"/>
                  </a:lnTo>
                  <a:lnTo>
                    <a:pt x="6904" y="1488513"/>
                  </a:lnTo>
                  <a:cubicBezTo>
                    <a:pt x="19177" y="1495874"/>
                    <a:pt x="32473" y="1503235"/>
                    <a:pt x="44746" y="1510343"/>
                  </a:cubicBezTo>
                  <a:lnTo>
                    <a:pt x="57019" y="1517197"/>
                  </a:lnTo>
                  <a:lnTo>
                    <a:pt x="158529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2" name="Google Shape;1062;p4">
              <a:extLst>
                <a:ext uri="{FF2B5EF4-FFF2-40B4-BE49-F238E27FC236}">
                  <a16:creationId xmlns:a16="http://schemas.microsoft.com/office/drawing/2014/main" id="{ACF2EEEF-82AF-4B1C-B6AF-23788398906A}"/>
                </a:ext>
              </a:extLst>
            </p:cNvPr>
            <p:cNvSpPr/>
            <p:nvPr/>
          </p:nvSpPr>
          <p:spPr>
            <a:xfrm>
              <a:off x="6531165" y="4560081"/>
              <a:ext cx="1667111" cy="1593348"/>
            </a:xfrm>
            <a:custGeom>
              <a:avLst/>
              <a:gdLst/>
              <a:ahLst/>
              <a:cxnLst/>
              <a:rect l="l" t="t" r="r" b="b"/>
              <a:pathLst>
                <a:path w="1667111" h="1593348" extrusionOk="0">
                  <a:moveTo>
                    <a:pt x="1576597" y="0"/>
                  </a:moveTo>
                  <a:lnTo>
                    <a:pt x="6392" y="1558826"/>
                  </a:lnTo>
                  <a:lnTo>
                    <a:pt x="0" y="1565172"/>
                  </a:lnTo>
                  <a:lnTo>
                    <a:pt x="8182" y="1568980"/>
                  </a:lnTo>
                  <a:cubicBezTo>
                    <a:pt x="22245" y="1575833"/>
                    <a:pt x="36820" y="1582179"/>
                    <a:pt x="51138" y="1588525"/>
                  </a:cubicBezTo>
                  <a:lnTo>
                    <a:pt x="62133" y="1593348"/>
                  </a:lnTo>
                  <a:lnTo>
                    <a:pt x="166711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3" name="Google Shape;1063;p4">
              <a:extLst>
                <a:ext uri="{FF2B5EF4-FFF2-40B4-BE49-F238E27FC236}">
                  <a16:creationId xmlns:a16="http://schemas.microsoft.com/office/drawing/2014/main" id="{C06CB918-821C-4308-AB24-CC0F12E64ED5}"/>
                </a:ext>
              </a:extLst>
            </p:cNvPr>
            <p:cNvSpPr/>
            <p:nvPr/>
          </p:nvSpPr>
          <p:spPr>
            <a:xfrm>
              <a:off x="6691229" y="4560081"/>
              <a:ext cx="1736148" cy="1656554"/>
            </a:xfrm>
            <a:custGeom>
              <a:avLst/>
              <a:gdLst/>
              <a:ahLst/>
              <a:cxnLst/>
              <a:rect l="l" t="t" r="r" b="b"/>
              <a:pathLst>
                <a:path w="1736148" h="1656554" extrusionOk="0">
                  <a:moveTo>
                    <a:pt x="1645634" y="0"/>
                  </a:moveTo>
                  <a:lnTo>
                    <a:pt x="0" y="1633709"/>
                  </a:lnTo>
                  <a:lnTo>
                    <a:pt x="9461" y="1637009"/>
                  </a:lnTo>
                  <a:cubicBezTo>
                    <a:pt x="25058" y="1642593"/>
                    <a:pt x="40655" y="1647924"/>
                    <a:pt x="56508" y="1653001"/>
                  </a:cubicBezTo>
                  <a:lnTo>
                    <a:pt x="67503" y="1656554"/>
                  </a:lnTo>
                  <a:lnTo>
                    <a:pt x="173614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4" name="Google Shape;1064;p4">
              <a:extLst>
                <a:ext uri="{FF2B5EF4-FFF2-40B4-BE49-F238E27FC236}">
                  <a16:creationId xmlns:a16="http://schemas.microsoft.com/office/drawing/2014/main" id="{CBEE6470-4DAD-4B94-AE44-EB1D351894D5}"/>
                </a:ext>
              </a:extLst>
            </p:cNvPr>
            <p:cNvSpPr/>
            <p:nvPr/>
          </p:nvSpPr>
          <p:spPr>
            <a:xfrm>
              <a:off x="6865866" y="4560081"/>
              <a:ext cx="1790355" cy="1704022"/>
            </a:xfrm>
            <a:custGeom>
              <a:avLst/>
              <a:gdLst/>
              <a:ahLst/>
              <a:cxnLst/>
              <a:rect l="l" t="t" r="r" b="b"/>
              <a:pathLst>
                <a:path w="1790355" h="1704022" extrusionOk="0">
                  <a:moveTo>
                    <a:pt x="1700096" y="0"/>
                  </a:moveTo>
                  <a:lnTo>
                    <a:pt x="0" y="1687776"/>
                  </a:lnTo>
                  <a:lnTo>
                    <a:pt x="10995" y="1690315"/>
                  </a:lnTo>
                  <a:cubicBezTo>
                    <a:pt x="30427" y="1695054"/>
                    <a:pt x="50116" y="1699623"/>
                    <a:pt x="70060" y="1704022"/>
                  </a:cubicBezTo>
                  <a:lnTo>
                    <a:pt x="73384" y="1704022"/>
                  </a:lnTo>
                  <a:lnTo>
                    <a:pt x="1790355"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5" name="Google Shape;1065;p4">
              <a:extLst>
                <a:ext uri="{FF2B5EF4-FFF2-40B4-BE49-F238E27FC236}">
                  <a16:creationId xmlns:a16="http://schemas.microsoft.com/office/drawing/2014/main" id="{0529B5E5-E932-4C33-A12E-D4F291CDC007}"/>
                </a:ext>
              </a:extLst>
            </p:cNvPr>
            <p:cNvSpPr/>
            <p:nvPr/>
          </p:nvSpPr>
          <p:spPr>
            <a:xfrm>
              <a:off x="7057379" y="4560081"/>
              <a:ext cx="1827942" cy="1734228"/>
            </a:xfrm>
            <a:custGeom>
              <a:avLst/>
              <a:gdLst/>
              <a:ahLst/>
              <a:cxnLst/>
              <a:rect l="l" t="t" r="r" b="b"/>
              <a:pathLst>
                <a:path w="1827942" h="1734228" extrusionOk="0">
                  <a:moveTo>
                    <a:pt x="1737683" y="0"/>
                  </a:moveTo>
                  <a:lnTo>
                    <a:pt x="9205" y="1715953"/>
                  </a:lnTo>
                  <a:lnTo>
                    <a:pt x="0" y="1725091"/>
                  </a:lnTo>
                  <a:lnTo>
                    <a:pt x="12785" y="1726614"/>
                  </a:lnTo>
                  <a:cubicBezTo>
                    <a:pt x="33496" y="1729406"/>
                    <a:pt x="55741" y="1732198"/>
                    <a:pt x="77730" y="1734229"/>
                  </a:cubicBezTo>
                  <a:lnTo>
                    <a:pt x="80287" y="1734229"/>
                  </a:lnTo>
                  <a:lnTo>
                    <a:pt x="182794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6" name="Google Shape;1066;p4">
              <a:extLst>
                <a:ext uri="{FF2B5EF4-FFF2-40B4-BE49-F238E27FC236}">
                  <a16:creationId xmlns:a16="http://schemas.microsoft.com/office/drawing/2014/main" id="{E23ADC6E-2168-4E14-97B6-BA12C4992AB0}"/>
                </a:ext>
              </a:extLst>
            </p:cNvPr>
            <p:cNvSpPr/>
            <p:nvPr/>
          </p:nvSpPr>
          <p:spPr>
            <a:xfrm>
              <a:off x="7269604" y="4560081"/>
              <a:ext cx="1780638" cy="1741844"/>
            </a:xfrm>
            <a:custGeom>
              <a:avLst/>
              <a:gdLst/>
              <a:ahLst/>
              <a:cxnLst/>
              <a:rect l="l" t="t" r="r" b="b"/>
              <a:pathLst>
                <a:path w="1780638" h="1741844" extrusionOk="0">
                  <a:moveTo>
                    <a:pt x="1754303" y="0"/>
                  </a:moveTo>
                  <a:lnTo>
                    <a:pt x="10739" y="1730929"/>
                  </a:lnTo>
                  <a:lnTo>
                    <a:pt x="0" y="1741844"/>
                  </a:lnTo>
                  <a:lnTo>
                    <a:pt x="32217" y="1741844"/>
                  </a:lnTo>
                  <a:cubicBezTo>
                    <a:pt x="47047" y="1741844"/>
                    <a:pt x="61877" y="1741844"/>
                    <a:pt x="76708" y="1741844"/>
                  </a:cubicBezTo>
                  <a:lnTo>
                    <a:pt x="91282" y="1741844"/>
                  </a:lnTo>
                  <a:lnTo>
                    <a:pt x="1778849" y="66506"/>
                  </a:lnTo>
                  <a:lnTo>
                    <a:pt x="1780639" y="64729"/>
                  </a:lnTo>
                  <a:lnTo>
                    <a:pt x="1780639" y="51783"/>
                  </a:lnTo>
                  <a:cubicBezTo>
                    <a:pt x="1780639" y="37061"/>
                    <a:pt x="1780639" y="22338"/>
                    <a:pt x="1780639" y="7615"/>
                  </a:cubicBezTo>
                  <a:lnTo>
                    <a:pt x="178063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7" name="Google Shape;1067;p4">
              <a:extLst>
                <a:ext uri="{FF2B5EF4-FFF2-40B4-BE49-F238E27FC236}">
                  <a16:creationId xmlns:a16="http://schemas.microsoft.com/office/drawing/2014/main" id="{7954F9C3-C0CD-41A0-92B6-86E375CB204C}"/>
                </a:ext>
              </a:extLst>
            </p:cNvPr>
            <p:cNvSpPr/>
            <p:nvPr/>
          </p:nvSpPr>
          <p:spPr>
            <a:xfrm>
              <a:off x="7510721" y="4771528"/>
              <a:ext cx="1528015" cy="1518211"/>
            </a:xfrm>
            <a:custGeom>
              <a:avLst/>
              <a:gdLst/>
              <a:ahLst/>
              <a:cxnLst/>
              <a:rect l="l" t="t" r="r" b="b"/>
              <a:pathLst>
                <a:path w="1528015" h="1518211" extrusionOk="0">
                  <a:moveTo>
                    <a:pt x="18666" y="1514658"/>
                  </a:moveTo>
                  <a:cubicBezTo>
                    <a:pt x="47303" y="1511104"/>
                    <a:pt x="76196" y="1506535"/>
                    <a:pt x="104578" y="1501459"/>
                  </a:cubicBezTo>
                  <a:lnTo>
                    <a:pt x="106624" y="1501459"/>
                  </a:lnTo>
                  <a:lnTo>
                    <a:pt x="1511140" y="107120"/>
                  </a:lnTo>
                  <a:lnTo>
                    <a:pt x="1512418" y="105597"/>
                  </a:lnTo>
                  <a:lnTo>
                    <a:pt x="1512418" y="103820"/>
                  </a:lnTo>
                  <a:cubicBezTo>
                    <a:pt x="1517276" y="75898"/>
                    <a:pt x="1521879" y="47214"/>
                    <a:pt x="1525714" y="18530"/>
                  </a:cubicBezTo>
                  <a:lnTo>
                    <a:pt x="1528016" y="0"/>
                  </a:lnTo>
                  <a:lnTo>
                    <a:pt x="0" y="1518212"/>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8" name="Google Shape;1068;p4">
              <a:extLst>
                <a:ext uri="{FF2B5EF4-FFF2-40B4-BE49-F238E27FC236}">
                  <a16:creationId xmlns:a16="http://schemas.microsoft.com/office/drawing/2014/main" id="{97003807-646D-4EC0-BA7A-335705BD709B}"/>
                </a:ext>
              </a:extLst>
            </p:cNvPr>
            <p:cNvSpPr/>
            <p:nvPr/>
          </p:nvSpPr>
          <p:spPr>
            <a:xfrm>
              <a:off x="7798375" y="5057351"/>
              <a:ext cx="1181296" cy="1174259"/>
            </a:xfrm>
            <a:custGeom>
              <a:avLst/>
              <a:gdLst/>
              <a:ahLst/>
              <a:cxnLst/>
              <a:rect l="l" t="t" r="r" b="b"/>
              <a:pathLst>
                <a:path w="1181296" h="1174259" extrusionOk="0">
                  <a:moveTo>
                    <a:pt x="24802" y="1166645"/>
                  </a:moveTo>
                  <a:cubicBezTo>
                    <a:pt x="59065" y="1155983"/>
                    <a:pt x="94606" y="1143545"/>
                    <a:pt x="137051" y="1127046"/>
                  </a:cubicBezTo>
                  <a:lnTo>
                    <a:pt x="137051" y="1127046"/>
                  </a:lnTo>
                  <a:lnTo>
                    <a:pt x="1132204" y="139104"/>
                  </a:lnTo>
                  <a:lnTo>
                    <a:pt x="1133738" y="137073"/>
                  </a:lnTo>
                  <a:cubicBezTo>
                    <a:pt x="1150103" y="94936"/>
                    <a:pt x="1162887" y="59398"/>
                    <a:pt x="1173626" y="25384"/>
                  </a:cubicBezTo>
                  <a:lnTo>
                    <a:pt x="1181297" y="0"/>
                  </a:lnTo>
                  <a:lnTo>
                    <a:pt x="0" y="117426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9" name="Google Shape;1069;p4">
              <a:extLst>
                <a:ext uri="{FF2B5EF4-FFF2-40B4-BE49-F238E27FC236}">
                  <a16:creationId xmlns:a16="http://schemas.microsoft.com/office/drawing/2014/main" id="{DB2FE3F2-DE68-4059-9650-1CC853D5A5E7}"/>
                </a:ext>
              </a:extLst>
            </p:cNvPr>
            <p:cNvSpPr/>
            <p:nvPr/>
          </p:nvSpPr>
          <p:spPr>
            <a:xfrm>
              <a:off x="8207738" y="5464763"/>
              <a:ext cx="592949" cy="587891"/>
            </a:xfrm>
            <a:custGeom>
              <a:avLst/>
              <a:gdLst/>
              <a:ahLst/>
              <a:cxnLst/>
              <a:rect l="l" t="t" r="r" b="b"/>
              <a:pathLst>
                <a:path w="592949" h="587891" extrusionOk="0">
                  <a:moveTo>
                    <a:pt x="51905" y="554131"/>
                  </a:moveTo>
                  <a:cubicBezTo>
                    <a:pt x="254132" y="422921"/>
                    <a:pt x="426776" y="251529"/>
                    <a:pt x="558943" y="50768"/>
                  </a:cubicBezTo>
                  <a:lnTo>
                    <a:pt x="592950" y="0"/>
                  </a:lnTo>
                  <a:lnTo>
                    <a:pt x="0" y="587891"/>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grpSp>
      <p:grpSp>
        <p:nvGrpSpPr>
          <p:cNvPr id="110" name="Group 109">
            <a:extLst>
              <a:ext uri="{FF2B5EF4-FFF2-40B4-BE49-F238E27FC236}">
                <a16:creationId xmlns:a16="http://schemas.microsoft.com/office/drawing/2014/main" id="{B842173E-2F4D-4503-9820-BF498C075A7B}"/>
              </a:ext>
            </a:extLst>
          </p:cNvPr>
          <p:cNvGrpSpPr/>
          <p:nvPr userDrawn="1"/>
        </p:nvGrpSpPr>
        <p:grpSpPr>
          <a:xfrm>
            <a:off x="-1946" y="1862"/>
            <a:ext cx="977400" cy="1161932"/>
            <a:chOff x="-1947" y="-9024"/>
            <a:chExt cx="1256445" cy="1493660"/>
          </a:xfrm>
        </p:grpSpPr>
        <p:pic>
          <p:nvPicPr>
            <p:cNvPr id="111" name="Google Shape;1834;p11">
              <a:extLst>
                <a:ext uri="{FF2B5EF4-FFF2-40B4-BE49-F238E27FC236}">
                  <a16:creationId xmlns:a16="http://schemas.microsoft.com/office/drawing/2014/main" id="{19199D34-A61F-41A6-A9A2-0016B7BD89A1}"/>
                </a:ext>
              </a:extLst>
            </p:cNvPr>
            <p:cNvPicPr preferRelativeResize="0"/>
            <p:nvPr/>
          </p:nvPicPr>
          <p:blipFill rotWithShape="1">
            <a:blip r:embed="rId2">
              <a:alphaModFix/>
            </a:blip>
            <a:srcRect/>
            <a:stretch/>
          </p:blipFill>
          <p:spPr>
            <a:xfrm flipH="1">
              <a:off x="1227" y="-9024"/>
              <a:ext cx="1253271" cy="1199287"/>
            </a:xfrm>
            <a:prstGeom prst="rect">
              <a:avLst/>
            </a:prstGeom>
            <a:noFill/>
            <a:ln>
              <a:noFill/>
            </a:ln>
          </p:spPr>
        </p:pic>
        <p:pic>
          <p:nvPicPr>
            <p:cNvPr id="112" name="Google Shape;1835;p11">
              <a:extLst>
                <a:ext uri="{FF2B5EF4-FFF2-40B4-BE49-F238E27FC236}">
                  <a16:creationId xmlns:a16="http://schemas.microsoft.com/office/drawing/2014/main" id="{25AD48AA-85AF-472B-9E37-F03925C12D10}"/>
                </a:ext>
              </a:extLst>
            </p:cNvPr>
            <p:cNvPicPr preferRelativeResize="0"/>
            <p:nvPr/>
          </p:nvPicPr>
          <p:blipFill rotWithShape="1">
            <a:blip r:embed="rId3">
              <a:alphaModFix/>
            </a:blip>
            <a:srcRect/>
            <a:stretch/>
          </p:blipFill>
          <p:spPr>
            <a:xfrm rot="5400000" flipH="1">
              <a:off x="-224181" y="823737"/>
              <a:ext cx="883133" cy="438665"/>
            </a:xfrm>
            <a:prstGeom prst="rect">
              <a:avLst/>
            </a:prstGeom>
            <a:noFill/>
            <a:ln>
              <a:noFill/>
            </a:ln>
          </p:spPr>
        </p:pic>
        <p:grpSp>
          <p:nvGrpSpPr>
            <p:cNvPr id="113" name="Google Shape;1836;p11">
              <a:extLst>
                <a:ext uri="{FF2B5EF4-FFF2-40B4-BE49-F238E27FC236}">
                  <a16:creationId xmlns:a16="http://schemas.microsoft.com/office/drawing/2014/main" id="{0A2135FF-4C98-45AF-BDB0-70A6F53BECAB}"/>
                </a:ext>
              </a:extLst>
            </p:cNvPr>
            <p:cNvGrpSpPr/>
            <p:nvPr/>
          </p:nvGrpSpPr>
          <p:grpSpPr>
            <a:xfrm flipH="1">
              <a:off x="202626" y="180283"/>
              <a:ext cx="234092" cy="236779"/>
              <a:chOff x="4752075" y="4578100"/>
              <a:chExt cx="787500" cy="789172"/>
            </a:xfrm>
          </p:grpSpPr>
          <p:sp>
            <p:nvSpPr>
              <p:cNvPr id="114" name="Google Shape;1837;p11">
                <a:extLst>
                  <a:ext uri="{FF2B5EF4-FFF2-40B4-BE49-F238E27FC236}">
                    <a16:creationId xmlns:a16="http://schemas.microsoft.com/office/drawing/2014/main" id="{86667106-38F9-4328-B13D-7836932AD6F9}"/>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5" name="Google Shape;1838;p11">
                <a:extLst>
                  <a:ext uri="{FF2B5EF4-FFF2-40B4-BE49-F238E27FC236}">
                    <a16:creationId xmlns:a16="http://schemas.microsoft.com/office/drawing/2014/main" id="{7E549FB9-707A-4877-8B67-C01AE4DF3031}"/>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sp>
        <p:nvSpPr>
          <p:cNvPr id="116" name="Google Shape;1868;p11">
            <a:extLst>
              <a:ext uri="{FF2B5EF4-FFF2-40B4-BE49-F238E27FC236}">
                <a16:creationId xmlns:a16="http://schemas.microsoft.com/office/drawing/2014/main" id="{F8AAEFA2-8ABC-4AA8-9149-C5F336FD72A3}"/>
              </a:ext>
            </a:extLst>
          </p:cNvPr>
          <p:cNvSpPr/>
          <p:nvPr userDrawn="1"/>
        </p:nvSpPr>
        <p:spPr>
          <a:xfrm>
            <a:off x="11903877" y="1036922"/>
            <a:ext cx="158243" cy="158243"/>
          </a:xfrm>
          <a:custGeom>
            <a:avLst/>
            <a:gdLst/>
            <a:ahLst/>
            <a:cxnLst/>
            <a:rect l="l" t="t" r="r" b="b"/>
            <a:pathLst>
              <a:path w="266700" h="266700" extrusionOk="0">
                <a:moveTo>
                  <a:pt x="266700" y="133258"/>
                </a:moveTo>
                <a:cubicBezTo>
                  <a:pt x="204487" y="155522"/>
                  <a:pt x="155522" y="204487"/>
                  <a:pt x="133258" y="266700"/>
                </a:cubicBezTo>
                <a:cubicBezTo>
                  <a:pt x="111034" y="204527"/>
                  <a:pt x="62143" y="155568"/>
                  <a:pt x="0" y="133258"/>
                </a:cubicBezTo>
                <a:cubicBezTo>
                  <a:pt x="62061" y="110921"/>
                  <a:pt x="110921" y="62061"/>
                  <a:pt x="133258" y="0"/>
                </a:cubicBezTo>
                <a:cubicBezTo>
                  <a:pt x="155568" y="62143"/>
                  <a:pt x="204527" y="111034"/>
                  <a:pt x="266700" y="133258"/>
                </a:cubicBezTo>
                <a:close/>
              </a:path>
            </a:pathLst>
          </a:custGeom>
          <a:solidFill>
            <a:srgbClr val="D93954"/>
          </a:solidFill>
          <a:ln>
            <a:noFill/>
          </a:ln>
        </p:spPr>
        <p:txBody>
          <a:bodyPr spcFirstLastPara="1" wrap="square" lIns="121900" tIns="60925" rIns="121900" bIns="609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ea typeface="Calibri"/>
              <a:cs typeface="Calibri"/>
              <a:sym typeface="Calibri"/>
            </a:endParaRPr>
          </a:p>
        </p:txBody>
      </p:sp>
      <p:pic>
        <p:nvPicPr>
          <p:cNvPr id="117" name="Google Shape;1035;p133">
            <a:extLst>
              <a:ext uri="{FF2B5EF4-FFF2-40B4-BE49-F238E27FC236}">
                <a16:creationId xmlns:a16="http://schemas.microsoft.com/office/drawing/2014/main" id="{8A010356-9C6A-4411-8AE9-8AC8D31ECBD0}"/>
              </a:ext>
            </a:extLst>
          </p:cNvPr>
          <p:cNvPicPr preferRelativeResize="0"/>
          <p:nvPr userDrawn="1"/>
        </p:nvPicPr>
        <p:blipFill rotWithShape="1">
          <a:blip r:embed="rId3">
            <a:alphaModFix/>
          </a:blip>
          <a:srcRect/>
          <a:stretch/>
        </p:blipFill>
        <p:spPr>
          <a:xfrm rot="16200000">
            <a:off x="11546916" y="204939"/>
            <a:ext cx="874788" cy="438665"/>
          </a:xfrm>
          <a:prstGeom prst="rect">
            <a:avLst/>
          </a:prstGeom>
          <a:noFill/>
          <a:ln>
            <a:noFill/>
          </a:ln>
        </p:spPr>
      </p:pic>
      <p:grpSp>
        <p:nvGrpSpPr>
          <p:cNvPr id="118" name="Google Shape;1036;p133">
            <a:extLst>
              <a:ext uri="{FF2B5EF4-FFF2-40B4-BE49-F238E27FC236}">
                <a16:creationId xmlns:a16="http://schemas.microsoft.com/office/drawing/2014/main" id="{ADED6E93-CAFA-4BFA-9367-AA97AF691C76}"/>
              </a:ext>
            </a:extLst>
          </p:cNvPr>
          <p:cNvGrpSpPr/>
          <p:nvPr userDrawn="1"/>
        </p:nvGrpSpPr>
        <p:grpSpPr>
          <a:xfrm>
            <a:off x="11540411" y="869417"/>
            <a:ext cx="234045" cy="234541"/>
            <a:chOff x="4752075" y="4578100"/>
            <a:chExt cx="787500" cy="789172"/>
          </a:xfrm>
        </p:grpSpPr>
        <p:sp>
          <p:nvSpPr>
            <p:cNvPr id="119" name="Google Shape;1037;p133">
              <a:extLst>
                <a:ext uri="{FF2B5EF4-FFF2-40B4-BE49-F238E27FC236}">
                  <a16:creationId xmlns:a16="http://schemas.microsoft.com/office/drawing/2014/main" id="{B221CC13-B2CD-49F0-A756-70F2B68B1D44}"/>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0" name="Google Shape;1038;p133">
              <a:extLst>
                <a:ext uri="{FF2B5EF4-FFF2-40B4-BE49-F238E27FC236}">
                  <a16:creationId xmlns:a16="http://schemas.microsoft.com/office/drawing/2014/main" id="{EB6FDA7F-1278-4EA2-8922-94682506405B}"/>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26" name="Text Placeholder 125">
            <a:extLst>
              <a:ext uri="{FF2B5EF4-FFF2-40B4-BE49-F238E27FC236}">
                <a16:creationId xmlns:a16="http://schemas.microsoft.com/office/drawing/2014/main" id="{1C1F2F34-8573-4955-BACE-4DED7875705C}"/>
              </a:ext>
            </a:extLst>
          </p:cNvPr>
          <p:cNvSpPr>
            <a:spLocks noGrp="1"/>
          </p:cNvSpPr>
          <p:nvPr>
            <p:ph type="body" sz="quarter" idx="17" hasCustomPrompt="1"/>
          </p:nvPr>
        </p:nvSpPr>
        <p:spPr>
          <a:xfrm>
            <a:off x="470884" y="342195"/>
            <a:ext cx="10808962" cy="772217"/>
          </a:xfrm>
        </p:spPr>
        <p:txBody>
          <a:bodyPr/>
          <a:lstStyle>
            <a:lvl1pPr>
              <a:defRPr kumimoji="0" lang="en-US" altLang="zh-TW" sz="3200" b="1" i="0" u="none" strike="noStrike" kern="0" cap="none" spc="0" normalizeH="0" baseline="0" dirty="0" smtClean="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defRPr>
            </a:lvl1pPr>
            <a:lvl2pPr>
              <a:defRPr/>
            </a:lvl2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As-Is / To-Be </a:t>
            </a:r>
            <a:r>
              <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分析：</a:t>
            </a: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Top 5 Gap</a:t>
            </a:r>
            <a:endPar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endParaRPr>
          </a:p>
        </p:txBody>
      </p:sp>
      <p:sp>
        <p:nvSpPr>
          <p:cNvPr id="6" name="Text Placeholder 5">
            <a:extLst>
              <a:ext uri="{FF2B5EF4-FFF2-40B4-BE49-F238E27FC236}">
                <a16:creationId xmlns:a16="http://schemas.microsoft.com/office/drawing/2014/main" id="{1CC27A1D-8C05-48EB-956A-577D2F709344}"/>
              </a:ext>
            </a:extLst>
          </p:cNvPr>
          <p:cNvSpPr>
            <a:spLocks noGrp="1"/>
          </p:cNvSpPr>
          <p:nvPr>
            <p:ph type="body" sz="quarter" idx="18" hasCustomPrompt="1"/>
          </p:nvPr>
        </p:nvSpPr>
        <p:spPr>
          <a:xfrm>
            <a:off x="582931" y="2668509"/>
            <a:ext cx="4690123" cy="408464"/>
          </a:xfrm>
        </p:spPr>
        <p:txBody>
          <a:body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使用數據分析和人工智能來改進當前和未來的設計</a:t>
            </a: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軟件解決方案</a:t>
            </a: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價值產品的程度如何？</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78" name="Text Placeholder 5">
            <a:extLst>
              <a:ext uri="{FF2B5EF4-FFF2-40B4-BE49-F238E27FC236}">
                <a16:creationId xmlns:a16="http://schemas.microsoft.com/office/drawing/2014/main" id="{C2CC4C1A-48E9-4615-994C-BA80DB5E659D}"/>
              </a:ext>
            </a:extLst>
          </p:cNvPr>
          <p:cNvSpPr>
            <a:spLocks noGrp="1"/>
          </p:cNvSpPr>
          <p:nvPr>
            <p:ph type="body" sz="quarter" idx="20" hasCustomPrompt="1"/>
          </p:nvPr>
        </p:nvSpPr>
        <p:spPr>
          <a:xfrm>
            <a:off x="582931" y="3366175"/>
            <a:ext cx="4690123" cy="408464"/>
          </a:xfrm>
        </p:spPr>
        <p:txBody>
          <a:body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使用數據分析和人工智能來改進當前和未來的設計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軟件解決方案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價值產品的程度如何？</a:t>
            </a:r>
            <a:endParaRPr kumimoji="0" lang="en-GB"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endParaRPr>
          </a:p>
        </p:txBody>
      </p:sp>
      <p:sp>
        <p:nvSpPr>
          <p:cNvPr id="8" name="Text Placeholder 7">
            <a:extLst>
              <a:ext uri="{FF2B5EF4-FFF2-40B4-BE49-F238E27FC236}">
                <a16:creationId xmlns:a16="http://schemas.microsoft.com/office/drawing/2014/main" id="{7C3278DD-97DD-4E93-9C27-15C29208D3A6}"/>
              </a:ext>
            </a:extLst>
          </p:cNvPr>
          <p:cNvSpPr>
            <a:spLocks noGrp="1"/>
          </p:cNvSpPr>
          <p:nvPr>
            <p:ph type="body" sz="quarter" idx="21" hasCustomPrompt="1"/>
          </p:nvPr>
        </p:nvSpPr>
        <p:spPr>
          <a:xfrm>
            <a:off x="5469430" y="3447306"/>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數位技術</a:t>
            </a:r>
            <a:endParaRPr kumimoji="0" lang="en-GB" altLang="zh-TW" sz="1000" b="0" i="0" u="none" strike="noStrike" kern="0" cap="none" spc="0" normalizeH="0" baseline="0" noProof="0" dirty="0">
              <a:ln>
                <a:noFill/>
              </a:ln>
              <a:solidFill>
                <a:srgbClr val="FFFFFF"/>
              </a:solidFill>
              <a:effectLst/>
              <a:uLnTx/>
              <a:uFillTx/>
              <a:latin typeface="Arial"/>
              <a:ea typeface="+mn-ea"/>
              <a:cs typeface="Arial"/>
              <a:sym typeface="Arial"/>
            </a:endParaRPr>
          </a:p>
        </p:txBody>
      </p:sp>
      <p:sp>
        <p:nvSpPr>
          <p:cNvPr id="121" name="Text Placeholder 7">
            <a:extLst>
              <a:ext uri="{FF2B5EF4-FFF2-40B4-BE49-F238E27FC236}">
                <a16:creationId xmlns:a16="http://schemas.microsoft.com/office/drawing/2014/main" id="{62255DE1-3ABB-49DA-B2D2-D54CB2DDBC14}"/>
              </a:ext>
            </a:extLst>
          </p:cNvPr>
          <p:cNvSpPr>
            <a:spLocks noGrp="1"/>
          </p:cNvSpPr>
          <p:nvPr>
            <p:ph type="body" sz="quarter" idx="22" hasCustomPrompt="1"/>
          </p:nvPr>
        </p:nvSpPr>
        <p:spPr>
          <a:xfrm>
            <a:off x="6635997" y="3449766"/>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cs typeface="Arial"/>
                <a:sym typeface="Arial"/>
              </a:rPr>
              <a:t>行動運算</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25" name="Text Placeholder 7">
            <a:extLst>
              <a:ext uri="{FF2B5EF4-FFF2-40B4-BE49-F238E27FC236}">
                <a16:creationId xmlns:a16="http://schemas.microsoft.com/office/drawing/2014/main" id="{471F47B6-FF24-4EB8-B213-5A916446BECD}"/>
              </a:ext>
            </a:extLst>
          </p:cNvPr>
          <p:cNvSpPr>
            <a:spLocks noGrp="1"/>
          </p:cNvSpPr>
          <p:nvPr>
            <p:ph type="body" sz="quarter" idx="23" hasCustomPrompt="1"/>
          </p:nvPr>
        </p:nvSpPr>
        <p:spPr>
          <a:xfrm>
            <a:off x="7809173" y="3444998"/>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1</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27" name="Text Placeholder 7">
            <a:extLst>
              <a:ext uri="{FF2B5EF4-FFF2-40B4-BE49-F238E27FC236}">
                <a16:creationId xmlns:a16="http://schemas.microsoft.com/office/drawing/2014/main" id="{F5A84071-095B-44F4-A2F1-59CBE960E79D}"/>
              </a:ext>
            </a:extLst>
          </p:cNvPr>
          <p:cNvSpPr>
            <a:spLocks noGrp="1"/>
          </p:cNvSpPr>
          <p:nvPr>
            <p:ph type="body" sz="quarter" idx="24" hasCustomPrompt="1"/>
          </p:nvPr>
        </p:nvSpPr>
        <p:spPr>
          <a:xfrm>
            <a:off x="8969649" y="3440230"/>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5</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28" name="Text Placeholder 7">
            <a:extLst>
              <a:ext uri="{FF2B5EF4-FFF2-40B4-BE49-F238E27FC236}">
                <a16:creationId xmlns:a16="http://schemas.microsoft.com/office/drawing/2014/main" id="{4D5CEFDA-010D-4593-9893-448D1C4B9491}"/>
              </a:ext>
            </a:extLst>
          </p:cNvPr>
          <p:cNvSpPr>
            <a:spLocks noGrp="1"/>
          </p:cNvSpPr>
          <p:nvPr>
            <p:ph type="body" sz="quarter" idx="25" hasCustomPrompt="1"/>
          </p:nvPr>
        </p:nvSpPr>
        <p:spPr>
          <a:xfrm>
            <a:off x="10130125" y="3435462"/>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GB" altLang="zh-TW" sz="1400" b="0" i="0" u="none" strike="noStrike" kern="0" cap="none" spc="0" normalizeH="0" baseline="0" noProof="0" dirty="0">
                <a:ln>
                  <a:noFill/>
                </a:ln>
                <a:solidFill>
                  <a:srgbClr val="FFFFFF"/>
                </a:solidFill>
                <a:effectLst/>
                <a:uLnTx/>
                <a:uFillTx/>
                <a:latin typeface="Arial"/>
                <a:cs typeface="Arial"/>
                <a:sym typeface="Arial"/>
              </a:rPr>
              <a:t>4</a:t>
            </a:r>
          </a:p>
        </p:txBody>
      </p:sp>
      <p:sp>
        <p:nvSpPr>
          <p:cNvPr id="145" name="Text Placeholder 5">
            <a:extLst>
              <a:ext uri="{FF2B5EF4-FFF2-40B4-BE49-F238E27FC236}">
                <a16:creationId xmlns:a16="http://schemas.microsoft.com/office/drawing/2014/main" id="{360E8A3F-B24B-4189-BE29-9CC2A07E34C9}"/>
              </a:ext>
            </a:extLst>
          </p:cNvPr>
          <p:cNvSpPr>
            <a:spLocks noGrp="1"/>
          </p:cNvSpPr>
          <p:nvPr>
            <p:ph type="body" sz="quarter" idx="26" hasCustomPrompt="1"/>
          </p:nvPr>
        </p:nvSpPr>
        <p:spPr>
          <a:xfrm>
            <a:off x="582931" y="2673198"/>
            <a:ext cx="4690123" cy="408464"/>
          </a:xfrm>
        </p:spPr>
        <p:txBody>
          <a:body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使用數據分析和人工智能來改進當前和未來的設計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軟件解決方案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價值產品的程度如何？</a:t>
            </a:r>
            <a:endParaRPr kumimoji="0" lang="en-GB"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endParaRPr>
          </a:p>
        </p:txBody>
      </p:sp>
      <p:sp>
        <p:nvSpPr>
          <p:cNvPr id="146" name="Text Placeholder 7">
            <a:extLst>
              <a:ext uri="{FF2B5EF4-FFF2-40B4-BE49-F238E27FC236}">
                <a16:creationId xmlns:a16="http://schemas.microsoft.com/office/drawing/2014/main" id="{D3B17885-BA26-4945-86E3-E34C7E54E617}"/>
              </a:ext>
            </a:extLst>
          </p:cNvPr>
          <p:cNvSpPr>
            <a:spLocks noGrp="1"/>
          </p:cNvSpPr>
          <p:nvPr>
            <p:ph type="body" sz="quarter" idx="27" hasCustomPrompt="1"/>
          </p:nvPr>
        </p:nvSpPr>
        <p:spPr>
          <a:xfrm>
            <a:off x="5469430" y="2754329"/>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數位技術</a:t>
            </a:r>
            <a:endParaRPr kumimoji="0" lang="en-GB" altLang="zh-TW" sz="1000" b="0" i="0" u="none" strike="noStrike" kern="0" cap="none" spc="0" normalizeH="0" baseline="0" noProof="0" dirty="0">
              <a:ln>
                <a:noFill/>
              </a:ln>
              <a:solidFill>
                <a:srgbClr val="FFFFFF"/>
              </a:solidFill>
              <a:effectLst/>
              <a:uLnTx/>
              <a:uFillTx/>
              <a:latin typeface="Arial"/>
              <a:ea typeface="+mn-ea"/>
              <a:cs typeface="Arial"/>
              <a:sym typeface="Arial"/>
            </a:endParaRPr>
          </a:p>
        </p:txBody>
      </p:sp>
      <p:sp>
        <p:nvSpPr>
          <p:cNvPr id="147" name="Text Placeholder 7">
            <a:extLst>
              <a:ext uri="{FF2B5EF4-FFF2-40B4-BE49-F238E27FC236}">
                <a16:creationId xmlns:a16="http://schemas.microsoft.com/office/drawing/2014/main" id="{8D415A1F-0125-43E1-BE19-A59414629989}"/>
              </a:ext>
            </a:extLst>
          </p:cNvPr>
          <p:cNvSpPr>
            <a:spLocks noGrp="1"/>
          </p:cNvSpPr>
          <p:nvPr>
            <p:ph type="body" sz="quarter" idx="28" hasCustomPrompt="1"/>
          </p:nvPr>
        </p:nvSpPr>
        <p:spPr>
          <a:xfrm>
            <a:off x="6635997" y="2756789"/>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cs typeface="Arial"/>
                <a:sym typeface="Arial"/>
              </a:rPr>
              <a:t>行動運算</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48" name="Text Placeholder 7">
            <a:extLst>
              <a:ext uri="{FF2B5EF4-FFF2-40B4-BE49-F238E27FC236}">
                <a16:creationId xmlns:a16="http://schemas.microsoft.com/office/drawing/2014/main" id="{57BC94A1-E553-482B-8C03-2531C942F7A4}"/>
              </a:ext>
            </a:extLst>
          </p:cNvPr>
          <p:cNvSpPr>
            <a:spLocks noGrp="1"/>
          </p:cNvSpPr>
          <p:nvPr>
            <p:ph type="body" sz="quarter" idx="29" hasCustomPrompt="1"/>
          </p:nvPr>
        </p:nvSpPr>
        <p:spPr>
          <a:xfrm>
            <a:off x="7809173" y="2752021"/>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1</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49" name="Text Placeholder 7">
            <a:extLst>
              <a:ext uri="{FF2B5EF4-FFF2-40B4-BE49-F238E27FC236}">
                <a16:creationId xmlns:a16="http://schemas.microsoft.com/office/drawing/2014/main" id="{7EAEDA62-B35E-4139-9FFC-6B2B3A4CC3DF}"/>
              </a:ext>
            </a:extLst>
          </p:cNvPr>
          <p:cNvSpPr>
            <a:spLocks noGrp="1"/>
          </p:cNvSpPr>
          <p:nvPr>
            <p:ph type="body" sz="quarter" idx="30" hasCustomPrompt="1"/>
          </p:nvPr>
        </p:nvSpPr>
        <p:spPr>
          <a:xfrm>
            <a:off x="8969649" y="2747253"/>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5</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50" name="Text Placeholder 7">
            <a:extLst>
              <a:ext uri="{FF2B5EF4-FFF2-40B4-BE49-F238E27FC236}">
                <a16:creationId xmlns:a16="http://schemas.microsoft.com/office/drawing/2014/main" id="{C7B48946-0CD8-4F14-8D05-07E7DE23C5A4}"/>
              </a:ext>
            </a:extLst>
          </p:cNvPr>
          <p:cNvSpPr>
            <a:spLocks noGrp="1"/>
          </p:cNvSpPr>
          <p:nvPr>
            <p:ph type="body" sz="quarter" idx="31" hasCustomPrompt="1"/>
          </p:nvPr>
        </p:nvSpPr>
        <p:spPr>
          <a:xfrm>
            <a:off x="10130125" y="2742485"/>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GB" altLang="zh-TW" sz="1400" b="0" i="0" u="none" strike="noStrike" kern="0" cap="none" spc="0" normalizeH="0" baseline="0" noProof="0" dirty="0">
                <a:ln>
                  <a:noFill/>
                </a:ln>
                <a:solidFill>
                  <a:srgbClr val="FFFFFF"/>
                </a:solidFill>
                <a:effectLst/>
                <a:uLnTx/>
                <a:uFillTx/>
                <a:latin typeface="Arial"/>
                <a:cs typeface="Arial"/>
                <a:sym typeface="Arial"/>
              </a:rPr>
              <a:t>4</a:t>
            </a:r>
          </a:p>
        </p:txBody>
      </p:sp>
      <p:sp>
        <p:nvSpPr>
          <p:cNvPr id="157" name="Text Placeholder 5">
            <a:extLst>
              <a:ext uri="{FF2B5EF4-FFF2-40B4-BE49-F238E27FC236}">
                <a16:creationId xmlns:a16="http://schemas.microsoft.com/office/drawing/2014/main" id="{33466DF4-6D63-4D04-B438-6E73DE5D0AA8}"/>
              </a:ext>
            </a:extLst>
          </p:cNvPr>
          <p:cNvSpPr>
            <a:spLocks noGrp="1"/>
          </p:cNvSpPr>
          <p:nvPr>
            <p:ph type="body" sz="quarter" idx="32" hasCustomPrompt="1"/>
          </p:nvPr>
        </p:nvSpPr>
        <p:spPr>
          <a:xfrm>
            <a:off x="582931" y="1983825"/>
            <a:ext cx="4690123" cy="408464"/>
          </a:xfrm>
        </p:spPr>
        <p:txBody>
          <a:body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使用數據分析和人工智能來改進當前和未來的設計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軟件解決方案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價值產品的程度如何？</a:t>
            </a:r>
            <a:endParaRPr kumimoji="0" lang="en-GB"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endParaRPr>
          </a:p>
        </p:txBody>
      </p:sp>
      <p:sp>
        <p:nvSpPr>
          <p:cNvPr id="158" name="Text Placeholder 7">
            <a:extLst>
              <a:ext uri="{FF2B5EF4-FFF2-40B4-BE49-F238E27FC236}">
                <a16:creationId xmlns:a16="http://schemas.microsoft.com/office/drawing/2014/main" id="{3FEB1089-16EC-4923-B31C-17E1E699D683}"/>
              </a:ext>
            </a:extLst>
          </p:cNvPr>
          <p:cNvSpPr>
            <a:spLocks noGrp="1"/>
          </p:cNvSpPr>
          <p:nvPr>
            <p:ph type="body" sz="quarter" idx="33" hasCustomPrompt="1"/>
          </p:nvPr>
        </p:nvSpPr>
        <p:spPr>
          <a:xfrm>
            <a:off x="5469430" y="2064956"/>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數位技術</a:t>
            </a:r>
            <a:endParaRPr kumimoji="0" lang="en-GB" altLang="zh-TW" sz="1000" b="0" i="0" u="none" strike="noStrike" kern="0" cap="none" spc="0" normalizeH="0" baseline="0" noProof="0" dirty="0">
              <a:ln>
                <a:noFill/>
              </a:ln>
              <a:solidFill>
                <a:srgbClr val="FFFFFF"/>
              </a:solidFill>
              <a:effectLst/>
              <a:uLnTx/>
              <a:uFillTx/>
              <a:latin typeface="Arial"/>
              <a:ea typeface="+mn-ea"/>
              <a:cs typeface="Arial"/>
              <a:sym typeface="Arial"/>
            </a:endParaRPr>
          </a:p>
        </p:txBody>
      </p:sp>
      <p:sp>
        <p:nvSpPr>
          <p:cNvPr id="159" name="Text Placeholder 7">
            <a:extLst>
              <a:ext uri="{FF2B5EF4-FFF2-40B4-BE49-F238E27FC236}">
                <a16:creationId xmlns:a16="http://schemas.microsoft.com/office/drawing/2014/main" id="{E724C3EE-5179-4AA6-B6BC-01899CB09049}"/>
              </a:ext>
            </a:extLst>
          </p:cNvPr>
          <p:cNvSpPr>
            <a:spLocks noGrp="1"/>
          </p:cNvSpPr>
          <p:nvPr>
            <p:ph type="body" sz="quarter" idx="34" hasCustomPrompt="1"/>
          </p:nvPr>
        </p:nvSpPr>
        <p:spPr>
          <a:xfrm>
            <a:off x="6635997" y="2067416"/>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cs typeface="Arial"/>
                <a:sym typeface="Arial"/>
              </a:rPr>
              <a:t>行動運算</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60" name="Text Placeholder 7">
            <a:extLst>
              <a:ext uri="{FF2B5EF4-FFF2-40B4-BE49-F238E27FC236}">
                <a16:creationId xmlns:a16="http://schemas.microsoft.com/office/drawing/2014/main" id="{286ECF9C-B452-42B6-A8A0-42331E83F796}"/>
              </a:ext>
            </a:extLst>
          </p:cNvPr>
          <p:cNvSpPr>
            <a:spLocks noGrp="1"/>
          </p:cNvSpPr>
          <p:nvPr>
            <p:ph type="body" sz="quarter" idx="35" hasCustomPrompt="1"/>
          </p:nvPr>
        </p:nvSpPr>
        <p:spPr>
          <a:xfrm>
            <a:off x="7809173" y="2062648"/>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1</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61" name="Text Placeholder 7">
            <a:extLst>
              <a:ext uri="{FF2B5EF4-FFF2-40B4-BE49-F238E27FC236}">
                <a16:creationId xmlns:a16="http://schemas.microsoft.com/office/drawing/2014/main" id="{9896444E-2A4C-417D-A978-C026432ADDA9}"/>
              </a:ext>
            </a:extLst>
          </p:cNvPr>
          <p:cNvSpPr>
            <a:spLocks noGrp="1"/>
          </p:cNvSpPr>
          <p:nvPr>
            <p:ph type="body" sz="quarter" idx="36" hasCustomPrompt="1"/>
          </p:nvPr>
        </p:nvSpPr>
        <p:spPr>
          <a:xfrm>
            <a:off x="8969649" y="2057880"/>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5</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62" name="Text Placeholder 7">
            <a:extLst>
              <a:ext uri="{FF2B5EF4-FFF2-40B4-BE49-F238E27FC236}">
                <a16:creationId xmlns:a16="http://schemas.microsoft.com/office/drawing/2014/main" id="{3A0E9036-51C4-484D-B400-B0F93883E343}"/>
              </a:ext>
            </a:extLst>
          </p:cNvPr>
          <p:cNvSpPr>
            <a:spLocks noGrp="1"/>
          </p:cNvSpPr>
          <p:nvPr>
            <p:ph type="body" sz="quarter" idx="37" hasCustomPrompt="1"/>
          </p:nvPr>
        </p:nvSpPr>
        <p:spPr>
          <a:xfrm>
            <a:off x="10130125" y="2053112"/>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GB" altLang="zh-TW" sz="1400" b="0" i="0" u="none" strike="noStrike" kern="0" cap="none" spc="0" normalizeH="0" baseline="0" noProof="0" dirty="0">
                <a:ln>
                  <a:noFill/>
                </a:ln>
                <a:solidFill>
                  <a:srgbClr val="FFFFFF"/>
                </a:solidFill>
                <a:effectLst/>
                <a:uLnTx/>
                <a:uFillTx/>
                <a:latin typeface="Arial"/>
                <a:cs typeface="Arial"/>
                <a:sym typeface="Arial"/>
              </a:rPr>
              <a:t>4</a:t>
            </a:r>
          </a:p>
        </p:txBody>
      </p:sp>
      <p:sp>
        <p:nvSpPr>
          <p:cNvPr id="163" name="Text Placeholder 5">
            <a:extLst>
              <a:ext uri="{FF2B5EF4-FFF2-40B4-BE49-F238E27FC236}">
                <a16:creationId xmlns:a16="http://schemas.microsoft.com/office/drawing/2014/main" id="{D806304E-5A26-4AC4-944B-741C742C79CF}"/>
              </a:ext>
            </a:extLst>
          </p:cNvPr>
          <p:cNvSpPr>
            <a:spLocks noGrp="1"/>
          </p:cNvSpPr>
          <p:nvPr>
            <p:ph type="body" sz="quarter" idx="38" hasCustomPrompt="1"/>
          </p:nvPr>
        </p:nvSpPr>
        <p:spPr>
          <a:xfrm>
            <a:off x="582931" y="4065176"/>
            <a:ext cx="4690123" cy="408464"/>
          </a:xfrm>
        </p:spPr>
        <p:txBody>
          <a:body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使用數據分析和人工智能來改進當前和未來的設計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軟件解決方案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價值產品的程度如何？</a:t>
            </a:r>
            <a:endParaRPr kumimoji="0" lang="en-GB"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endParaRPr>
          </a:p>
        </p:txBody>
      </p:sp>
      <p:sp>
        <p:nvSpPr>
          <p:cNvPr id="164" name="Text Placeholder 7">
            <a:extLst>
              <a:ext uri="{FF2B5EF4-FFF2-40B4-BE49-F238E27FC236}">
                <a16:creationId xmlns:a16="http://schemas.microsoft.com/office/drawing/2014/main" id="{61883E15-10D4-4714-ACB4-DBCB51458A62}"/>
              </a:ext>
            </a:extLst>
          </p:cNvPr>
          <p:cNvSpPr>
            <a:spLocks noGrp="1"/>
          </p:cNvSpPr>
          <p:nvPr>
            <p:ph type="body" sz="quarter" idx="39" hasCustomPrompt="1"/>
          </p:nvPr>
        </p:nvSpPr>
        <p:spPr>
          <a:xfrm>
            <a:off x="5469430" y="4146307"/>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數位技術</a:t>
            </a:r>
            <a:endParaRPr kumimoji="0" lang="en-GB" altLang="zh-TW" sz="1000" b="0" i="0" u="none" strike="noStrike" kern="0" cap="none" spc="0" normalizeH="0" baseline="0" noProof="0" dirty="0">
              <a:ln>
                <a:noFill/>
              </a:ln>
              <a:solidFill>
                <a:srgbClr val="FFFFFF"/>
              </a:solidFill>
              <a:effectLst/>
              <a:uLnTx/>
              <a:uFillTx/>
              <a:latin typeface="Arial"/>
              <a:ea typeface="+mn-ea"/>
              <a:cs typeface="Arial"/>
              <a:sym typeface="Arial"/>
            </a:endParaRPr>
          </a:p>
        </p:txBody>
      </p:sp>
      <p:sp>
        <p:nvSpPr>
          <p:cNvPr id="165" name="Text Placeholder 7">
            <a:extLst>
              <a:ext uri="{FF2B5EF4-FFF2-40B4-BE49-F238E27FC236}">
                <a16:creationId xmlns:a16="http://schemas.microsoft.com/office/drawing/2014/main" id="{3F9E4833-E3A7-4CD4-B5D3-7FE0850784D9}"/>
              </a:ext>
            </a:extLst>
          </p:cNvPr>
          <p:cNvSpPr>
            <a:spLocks noGrp="1"/>
          </p:cNvSpPr>
          <p:nvPr>
            <p:ph type="body" sz="quarter" idx="40" hasCustomPrompt="1"/>
          </p:nvPr>
        </p:nvSpPr>
        <p:spPr>
          <a:xfrm>
            <a:off x="6635997" y="4148767"/>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cs typeface="Arial"/>
                <a:sym typeface="Arial"/>
              </a:rPr>
              <a:t>行動運算</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66" name="Text Placeholder 7">
            <a:extLst>
              <a:ext uri="{FF2B5EF4-FFF2-40B4-BE49-F238E27FC236}">
                <a16:creationId xmlns:a16="http://schemas.microsoft.com/office/drawing/2014/main" id="{4D457E7C-A382-42DE-81EE-68C1FEAA9A3B}"/>
              </a:ext>
            </a:extLst>
          </p:cNvPr>
          <p:cNvSpPr>
            <a:spLocks noGrp="1"/>
          </p:cNvSpPr>
          <p:nvPr>
            <p:ph type="body" sz="quarter" idx="41" hasCustomPrompt="1"/>
          </p:nvPr>
        </p:nvSpPr>
        <p:spPr>
          <a:xfrm>
            <a:off x="7809173" y="4143999"/>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1</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67" name="Text Placeholder 7">
            <a:extLst>
              <a:ext uri="{FF2B5EF4-FFF2-40B4-BE49-F238E27FC236}">
                <a16:creationId xmlns:a16="http://schemas.microsoft.com/office/drawing/2014/main" id="{E29B0D40-1766-4169-B136-5376FE85BF02}"/>
              </a:ext>
            </a:extLst>
          </p:cNvPr>
          <p:cNvSpPr>
            <a:spLocks noGrp="1"/>
          </p:cNvSpPr>
          <p:nvPr>
            <p:ph type="body" sz="quarter" idx="42" hasCustomPrompt="1"/>
          </p:nvPr>
        </p:nvSpPr>
        <p:spPr>
          <a:xfrm>
            <a:off x="8969649" y="4139231"/>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5</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68" name="Text Placeholder 7">
            <a:extLst>
              <a:ext uri="{FF2B5EF4-FFF2-40B4-BE49-F238E27FC236}">
                <a16:creationId xmlns:a16="http://schemas.microsoft.com/office/drawing/2014/main" id="{FF05A2F6-4174-4D16-A396-F3CCF70DBD24}"/>
              </a:ext>
            </a:extLst>
          </p:cNvPr>
          <p:cNvSpPr>
            <a:spLocks noGrp="1"/>
          </p:cNvSpPr>
          <p:nvPr>
            <p:ph type="body" sz="quarter" idx="43" hasCustomPrompt="1"/>
          </p:nvPr>
        </p:nvSpPr>
        <p:spPr>
          <a:xfrm>
            <a:off x="10130125" y="4134463"/>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GB" altLang="zh-TW" sz="1400" b="0" i="0" u="none" strike="noStrike" kern="0" cap="none" spc="0" normalizeH="0" baseline="0" noProof="0" dirty="0">
                <a:ln>
                  <a:noFill/>
                </a:ln>
                <a:solidFill>
                  <a:srgbClr val="FFFFFF"/>
                </a:solidFill>
                <a:effectLst/>
                <a:uLnTx/>
                <a:uFillTx/>
                <a:latin typeface="Arial"/>
                <a:cs typeface="Arial"/>
                <a:sym typeface="Arial"/>
              </a:rPr>
              <a:t>4</a:t>
            </a:r>
          </a:p>
        </p:txBody>
      </p:sp>
      <p:sp>
        <p:nvSpPr>
          <p:cNvPr id="169" name="Text Placeholder 5">
            <a:extLst>
              <a:ext uri="{FF2B5EF4-FFF2-40B4-BE49-F238E27FC236}">
                <a16:creationId xmlns:a16="http://schemas.microsoft.com/office/drawing/2014/main" id="{6C3EFBAC-118E-4B7A-B88A-AD1202F9F561}"/>
              </a:ext>
            </a:extLst>
          </p:cNvPr>
          <p:cNvSpPr>
            <a:spLocks noGrp="1"/>
          </p:cNvSpPr>
          <p:nvPr>
            <p:ph type="body" sz="quarter" idx="44" hasCustomPrompt="1"/>
          </p:nvPr>
        </p:nvSpPr>
        <p:spPr>
          <a:xfrm>
            <a:off x="583580" y="4764121"/>
            <a:ext cx="4690123" cy="408464"/>
          </a:xfrm>
        </p:spPr>
        <p:txBody>
          <a:body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使用數據分析和人工智能來改進當前和未來的設計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軟件解決方案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價值產品的程度如何？</a:t>
            </a:r>
            <a:endParaRPr kumimoji="0" lang="en-GB"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endParaRPr>
          </a:p>
        </p:txBody>
      </p:sp>
      <p:sp>
        <p:nvSpPr>
          <p:cNvPr id="170" name="Text Placeholder 7">
            <a:extLst>
              <a:ext uri="{FF2B5EF4-FFF2-40B4-BE49-F238E27FC236}">
                <a16:creationId xmlns:a16="http://schemas.microsoft.com/office/drawing/2014/main" id="{D4A9DE73-D3B0-4965-8252-05B5D74DBC6F}"/>
              </a:ext>
            </a:extLst>
          </p:cNvPr>
          <p:cNvSpPr>
            <a:spLocks noGrp="1"/>
          </p:cNvSpPr>
          <p:nvPr>
            <p:ph type="body" sz="quarter" idx="45" hasCustomPrompt="1"/>
          </p:nvPr>
        </p:nvSpPr>
        <p:spPr>
          <a:xfrm>
            <a:off x="5470079" y="4845252"/>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數位技術</a:t>
            </a:r>
            <a:endParaRPr kumimoji="0" lang="en-GB" altLang="zh-TW" sz="1000" b="0" i="0" u="none" strike="noStrike" kern="0" cap="none" spc="0" normalizeH="0" baseline="0" noProof="0" dirty="0">
              <a:ln>
                <a:noFill/>
              </a:ln>
              <a:solidFill>
                <a:srgbClr val="FFFFFF"/>
              </a:solidFill>
              <a:effectLst/>
              <a:uLnTx/>
              <a:uFillTx/>
              <a:latin typeface="Arial"/>
              <a:ea typeface="+mn-ea"/>
              <a:cs typeface="Arial"/>
              <a:sym typeface="Arial"/>
            </a:endParaRPr>
          </a:p>
        </p:txBody>
      </p:sp>
      <p:sp>
        <p:nvSpPr>
          <p:cNvPr id="171" name="Text Placeholder 7">
            <a:extLst>
              <a:ext uri="{FF2B5EF4-FFF2-40B4-BE49-F238E27FC236}">
                <a16:creationId xmlns:a16="http://schemas.microsoft.com/office/drawing/2014/main" id="{30733333-47C2-4DCE-971E-4172AB325E22}"/>
              </a:ext>
            </a:extLst>
          </p:cNvPr>
          <p:cNvSpPr>
            <a:spLocks noGrp="1"/>
          </p:cNvSpPr>
          <p:nvPr>
            <p:ph type="body" sz="quarter" idx="46" hasCustomPrompt="1"/>
          </p:nvPr>
        </p:nvSpPr>
        <p:spPr>
          <a:xfrm>
            <a:off x="6636646" y="4847712"/>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cs typeface="Arial"/>
                <a:sym typeface="Arial"/>
              </a:rPr>
              <a:t>行動運算</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72" name="Text Placeholder 7">
            <a:extLst>
              <a:ext uri="{FF2B5EF4-FFF2-40B4-BE49-F238E27FC236}">
                <a16:creationId xmlns:a16="http://schemas.microsoft.com/office/drawing/2014/main" id="{4351ECA7-894E-4E83-9537-DCF0FB19A41A}"/>
              </a:ext>
            </a:extLst>
          </p:cNvPr>
          <p:cNvSpPr>
            <a:spLocks noGrp="1"/>
          </p:cNvSpPr>
          <p:nvPr>
            <p:ph type="body" sz="quarter" idx="47" hasCustomPrompt="1"/>
          </p:nvPr>
        </p:nvSpPr>
        <p:spPr>
          <a:xfrm>
            <a:off x="7809822" y="4842944"/>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1</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73" name="Text Placeholder 7">
            <a:extLst>
              <a:ext uri="{FF2B5EF4-FFF2-40B4-BE49-F238E27FC236}">
                <a16:creationId xmlns:a16="http://schemas.microsoft.com/office/drawing/2014/main" id="{6C04F6AB-088C-448B-A9F1-B981E940CB6F}"/>
              </a:ext>
            </a:extLst>
          </p:cNvPr>
          <p:cNvSpPr>
            <a:spLocks noGrp="1"/>
          </p:cNvSpPr>
          <p:nvPr>
            <p:ph type="body" sz="quarter" idx="48" hasCustomPrompt="1"/>
          </p:nvPr>
        </p:nvSpPr>
        <p:spPr>
          <a:xfrm>
            <a:off x="8970298" y="4838176"/>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5</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74" name="Text Placeholder 7">
            <a:extLst>
              <a:ext uri="{FF2B5EF4-FFF2-40B4-BE49-F238E27FC236}">
                <a16:creationId xmlns:a16="http://schemas.microsoft.com/office/drawing/2014/main" id="{DD705B5A-B258-42EF-8A0A-9FB9BC8DD39C}"/>
              </a:ext>
            </a:extLst>
          </p:cNvPr>
          <p:cNvSpPr>
            <a:spLocks noGrp="1"/>
          </p:cNvSpPr>
          <p:nvPr>
            <p:ph type="body" sz="quarter" idx="49" hasCustomPrompt="1"/>
          </p:nvPr>
        </p:nvSpPr>
        <p:spPr>
          <a:xfrm>
            <a:off x="10130774" y="4833408"/>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GB" altLang="zh-TW" sz="1400" b="0" i="0" u="none" strike="noStrike" kern="0" cap="none" spc="0" normalizeH="0" baseline="0" noProof="0" dirty="0">
                <a:ln>
                  <a:noFill/>
                </a:ln>
                <a:solidFill>
                  <a:srgbClr val="FFFFFF"/>
                </a:solidFill>
                <a:effectLst/>
                <a:uLnTx/>
                <a:uFillTx/>
                <a:latin typeface="Arial"/>
                <a:cs typeface="Arial"/>
                <a:sym typeface="Arial"/>
              </a:rPr>
              <a:t>4</a:t>
            </a:r>
          </a:p>
        </p:txBody>
      </p:sp>
    </p:spTree>
    <p:extLst>
      <p:ext uri="{BB962C8B-B14F-4D97-AF65-F5344CB8AC3E}">
        <p14:creationId xmlns:p14="http://schemas.microsoft.com/office/powerpoint/2010/main" val="277422990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25" name="Text Placeholder 7">
            <a:extLst>
              <a:ext uri="{FF2B5EF4-FFF2-40B4-BE49-F238E27FC236}">
                <a16:creationId xmlns:a16="http://schemas.microsoft.com/office/drawing/2014/main" id="{CCC53EE5-6CB0-4F1C-96EF-D389620666BE}"/>
              </a:ext>
            </a:extLst>
          </p:cNvPr>
          <p:cNvSpPr>
            <a:spLocks noGrp="1"/>
          </p:cNvSpPr>
          <p:nvPr>
            <p:ph type="body" sz="quarter" idx="41" hasCustomPrompt="1"/>
          </p:nvPr>
        </p:nvSpPr>
        <p:spPr>
          <a:xfrm>
            <a:off x="89587" y="3503253"/>
            <a:ext cx="1151205" cy="326263"/>
          </a:xfrm>
        </p:spPr>
        <p:txBody>
          <a:bodyPr>
            <a:normAutofit/>
          </a:bodyPr>
          <a:lstStyle>
            <a:lvl1pPr algn="l">
              <a:defRPr/>
            </a:lvl1pPr>
            <a:lvl2pPr>
              <a:defRPr sz="1600">
                <a:solidFill>
                  <a:schemeClr val="tx1"/>
                </a:solidFill>
              </a:defRPr>
            </a:lvl2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Stable</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6" name="Picture Placeholder 5">
            <a:extLst>
              <a:ext uri="{FF2B5EF4-FFF2-40B4-BE49-F238E27FC236}">
                <a16:creationId xmlns:a16="http://schemas.microsoft.com/office/drawing/2014/main" id="{AD57245A-15DC-482A-A106-BE72A3E600A0}"/>
              </a:ext>
            </a:extLst>
          </p:cNvPr>
          <p:cNvSpPr>
            <a:spLocks noGrp="1"/>
          </p:cNvSpPr>
          <p:nvPr>
            <p:ph type="pic" sz="quarter" idx="18"/>
          </p:nvPr>
        </p:nvSpPr>
        <p:spPr>
          <a:xfrm>
            <a:off x="3971722" y="1952497"/>
            <a:ext cx="5086553" cy="982993"/>
          </a:xfrm>
        </p:spPr>
        <p:txBody>
          <a:bodyPr/>
          <a:lstStyle/>
          <a:p>
            <a:endParaRPr lang="zh-TW" altLang="en-US" dirty="0"/>
          </a:p>
        </p:txBody>
      </p:sp>
      <p:sp>
        <p:nvSpPr>
          <p:cNvPr id="273" name="Text Placeholder 5">
            <a:extLst>
              <a:ext uri="{FF2B5EF4-FFF2-40B4-BE49-F238E27FC236}">
                <a16:creationId xmlns:a16="http://schemas.microsoft.com/office/drawing/2014/main" id="{A8A53C3C-3941-48F8-B2A1-7AE56910AE7A}"/>
              </a:ext>
            </a:extLst>
          </p:cNvPr>
          <p:cNvSpPr>
            <a:spLocks noGrp="1"/>
          </p:cNvSpPr>
          <p:nvPr>
            <p:ph type="body" sz="quarter" idx="18" hasCustomPrompt="1"/>
          </p:nvPr>
        </p:nvSpPr>
        <p:spPr>
          <a:xfrm>
            <a:off x="1792715" y="2097512"/>
            <a:ext cx="2105219" cy="650481"/>
          </a:xfrm>
        </p:spPr>
        <p:txBody>
          <a:bodyPr/>
          <a:lstStyle>
            <a:lvl2pPr algn="ctr">
              <a:defRPr>
                <a:latin typeface="Arial" panose="020B0604020202020204" pitchFamily="34" charset="0"/>
                <a:cs typeface="Arial" panose="020B0604020202020204" pitchFamily="34" charset="0"/>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800" b="0" i="0" u="none" strike="noStrike" kern="0" cap="none" spc="0" normalizeH="0" baseline="0" noProof="0" dirty="0">
                <a:ln>
                  <a:noFill/>
                </a:ln>
                <a:solidFill>
                  <a:srgbClr val="000000"/>
                </a:solidFill>
                <a:effectLst/>
                <a:uLnTx/>
                <a:uFillTx/>
                <a:latin typeface="Arial" panose="020B0604020202020204" pitchFamily="34" charset="0"/>
                <a:ea typeface="新細明體" panose="02020500000000000000" pitchFamily="18" charset="-120"/>
                <a:cs typeface="Arial"/>
                <a:sym typeface="Arial"/>
              </a:rPr>
              <a:t>Fixed Asset Turnover rate</a:t>
            </a:r>
            <a:endParaRPr kumimoji="0" lang="en-US" altLang="zh-TW"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72" name="Text Placeholder 7">
            <a:extLst>
              <a:ext uri="{FF2B5EF4-FFF2-40B4-BE49-F238E27FC236}">
                <a16:creationId xmlns:a16="http://schemas.microsoft.com/office/drawing/2014/main" id="{0BC7F9DB-BBAE-4FE8-A1C6-A4BE836D9E4D}"/>
              </a:ext>
            </a:extLst>
          </p:cNvPr>
          <p:cNvSpPr>
            <a:spLocks noGrp="1"/>
          </p:cNvSpPr>
          <p:nvPr>
            <p:ph type="body" sz="quarter" idx="28" hasCustomPrompt="1"/>
          </p:nvPr>
        </p:nvSpPr>
        <p:spPr>
          <a:xfrm>
            <a:off x="10527767" y="2265895"/>
            <a:ext cx="1448642" cy="326263"/>
          </a:xfrm>
        </p:spPr>
        <p:txBody>
          <a:bodyPr>
            <a:normAutofit/>
          </a:bodyPr>
          <a:lstStyle>
            <a:lvl2pPr>
              <a:defRPr sz="1600">
                <a:solidFill>
                  <a:schemeClr val="tx1"/>
                </a:solidFill>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59</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3" name="Date Placeholder 2">
            <a:extLst>
              <a:ext uri="{FF2B5EF4-FFF2-40B4-BE49-F238E27FC236}">
                <a16:creationId xmlns:a16="http://schemas.microsoft.com/office/drawing/2014/main" id="{09F2E4CB-4A50-4B2D-9F80-4FC3F8FC3F95}"/>
              </a:ext>
            </a:extLst>
          </p:cNvPr>
          <p:cNvSpPr>
            <a:spLocks noGrp="1"/>
          </p:cNvSpPr>
          <p:nvPr>
            <p:ph type="dt" sz="half" idx="10"/>
          </p:nvPr>
        </p:nvSpPr>
        <p:spPr/>
        <p:txBody>
          <a:bodyPr/>
          <a:lstStyle/>
          <a:p>
            <a:fld id="{FD8CB30E-0CCA-460F-AF9B-257BD2DB4B3A}" type="datetimeFigureOut">
              <a:rPr lang="zh-TW" altLang="en-US" smtClean="0"/>
              <a:t>2023/2/8</a:t>
            </a:fld>
            <a:endParaRPr lang="zh-TW" altLang="en-US"/>
          </a:p>
        </p:txBody>
      </p:sp>
      <p:sp>
        <p:nvSpPr>
          <p:cNvPr id="4" name="Footer Placeholder 3">
            <a:extLst>
              <a:ext uri="{FF2B5EF4-FFF2-40B4-BE49-F238E27FC236}">
                <a16:creationId xmlns:a16="http://schemas.microsoft.com/office/drawing/2014/main" id="{E2B4075C-7C2F-451E-9FA2-899221799A2C}"/>
              </a:ext>
            </a:extLst>
          </p:cNvPr>
          <p:cNvSpPr>
            <a:spLocks noGrp="1"/>
          </p:cNvSpPr>
          <p:nvPr>
            <p:ph type="ftr" sz="quarter" idx="11"/>
          </p:nvPr>
        </p:nvSpPr>
        <p:spPr/>
        <p:txBody>
          <a:bodyPr/>
          <a:lstStyle/>
          <a:p>
            <a:endParaRPr lang="zh-TW" altLang="en-US"/>
          </a:p>
        </p:txBody>
      </p:sp>
      <p:sp>
        <p:nvSpPr>
          <p:cNvPr id="5" name="Slide Number Placeholder 4">
            <a:extLst>
              <a:ext uri="{FF2B5EF4-FFF2-40B4-BE49-F238E27FC236}">
                <a16:creationId xmlns:a16="http://schemas.microsoft.com/office/drawing/2014/main" id="{9437906A-4F7D-4CE8-A46F-D03870343C3C}"/>
              </a:ext>
            </a:extLst>
          </p:cNvPr>
          <p:cNvSpPr>
            <a:spLocks noGrp="1"/>
          </p:cNvSpPr>
          <p:nvPr>
            <p:ph type="sldNum" sz="quarter" idx="12"/>
          </p:nvPr>
        </p:nvSpPr>
        <p:spPr/>
        <p:txBody>
          <a:bodyPr/>
          <a:lstStyle/>
          <a:p>
            <a:fld id="{8CAE4871-D5CC-4840-A78C-FAD35407F786}" type="slidenum">
              <a:rPr lang="zh-TW" altLang="en-US" smtClean="0"/>
              <a:t>‹#›</a:t>
            </a:fld>
            <a:endParaRPr lang="zh-TW" altLang="en-US"/>
          </a:p>
        </p:txBody>
      </p:sp>
      <p:sp>
        <p:nvSpPr>
          <p:cNvPr id="89" name="Google Shape;1030;p133">
            <a:extLst>
              <a:ext uri="{FF2B5EF4-FFF2-40B4-BE49-F238E27FC236}">
                <a16:creationId xmlns:a16="http://schemas.microsoft.com/office/drawing/2014/main" id="{90A3A9C7-7756-46D5-945C-D3CDDF4D229B}"/>
              </a:ext>
            </a:extLst>
          </p:cNvPr>
          <p:cNvSpPr/>
          <p:nvPr userDrawn="1"/>
        </p:nvSpPr>
        <p:spPr>
          <a:xfrm>
            <a:off x="-1946" y="5881"/>
            <a:ext cx="12192000" cy="1354000"/>
          </a:xfrm>
          <a:prstGeom prst="rect">
            <a:avLst/>
          </a:prstGeom>
          <a:solidFill>
            <a:srgbClr val="262626"/>
          </a:solidFill>
          <a:ln>
            <a:noFill/>
          </a:ln>
        </p:spPr>
        <p:txBody>
          <a:bodyPr spcFirstLastPara="1" wrap="square" lIns="121900" tIns="121900" rIns="121900" bIns="121900" anchor="ctr" anchorCtr="0">
            <a:noAutofit/>
          </a:bodyPr>
          <a:lstStyle/>
          <a:p>
            <a:pPr>
              <a:buClr>
                <a:srgbClr val="000000"/>
              </a:buClr>
              <a:buSzPts val="1400"/>
              <a:buFont typeface="Arial"/>
              <a:buNone/>
            </a:pPr>
            <a:endParaRPr sz="1867" kern="0">
              <a:solidFill>
                <a:srgbClr val="000000"/>
              </a:solidFill>
              <a:latin typeface="Arial"/>
              <a:ea typeface="Arial"/>
              <a:cs typeface="Arial"/>
              <a:sym typeface="Arial"/>
            </a:endParaRPr>
          </a:p>
        </p:txBody>
      </p:sp>
      <p:grpSp>
        <p:nvGrpSpPr>
          <p:cNvPr id="90" name="Google Shape;1050;p4">
            <a:extLst>
              <a:ext uri="{FF2B5EF4-FFF2-40B4-BE49-F238E27FC236}">
                <a16:creationId xmlns:a16="http://schemas.microsoft.com/office/drawing/2014/main" id="{EA762231-55FE-45B6-802C-BC3F3D64229A}"/>
              </a:ext>
            </a:extLst>
          </p:cNvPr>
          <p:cNvGrpSpPr/>
          <p:nvPr userDrawn="1"/>
        </p:nvGrpSpPr>
        <p:grpSpPr>
          <a:xfrm>
            <a:off x="9641823" y="13076"/>
            <a:ext cx="2550177" cy="1270476"/>
            <a:chOff x="5552377" y="4559319"/>
            <a:chExt cx="3497865" cy="1742606"/>
          </a:xfrm>
        </p:grpSpPr>
        <p:sp>
          <p:nvSpPr>
            <p:cNvPr id="91" name="Google Shape;1051;p4">
              <a:extLst>
                <a:ext uri="{FF2B5EF4-FFF2-40B4-BE49-F238E27FC236}">
                  <a16:creationId xmlns:a16="http://schemas.microsoft.com/office/drawing/2014/main" id="{240340AB-257A-4FB1-AF59-DD7B07B4E662}"/>
                </a:ext>
              </a:extLst>
            </p:cNvPr>
            <p:cNvSpPr/>
            <p:nvPr/>
          </p:nvSpPr>
          <p:spPr>
            <a:xfrm>
              <a:off x="5552377" y="4560081"/>
              <a:ext cx="127845" cy="122350"/>
            </a:xfrm>
            <a:custGeom>
              <a:avLst/>
              <a:gdLst/>
              <a:ahLst/>
              <a:cxnLst/>
              <a:rect l="l" t="t" r="r" b="b"/>
              <a:pathLst>
                <a:path w="127845" h="122350" extrusionOk="0">
                  <a:moveTo>
                    <a:pt x="36053" y="0"/>
                  </a:moveTo>
                  <a:lnTo>
                    <a:pt x="0" y="35791"/>
                  </a:lnTo>
                  <a:lnTo>
                    <a:pt x="0" y="38584"/>
                  </a:lnTo>
                  <a:cubicBezTo>
                    <a:pt x="0" y="66760"/>
                    <a:pt x="1278" y="89351"/>
                    <a:pt x="2557" y="108135"/>
                  </a:cubicBezTo>
                  <a:lnTo>
                    <a:pt x="2557" y="122350"/>
                  </a:lnTo>
                  <a:lnTo>
                    <a:pt x="127846"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2" name="Google Shape;1052;p4">
              <a:extLst>
                <a:ext uri="{FF2B5EF4-FFF2-40B4-BE49-F238E27FC236}">
                  <a16:creationId xmlns:a16="http://schemas.microsoft.com/office/drawing/2014/main" id="{08C9F7A7-6644-4AFA-AEAB-D5C78E58779A}"/>
                </a:ext>
              </a:extLst>
            </p:cNvPr>
            <p:cNvSpPr/>
            <p:nvPr/>
          </p:nvSpPr>
          <p:spPr>
            <a:xfrm>
              <a:off x="5568741" y="4560081"/>
              <a:ext cx="339047" cy="323898"/>
            </a:xfrm>
            <a:custGeom>
              <a:avLst/>
              <a:gdLst/>
              <a:ahLst/>
              <a:cxnLst/>
              <a:rect l="l" t="t" r="r" b="b"/>
              <a:pathLst>
                <a:path w="339047" h="323898" extrusionOk="0">
                  <a:moveTo>
                    <a:pt x="248788" y="0"/>
                  </a:moveTo>
                  <a:lnTo>
                    <a:pt x="0" y="246985"/>
                  </a:lnTo>
                  <a:lnTo>
                    <a:pt x="0" y="250032"/>
                  </a:lnTo>
                  <a:cubicBezTo>
                    <a:pt x="2557" y="268308"/>
                    <a:pt x="5881" y="288107"/>
                    <a:pt x="10228" y="311968"/>
                  </a:cubicBezTo>
                  <a:lnTo>
                    <a:pt x="12273" y="323899"/>
                  </a:lnTo>
                  <a:lnTo>
                    <a:pt x="33904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3" name="Google Shape;1053;p4">
              <a:extLst>
                <a:ext uri="{FF2B5EF4-FFF2-40B4-BE49-F238E27FC236}">
                  <a16:creationId xmlns:a16="http://schemas.microsoft.com/office/drawing/2014/main" id="{7FB90682-FDBB-4A1C-A91E-BAC0F0C2C2A5}"/>
                </a:ext>
              </a:extLst>
            </p:cNvPr>
            <p:cNvSpPr/>
            <p:nvPr/>
          </p:nvSpPr>
          <p:spPr>
            <a:xfrm>
              <a:off x="5606328" y="4559319"/>
              <a:ext cx="530560" cy="507678"/>
            </a:xfrm>
            <a:custGeom>
              <a:avLst/>
              <a:gdLst/>
              <a:ahLst/>
              <a:cxnLst/>
              <a:rect l="l" t="t" r="r" b="b"/>
              <a:pathLst>
                <a:path w="530560" h="507678" extrusionOk="0">
                  <a:moveTo>
                    <a:pt x="440302" y="762"/>
                  </a:moveTo>
                  <a:lnTo>
                    <a:pt x="2557" y="435334"/>
                  </a:lnTo>
                  <a:lnTo>
                    <a:pt x="0" y="437872"/>
                  </a:lnTo>
                  <a:lnTo>
                    <a:pt x="0" y="441426"/>
                  </a:lnTo>
                  <a:cubicBezTo>
                    <a:pt x="4602" y="458941"/>
                    <a:pt x="9716" y="476202"/>
                    <a:pt x="14830" y="493717"/>
                  </a:cubicBezTo>
                  <a:lnTo>
                    <a:pt x="19177" y="507678"/>
                  </a:lnTo>
                  <a:lnTo>
                    <a:pt x="530561"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4" name="Google Shape;1054;p4">
              <a:extLst>
                <a:ext uri="{FF2B5EF4-FFF2-40B4-BE49-F238E27FC236}">
                  <a16:creationId xmlns:a16="http://schemas.microsoft.com/office/drawing/2014/main" id="{C027AB4C-AEAB-4A9E-A3AF-64EC71428D9C}"/>
                </a:ext>
              </a:extLst>
            </p:cNvPr>
            <p:cNvSpPr/>
            <p:nvPr/>
          </p:nvSpPr>
          <p:spPr>
            <a:xfrm>
              <a:off x="5661046" y="4560081"/>
              <a:ext cx="704942" cy="672673"/>
            </a:xfrm>
            <a:custGeom>
              <a:avLst/>
              <a:gdLst/>
              <a:ahLst/>
              <a:cxnLst/>
              <a:rect l="l" t="t" r="r" b="b"/>
              <a:pathLst>
                <a:path w="704942" h="672673" extrusionOk="0">
                  <a:moveTo>
                    <a:pt x="614428" y="0"/>
                  </a:moveTo>
                  <a:lnTo>
                    <a:pt x="2813" y="607183"/>
                  </a:lnTo>
                  <a:lnTo>
                    <a:pt x="0" y="609214"/>
                  </a:lnTo>
                  <a:lnTo>
                    <a:pt x="1534" y="613022"/>
                  </a:lnTo>
                  <a:cubicBezTo>
                    <a:pt x="7926" y="630283"/>
                    <a:pt x="14830" y="647544"/>
                    <a:pt x="21990" y="663789"/>
                  </a:cubicBezTo>
                  <a:lnTo>
                    <a:pt x="25569" y="672674"/>
                  </a:lnTo>
                  <a:lnTo>
                    <a:pt x="70494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5" name="Google Shape;1055;p4">
              <a:extLst>
                <a:ext uri="{FF2B5EF4-FFF2-40B4-BE49-F238E27FC236}">
                  <a16:creationId xmlns:a16="http://schemas.microsoft.com/office/drawing/2014/main" id="{0E326B95-7CC1-447E-8DE1-A895280480AB}"/>
                </a:ext>
              </a:extLst>
            </p:cNvPr>
            <p:cNvSpPr/>
            <p:nvPr/>
          </p:nvSpPr>
          <p:spPr>
            <a:xfrm>
              <a:off x="5729827" y="4560081"/>
              <a:ext cx="865261" cy="828277"/>
            </a:xfrm>
            <a:custGeom>
              <a:avLst/>
              <a:gdLst/>
              <a:ahLst/>
              <a:cxnLst/>
              <a:rect l="l" t="t" r="r" b="b"/>
              <a:pathLst>
                <a:path w="865261" h="828277" extrusionOk="0">
                  <a:moveTo>
                    <a:pt x="774747" y="0"/>
                  </a:moveTo>
                  <a:lnTo>
                    <a:pt x="3324" y="765833"/>
                  </a:lnTo>
                  <a:lnTo>
                    <a:pt x="0" y="769133"/>
                  </a:lnTo>
                  <a:lnTo>
                    <a:pt x="2046" y="773194"/>
                  </a:lnTo>
                  <a:cubicBezTo>
                    <a:pt x="10228" y="789186"/>
                    <a:pt x="18410" y="804924"/>
                    <a:pt x="27615" y="820662"/>
                  </a:cubicBezTo>
                  <a:lnTo>
                    <a:pt x="31450" y="828277"/>
                  </a:lnTo>
                  <a:lnTo>
                    <a:pt x="86526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6" name="Google Shape;1056;p4">
              <a:extLst>
                <a:ext uri="{FF2B5EF4-FFF2-40B4-BE49-F238E27FC236}">
                  <a16:creationId xmlns:a16="http://schemas.microsoft.com/office/drawing/2014/main" id="{E3935CB2-D12B-41B7-B1F1-82E8E4A8035A}"/>
                </a:ext>
              </a:extLst>
            </p:cNvPr>
            <p:cNvSpPr/>
            <p:nvPr/>
          </p:nvSpPr>
          <p:spPr>
            <a:xfrm>
              <a:off x="5811392" y="4560081"/>
              <a:ext cx="1012540" cy="970173"/>
            </a:xfrm>
            <a:custGeom>
              <a:avLst/>
              <a:gdLst/>
              <a:ahLst/>
              <a:cxnLst/>
              <a:rect l="l" t="t" r="r" b="b"/>
              <a:pathLst>
                <a:path w="1012540" h="970173" extrusionOk="0">
                  <a:moveTo>
                    <a:pt x="922281" y="0"/>
                  </a:moveTo>
                  <a:lnTo>
                    <a:pt x="3580" y="912044"/>
                  </a:lnTo>
                  <a:lnTo>
                    <a:pt x="0" y="915598"/>
                  </a:lnTo>
                  <a:lnTo>
                    <a:pt x="2813" y="919913"/>
                  </a:lnTo>
                  <a:cubicBezTo>
                    <a:pt x="12018" y="934636"/>
                    <a:pt x="21478" y="949358"/>
                    <a:pt x="30939" y="963827"/>
                  </a:cubicBezTo>
                  <a:lnTo>
                    <a:pt x="35285" y="970173"/>
                  </a:lnTo>
                  <a:lnTo>
                    <a:pt x="101254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7" name="Google Shape;1057;p4">
              <a:extLst>
                <a:ext uri="{FF2B5EF4-FFF2-40B4-BE49-F238E27FC236}">
                  <a16:creationId xmlns:a16="http://schemas.microsoft.com/office/drawing/2014/main" id="{3B31388A-A2CE-4826-BE7D-3D9F5C9FF0D1}"/>
                </a:ext>
              </a:extLst>
            </p:cNvPr>
            <p:cNvSpPr/>
            <p:nvPr/>
          </p:nvSpPr>
          <p:spPr>
            <a:xfrm>
              <a:off x="5904464" y="4560081"/>
              <a:ext cx="1148568" cy="1100900"/>
            </a:xfrm>
            <a:custGeom>
              <a:avLst/>
              <a:gdLst/>
              <a:ahLst/>
              <a:cxnLst/>
              <a:rect l="l" t="t" r="r" b="b"/>
              <a:pathLst>
                <a:path w="1148568" h="1100900" extrusionOk="0">
                  <a:moveTo>
                    <a:pt x="1058309" y="0"/>
                  </a:moveTo>
                  <a:lnTo>
                    <a:pt x="0" y="1050640"/>
                  </a:lnTo>
                  <a:lnTo>
                    <a:pt x="3324" y="1054956"/>
                  </a:lnTo>
                  <a:cubicBezTo>
                    <a:pt x="13807" y="1068663"/>
                    <a:pt x="24546" y="1082116"/>
                    <a:pt x="35285" y="1095316"/>
                  </a:cubicBezTo>
                  <a:lnTo>
                    <a:pt x="39632" y="1100900"/>
                  </a:lnTo>
                  <a:lnTo>
                    <a:pt x="114856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8" name="Google Shape;1058;p4">
              <a:extLst>
                <a:ext uri="{FF2B5EF4-FFF2-40B4-BE49-F238E27FC236}">
                  <a16:creationId xmlns:a16="http://schemas.microsoft.com/office/drawing/2014/main" id="{48367FEA-60B8-454E-8565-A2D81A7B049F}"/>
                </a:ext>
              </a:extLst>
            </p:cNvPr>
            <p:cNvSpPr/>
            <p:nvPr/>
          </p:nvSpPr>
          <p:spPr>
            <a:xfrm>
              <a:off x="6008275" y="4560081"/>
              <a:ext cx="1273857" cy="1220966"/>
            </a:xfrm>
            <a:custGeom>
              <a:avLst/>
              <a:gdLst/>
              <a:ahLst/>
              <a:cxnLst/>
              <a:rect l="l" t="t" r="r" b="b"/>
              <a:pathLst>
                <a:path w="1273857" h="1220966" extrusionOk="0">
                  <a:moveTo>
                    <a:pt x="1183343" y="0"/>
                  </a:moveTo>
                  <a:lnTo>
                    <a:pt x="4347" y="1170706"/>
                  </a:lnTo>
                  <a:lnTo>
                    <a:pt x="0" y="1175021"/>
                  </a:lnTo>
                  <a:lnTo>
                    <a:pt x="4091" y="1179337"/>
                  </a:lnTo>
                  <a:cubicBezTo>
                    <a:pt x="15597" y="1192029"/>
                    <a:pt x="27615" y="1204721"/>
                    <a:pt x="39632" y="1216397"/>
                  </a:cubicBezTo>
                  <a:lnTo>
                    <a:pt x="43979" y="1220966"/>
                  </a:lnTo>
                  <a:lnTo>
                    <a:pt x="127385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9" name="Google Shape;1059;p4">
              <a:extLst>
                <a:ext uri="{FF2B5EF4-FFF2-40B4-BE49-F238E27FC236}">
                  <a16:creationId xmlns:a16="http://schemas.microsoft.com/office/drawing/2014/main" id="{8A428D10-A8D3-4736-8936-98BD42F32DE2}"/>
                </a:ext>
              </a:extLst>
            </p:cNvPr>
            <p:cNvSpPr/>
            <p:nvPr/>
          </p:nvSpPr>
          <p:spPr>
            <a:xfrm>
              <a:off x="6122570" y="4560081"/>
              <a:ext cx="1388663" cy="1330370"/>
            </a:xfrm>
            <a:custGeom>
              <a:avLst/>
              <a:gdLst/>
              <a:ahLst/>
              <a:cxnLst/>
              <a:rect l="l" t="t" r="r" b="b"/>
              <a:pathLst>
                <a:path w="1388663" h="1330370" extrusionOk="0">
                  <a:moveTo>
                    <a:pt x="1298148" y="0"/>
                  </a:moveTo>
                  <a:lnTo>
                    <a:pt x="4858" y="1283918"/>
                  </a:lnTo>
                  <a:lnTo>
                    <a:pt x="0" y="1288741"/>
                  </a:lnTo>
                  <a:lnTo>
                    <a:pt x="5114" y="1293057"/>
                  </a:lnTo>
                  <a:cubicBezTo>
                    <a:pt x="15597" y="1302702"/>
                    <a:pt x="26592" y="1311841"/>
                    <a:pt x="37331" y="1320979"/>
                  </a:cubicBezTo>
                  <a:lnTo>
                    <a:pt x="48582" y="1330371"/>
                  </a:lnTo>
                  <a:lnTo>
                    <a:pt x="138866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0" name="Google Shape;1060;p4">
              <a:extLst>
                <a:ext uri="{FF2B5EF4-FFF2-40B4-BE49-F238E27FC236}">
                  <a16:creationId xmlns:a16="http://schemas.microsoft.com/office/drawing/2014/main" id="{E6D3C246-3271-4C6F-9011-75D1455CDFA3}"/>
                </a:ext>
              </a:extLst>
            </p:cNvPr>
            <p:cNvSpPr/>
            <p:nvPr/>
          </p:nvSpPr>
          <p:spPr>
            <a:xfrm>
              <a:off x="6247603" y="4560081"/>
              <a:ext cx="1492473" cy="1429368"/>
            </a:xfrm>
            <a:custGeom>
              <a:avLst/>
              <a:gdLst/>
              <a:ahLst/>
              <a:cxnLst/>
              <a:rect l="l" t="t" r="r" b="b"/>
              <a:pathLst>
                <a:path w="1492473" h="1429368" extrusionOk="0">
                  <a:moveTo>
                    <a:pt x="1401448" y="0"/>
                  </a:moveTo>
                  <a:lnTo>
                    <a:pt x="0" y="1391800"/>
                  </a:lnTo>
                  <a:lnTo>
                    <a:pt x="6137" y="1396369"/>
                  </a:lnTo>
                  <a:cubicBezTo>
                    <a:pt x="16620" y="1404238"/>
                    <a:pt x="27615" y="1411853"/>
                    <a:pt x="38609" y="1419468"/>
                  </a:cubicBezTo>
                  <a:lnTo>
                    <a:pt x="52673" y="1429368"/>
                  </a:lnTo>
                  <a:lnTo>
                    <a:pt x="1492474"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1" name="Google Shape;1061;p4">
              <a:extLst>
                <a:ext uri="{FF2B5EF4-FFF2-40B4-BE49-F238E27FC236}">
                  <a16:creationId xmlns:a16="http://schemas.microsoft.com/office/drawing/2014/main" id="{F2A1607F-9CFC-4580-B512-998894C22572}"/>
                </a:ext>
              </a:extLst>
            </p:cNvPr>
            <p:cNvSpPr/>
            <p:nvPr/>
          </p:nvSpPr>
          <p:spPr>
            <a:xfrm>
              <a:off x="6383887" y="4560081"/>
              <a:ext cx="1585290" cy="1517196"/>
            </a:xfrm>
            <a:custGeom>
              <a:avLst/>
              <a:gdLst/>
              <a:ahLst/>
              <a:cxnLst/>
              <a:rect l="l" t="t" r="r" b="b"/>
              <a:pathLst>
                <a:path w="1585290" h="1517196" extrusionOk="0">
                  <a:moveTo>
                    <a:pt x="1495287" y="0"/>
                  </a:moveTo>
                  <a:lnTo>
                    <a:pt x="0" y="1484197"/>
                  </a:lnTo>
                  <a:lnTo>
                    <a:pt x="6904" y="1488513"/>
                  </a:lnTo>
                  <a:cubicBezTo>
                    <a:pt x="19177" y="1495874"/>
                    <a:pt x="32473" y="1503235"/>
                    <a:pt x="44746" y="1510343"/>
                  </a:cubicBezTo>
                  <a:lnTo>
                    <a:pt x="57019" y="1517197"/>
                  </a:lnTo>
                  <a:lnTo>
                    <a:pt x="158529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2" name="Google Shape;1062;p4">
              <a:extLst>
                <a:ext uri="{FF2B5EF4-FFF2-40B4-BE49-F238E27FC236}">
                  <a16:creationId xmlns:a16="http://schemas.microsoft.com/office/drawing/2014/main" id="{ACF2EEEF-82AF-4B1C-B6AF-23788398906A}"/>
                </a:ext>
              </a:extLst>
            </p:cNvPr>
            <p:cNvSpPr/>
            <p:nvPr/>
          </p:nvSpPr>
          <p:spPr>
            <a:xfrm>
              <a:off x="6531165" y="4560081"/>
              <a:ext cx="1667111" cy="1593348"/>
            </a:xfrm>
            <a:custGeom>
              <a:avLst/>
              <a:gdLst/>
              <a:ahLst/>
              <a:cxnLst/>
              <a:rect l="l" t="t" r="r" b="b"/>
              <a:pathLst>
                <a:path w="1667111" h="1593348" extrusionOk="0">
                  <a:moveTo>
                    <a:pt x="1576597" y="0"/>
                  </a:moveTo>
                  <a:lnTo>
                    <a:pt x="6392" y="1558826"/>
                  </a:lnTo>
                  <a:lnTo>
                    <a:pt x="0" y="1565172"/>
                  </a:lnTo>
                  <a:lnTo>
                    <a:pt x="8182" y="1568980"/>
                  </a:lnTo>
                  <a:cubicBezTo>
                    <a:pt x="22245" y="1575833"/>
                    <a:pt x="36820" y="1582179"/>
                    <a:pt x="51138" y="1588525"/>
                  </a:cubicBezTo>
                  <a:lnTo>
                    <a:pt x="62133" y="1593348"/>
                  </a:lnTo>
                  <a:lnTo>
                    <a:pt x="166711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3" name="Google Shape;1063;p4">
              <a:extLst>
                <a:ext uri="{FF2B5EF4-FFF2-40B4-BE49-F238E27FC236}">
                  <a16:creationId xmlns:a16="http://schemas.microsoft.com/office/drawing/2014/main" id="{C06CB918-821C-4308-AB24-CC0F12E64ED5}"/>
                </a:ext>
              </a:extLst>
            </p:cNvPr>
            <p:cNvSpPr/>
            <p:nvPr/>
          </p:nvSpPr>
          <p:spPr>
            <a:xfrm>
              <a:off x="6691229" y="4560081"/>
              <a:ext cx="1736148" cy="1656554"/>
            </a:xfrm>
            <a:custGeom>
              <a:avLst/>
              <a:gdLst/>
              <a:ahLst/>
              <a:cxnLst/>
              <a:rect l="l" t="t" r="r" b="b"/>
              <a:pathLst>
                <a:path w="1736148" h="1656554" extrusionOk="0">
                  <a:moveTo>
                    <a:pt x="1645634" y="0"/>
                  </a:moveTo>
                  <a:lnTo>
                    <a:pt x="0" y="1633709"/>
                  </a:lnTo>
                  <a:lnTo>
                    <a:pt x="9461" y="1637009"/>
                  </a:lnTo>
                  <a:cubicBezTo>
                    <a:pt x="25058" y="1642593"/>
                    <a:pt x="40655" y="1647924"/>
                    <a:pt x="56508" y="1653001"/>
                  </a:cubicBezTo>
                  <a:lnTo>
                    <a:pt x="67503" y="1656554"/>
                  </a:lnTo>
                  <a:lnTo>
                    <a:pt x="173614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4" name="Google Shape;1064;p4">
              <a:extLst>
                <a:ext uri="{FF2B5EF4-FFF2-40B4-BE49-F238E27FC236}">
                  <a16:creationId xmlns:a16="http://schemas.microsoft.com/office/drawing/2014/main" id="{CBEE6470-4DAD-4B94-AE44-EB1D351894D5}"/>
                </a:ext>
              </a:extLst>
            </p:cNvPr>
            <p:cNvSpPr/>
            <p:nvPr/>
          </p:nvSpPr>
          <p:spPr>
            <a:xfrm>
              <a:off x="6865866" y="4560081"/>
              <a:ext cx="1790355" cy="1704022"/>
            </a:xfrm>
            <a:custGeom>
              <a:avLst/>
              <a:gdLst/>
              <a:ahLst/>
              <a:cxnLst/>
              <a:rect l="l" t="t" r="r" b="b"/>
              <a:pathLst>
                <a:path w="1790355" h="1704022" extrusionOk="0">
                  <a:moveTo>
                    <a:pt x="1700096" y="0"/>
                  </a:moveTo>
                  <a:lnTo>
                    <a:pt x="0" y="1687776"/>
                  </a:lnTo>
                  <a:lnTo>
                    <a:pt x="10995" y="1690315"/>
                  </a:lnTo>
                  <a:cubicBezTo>
                    <a:pt x="30427" y="1695054"/>
                    <a:pt x="50116" y="1699623"/>
                    <a:pt x="70060" y="1704022"/>
                  </a:cubicBezTo>
                  <a:lnTo>
                    <a:pt x="73384" y="1704022"/>
                  </a:lnTo>
                  <a:lnTo>
                    <a:pt x="1790355"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5" name="Google Shape;1065;p4">
              <a:extLst>
                <a:ext uri="{FF2B5EF4-FFF2-40B4-BE49-F238E27FC236}">
                  <a16:creationId xmlns:a16="http://schemas.microsoft.com/office/drawing/2014/main" id="{0529B5E5-E932-4C33-A12E-D4F291CDC007}"/>
                </a:ext>
              </a:extLst>
            </p:cNvPr>
            <p:cNvSpPr/>
            <p:nvPr/>
          </p:nvSpPr>
          <p:spPr>
            <a:xfrm>
              <a:off x="7057379" y="4560081"/>
              <a:ext cx="1827942" cy="1734228"/>
            </a:xfrm>
            <a:custGeom>
              <a:avLst/>
              <a:gdLst/>
              <a:ahLst/>
              <a:cxnLst/>
              <a:rect l="l" t="t" r="r" b="b"/>
              <a:pathLst>
                <a:path w="1827942" h="1734228" extrusionOk="0">
                  <a:moveTo>
                    <a:pt x="1737683" y="0"/>
                  </a:moveTo>
                  <a:lnTo>
                    <a:pt x="9205" y="1715953"/>
                  </a:lnTo>
                  <a:lnTo>
                    <a:pt x="0" y="1725091"/>
                  </a:lnTo>
                  <a:lnTo>
                    <a:pt x="12785" y="1726614"/>
                  </a:lnTo>
                  <a:cubicBezTo>
                    <a:pt x="33496" y="1729406"/>
                    <a:pt x="55741" y="1732198"/>
                    <a:pt x="77730" y="1734229"/>
                  </a:cubicBezTo>
                  <a:lnTo>
                    <a:pt x="80287" y="1734229"/>
                  </a:lnTo>
                  <a:lnTo>
                    <a:pt x="182794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6" name="Google Shape;1066;p4">
              <a:extLst>
                <a:ext uri="{FF2B5EF4-FFF2-40B4-BE49-F238E27FC236}">
                  <a16:creationId xmlns:a16="http://schemas.microsoft.com/office/drawing/2014/main" id="{E23ADC6E-2168-4E14-97B6-BA12C4992AB0}"/>
                </a:ext>
              </a:extLst>
            </p:cNvPr>
            <p:cNvSpPr/>
            <p:nvPr/>
          </p:nvSpPr>
          <p:spPr>
            <a:xfrm>
              <a:off x="7269604" y="4560081"/>
              <a:ext cx="1780638" cy="1741844"/>
            </a:xfrm>
            <a:custGeom>
              <a:avLst/>
              <a:gdLst/>
              <a:ahLst/>
              <a:cxnLst/>
              <a:rect l="l" t="t" r="r" b="b"/>
              <a:pathLst>
                <a:path w="1780638" h="1741844" extrusionOk="0">
                  <a:moveTo>
                    <a:pt x="1754303" y="0"/>
                  </a:moveTo>
                  <a:lnTo>
                    <a:pt x="10739" y="1730929"/>
                  </a:lnTo>
                  <a:lnTo>
                    <a:pt x="0" y="1741844"/>
                  </a:lnTo>
                  <a:lnTo>
                    <a:pt x="32217" y="1741844"/>
                  </a:lnTo>
                  <a:cubicBezTo>
                    <a:pt x="47047" y="1741844"/>
                    <a:pt x="61877" y="1741844"/>
                    <a:pt x="76708" y="1741844"/>
                  </a:cubicBezTo>
                  <a:lnTo>
                    <a:pt x="91282" y="1741844"/>
                  </a:lnTo>
                  <a:lnTo>
                    <a:pt x="1778849" y="66506"/>
                  </a:lnTo>
                  <a:lnTo>
                    <a:pt x="1780639" y="64729"/>
                  </a:lnTo>
                  <a:lnTo>
                    <a:pt x="1780639" y="51783"/>
                  </a:lnTo>
                  <a:cubicBezTo>
                    <a:pt x="1780639" y="37061"/>
                    <a:pt x="1780639" y="22338"/>
                    <a:pt x="1780639" y="7615"/>
                  </a:cubicBezTo>
                  <a:lnTo>
                    <a:pt x="178063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7" name="Google Shape;1067;p4">
              <a:extLst>
                <a:ext uri="{FF2B5EF4-FFF2-40B4-BE49-F238E27FC236}">
                  <a16:creationId xmlns:a16="http://schemas.microsoft.com/office/drawing/2014/main" id="{7954F9C3-C0CD-41A0-92B6-86E375CB204C}"/>
                </a:ext>
              </a:extLst>
            </p:cNvPr>
            <p:cNvSpPr/>
            <p:nvPr/>
          </p:nvSpPr>
          <p:spPr>
            <a:xfrm>
              <a:off x="7510721" y="4771528"/>
              <a:ext cx="1528015" cy="1518211"/>
            </a:xfrm>
            <a:custGeom>
              <a:avLst/>
              <a:gdLst/>
              <a:ahLst/>
              <a:cxnLst/>
              <a:rect l="l" t="t" r="r" b="b"/>
              <a:pathLst>
                <a:path w="1528015" h="1518211" extrusionOk="0">
                  <a:moveTo>
                    <a:pt x="18666" y="1514658"/>
                  </a:moveTo>
                  <a:cubicBezTo>
                    <a:pt x="47303" y="1511104"/>
                    <a:pt x="76196" y="1506535"/>
                    <a:pt x="104578" y="1501459"/>
                  </a:cubicBezTo>
                  <a:lnTo>
                    <a:pt x="106624" y="1501459"/>
                  </a:lnTo>
                  <a:lnTo>
                    <a:pt x="1511140" y="107120"/>
                  </a:lnTo>
                  <a:lnTo>
                    <a:pt x="1512418" y="105597"/>
                  </a:lnTo>
                  <a:lnTo>
                    <a:pt x="1512418" y="103820"/>
                  </a:lnTo>
                  <a:cubicBezTo>
                    <a:pt x="1517276" y="75898"/>
                    <a:pt x="1521879" y="47214"/>
                    <a:pt x="1525714" y="18530"/>
                  </a:cubicBezTo>
                  <a:lnTo>
                    <a:pt x="1528016" y="0"/>
                  </a:lnTo>
                  <a:lnTo>
                    <a:pt x="0" y="1518212"/>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8" name="Google Shape;1068;p4">
              <a:extLst>
                <a:ext uri="{FF2B5EF4-FFF2-40B4-BE49-F238E27FC236}">
                  <a16:creationId xmlns:a16="http://schemas.microsoft.com/office/drawing/2014/main" id="{97003807-646D-4EC0-BA7A-335705BD709B}"/>
                </a:ext>
              </a:extLst>
            </p:cNvPr>
            <p:cNvSpPr/>
            <p:nvPr/>
          </p:nvSpPr>
          <p:spPr>
            <a:xfrm>
              <a:off x="7798375" y="5057351"/>
              <a:ext cx="1181296" cy="1174259"/>
            </a:xfrm>
            <a:custGeom>
              <a:avLst/>
              <a:gdLst/>
              <a:ahLst/>
              <a:cxnLst/>
              <a:rect l="l" t="t" r="r" b="b"/>
              <a:pathLst>
                <a:path w="1181296" h="1174259" extrusionOk="0">
                  <a:moveTo>
                    <a:pt x="24802" y="1166645"/>
                  </a:moveTo>
                  <a:cubicBezTo>
                    <a:pt x="59065" y="1155983"/>
                    <a:pt x="94606" y="1143545"/>
                    <a:pt x="137051" y="1127046"/>
                  </a:cubicBezTo>
                  <a:lnTo>
                    <a:pt x="137051" y="1127046"/>
                  </a:lnTo>
                  <a:lnTo>
                    <a:pt x="1132204" y="139104"/>
                  </a:lnTo>
                  <a:lnTo>
                    <a:pt x="1133738" y="137073"/>
                  </a:lnTo>
                  <a:cubicBezTo>
                    <a:pt x="1150103" y="94936"/>
                    <a:pt x="1162887" y="59398"/>
                    <a:pt x="1173626" y="25384"/>
                  </a:cubicBezTo>
                  <a:lnTo>
                    <a:pt x="1181297" y="0"/>
                  </a:lnTo>
                  <a:lnTo>
                    <a:pt x="0" y="117426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9" name="Google Shape;1069;p4">
              <a:extLst>
                <a:ext uri="{FF2B5EF4-FFF2-40B4-BE49-F238E27FC236}">
                  <a16:creationId xmlns:a16="http://schemas.microsoft.com/office/drawing/2014/main" id="{DB2FE3F2-DE68-4059-9650-1CC853D5A5E7}"/>
                </a:ext>
              </a:extLst>
            </p:cNvPr>
            <p:cNvSpPr/>
            <p:nvPr/>
          </p:nvSpPr>
          <p:spPr>
            <a:xfrm>
              <a:off x="8207738" y="5464763"/>
              <a:ext cx="592949" cy="587891"/>
            </a:xfrm>
            <a:custGeom>
              <a:avLst/>
              <a:gdLst/>
              <a:ahLst/>
              <a:cxnLst/>
              <a:rect l="l" t="t" r="r" b="b"/>
              <a:pathLst>
                <a:path w="592949" h="587891" extrusionOk="0">
                  <a:moveTo>
                    <a:pt x="51905" y="554131"/>
                  </a:moveTo>
                  <a:cubicBezTo>
                    <a:pt x="254132" y="422921"/>
                    <a:pt x="426776" y="251529"/>
                    <a:pt x="558943" y="50768"/>
                  </a:cubicBezTo>
                  <a:lnTo>
                    <a:pt x="592950" y="0"/>
                  </a:lnTo>
                  <a:lnTo>
                    <a:pt x="0" y="587891"/>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grpSp>
      <p:grpSp>
        <p:nvGrpSpPr>
          <p:cNvPr id="110" name="Group 109">
            <a:extLst>
              <a:ext uri="{FF2B5EF4-FFF2-40B4-BE49-F238E27FC236}">
                <a16:creationId xmlns:a16="http://schemas.microsoft.com/office/drawing/2014/main" id="{B842173E-2F4D-4503-9820-BF498C075A7B}"/>
              </a:ext>
            </a:extLst>
          </p:cNvPr>
          <p:cNvGrpSpPr/>
          <p:nvPr userDrawn="1"/>
        </p:nvGrpSpPr>
        <p:grpSpPr>
          <a:xfrm>
            <a:off x="-1946" y="1862"/>
            <a:ext cx="977400" cy="1161932"/>
            <a:chOff x="-1947" y="-9024"/>
            <a:chExt cx="1256445" cy="1493660"/>
          </a:xfrm>
        </p:grpSpPr>
        <p:pic>
          <p:nvPicPr>
            <p:cNvPr id="111" name="Google Shape;1834;p11">
              <a:extLst>
                <a:ext uri="{FF2B5EF4-FFF2-40B4-BE49-F238E27FC236}">
                  <a16:creationId xmlns:a16="http://schemas.microsoft.com/office/drawing/2014/main" id="{19199D34-A61F-41A6-A9A2-0016B7BD89A1}"/>
                </a:ext>
              </a:extLst>
            </p:cNvPr>
            <p:cNvPicPr preferRelativeResize="0"/>
            <p:nvPr/>
          </p:nvPicPr>
          <p:blipFill rotWithShape="1">
            <a:blip r:embed="rId2">
              <a:alphaModFix/>
            </a:blip>
            <a:srcRect/>
            <a:stretch/>
          </p:blipFill>
          <p:spPr>
            <a:xfrm flipH="1">
              <a:off x="1227" y="-9024"/>
              <a:ext cx="1253271" cy="1199287"/>
            </a:xfrm>
            <a:prstGeom prst="rect">
              <a:avLst/>
            </a:prstGeom>
            <a:noFill/>
            <a:ln>
              <a:noFill/>
            </a:ln>
          </p:spPr>
        </p:pic>
        <p:pic>
          <p:nvPicPr>
            <p:cNvPr id="112" name="Google Shape;1835;p11">
              <a:extLst>
                <a:ext uri="{FF2B5EF4-FFF2-40B4-BE49-F238E27FC236}">
                  <a16:creationId xmlns:a16="http://schemas.microsoft.com/office/drawing/2014/main" id="{25AD48AA-85AF-472B-9E37-F03925C12D10}"/>
                </a:ext>
              </a:extLst>
            </p:cNvPr>
            <p:cNvPicPr preferRelativeResize="0"/>
            <p:nvPr/>
          </p:nvPicPr>
          <p:blipFill rotWithShape="1">
            <a:blip r:embed="rId3">
              <a:alphaModFix/>
            </a:blip>
            <a:srcRect/>
            <a:stretch/>
          </p:blipFill>
          <p:spPr>
            <a:xfrm rot="5400000" flipH="1">
              <a:off x="-224181" y="823737"/>
              <a:ext cx="883133" cy="438665"/>
            </a:xfrm>
            <a:prstGeom prst="rect">
              <a:avLst/>
            </a:prstGeom>
            <a:noFill/>
            <a:ln>
              <a:noFill/>
            </a:ln>
          </p:spPr>
        </p:pic>
        <p:grpSp>
          <p:nvGrpSpPr>
            <p:cNvPr id="113" name="Google Shape;1836;p11">
              <a:extLst>
                <a:ext uri="{FF2B5EF4-FFF2-40B4-BE49-F238E27FC236}">
                  <a16:creationId xmlns:a16="http://schemas.microsoft.com/office/drawing/2014/main" id="{0A2135FF-4C98-45AF-BDB0-70A6F53BECAB}"/>
                </a:ext>
              </a:extLst>
            </p:cNvPr>
            <p:cNvGrpSpPr/>
            <p:nvPr/>
          </p:nvGrpSpPr>
          <p:grpSpPr>
            <a:xfrm flipH="1">
              <a:off x="202626" y="180283"/>
              <a:ext cx="234092" cy="236779"/>
              <a:chOff x="4752075" y="4578100"/>
              <a:chExt cx="787500" cy="789172"/>
            </a:xfrm>
          </p:grpSpPr>
          <p:sp>
            <p:nvSpPr>
              <p:cNvPr id="114" name="Google Shape;1837;p11">
                <a:extLst>
                  <a:ext uri="{FF2B5EF4-FFF2-40B4-BE49-F238E27FC236}">
                    <a16:creationId xmlns:a16="http://schemas.microsoft.com/office/drawing/2014/main" id="{86667106-38F9-4328-B13D-7836932AD6F9}"/>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5" name="Google Shape;1838;p11">
                <a:extLst>
                  <a:ext uri="{FF2B5EF4-FFF2-40B4-BE49-F238E27FC236}">
                    <a16:creationId xmlns:a16="http://schemas.microsoft.com/office/drawing/2014/main" id="{7E549FB9-707A-4877-8B67-C01AE4DF3031}"/>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sp>
        <p:nvSpPr>
          <p:cNvPr id="116" name="Google Shape;1868;p11">
            <a:extLst>
              <a:ext uri="{FF2B5EF4-FFF2-40B4-BE49-F238E27FC236}">
                <a16:creationId xmlns:a16="http://schemas.microsoft.com/office/drawing/2014/main" id="{F8AAEFA2-8ABC-4AA8-9149-C5F336FD72A3}"/>
              </a:ext>
            </a:extLst>
          </p:cNvPr>
          <p:cNvSpPr/>
          <p:nvPr userDrawn="1"/>
        </p:nvSpPr>
        <p:spPr>
          <a:xfrm>
            <a:off x="11903877" y="1036922"/>
            <a:ext cx="158243" cy="158243"/>
          </a:xfrm>
          <a:custGeom>
            <a:avLst/>
            <a:gdLst/>
            <a:ahLst/>
            <a:cxnLst/>
            <a:rect l="l" t="t" r="r" b="b"/>
            <a:pathLst>
              <a:path w="266700" h="266700" extrusionOk="0">
                <a:moveTo>
                  <a:pt x="266700" y="133258"/>
                </a:moveTo>
                <a:cubicBezTo>
                  <a:pt x="204487" y="155522"/>
                  <a:pt x="155522" y="204487"/>
                  <a:pt x="133258" y="266700"/>
                </a:cubicBezTo>
                <a:cubicBezTo>
                  <a:pt x="111034" y="204527"/>
                  <a:pt x="62143" y="155568"/>
                  <a:pt x="0" y="133258"/>
                </a:cubicBezTo>
                <a:cubicBezTo>
                  <a:pt x="62061" y="110921"/>
                  <a:pt x="110921" y="62061"/>
                  <a:pt x="133258" y="0"/>
                </a:cubicBezTo>
                <a:cubicBezTo>
                  <a:pt x="155568" y="62143"/>
                  <a:pt x="204527" y="111034"/>
                  <a:pt x="266700" y="133258"/>
                </a:cubicBezTo>
                <a:close/>
              </a:path>
            </a:pathLst>
          </a:custGeom>
          <a:solidFill>
            <a:srgbClr val="D93954"/>
          </a:solidFill>
          <a:ln>
            <a:noFill/>
          </a:ln>
        </p:spPr>
        <p:txBody>
          <a:bodyPr spcFirstLastPara="1" wrap="square" lIns="121900" tIns="60925" rIns="121900" bIns="609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ea typeface="Calibri"/>
              <a:cs typeface="Calibri"/>
              <a:sym typeface="Calibri"/>
            </a:endParaRPr>
          </a:p>
        </p:txBody>
      </p:sp>
      <p:pic>
        <p:nvPicPr>
          <p:cNvPr id="117" name="Google Shape;1035;p133">
            <a:extLst>
              <a:ext uri="{FF2B5EF4-FFF2-40B4-BE49-F238E27FC236}">
                <a16:creationId xmlns:a16="http://schemas.microsoft.com/office/drawing/2014/main" id="{8A010356-9C6A-4411-8AE9-8AC8D31ECBD0}"/>
              </a:ext>
            </a:extLst>
          </p:cNvPr>
          <p:cNvPicPr preferRelativeResize="0"/>
          <p:nvPr userDrawn="1"/>
        </p:nvPicPr>
        <p:blipFill rotWithShape="1">
          <a:blip r:embed="rId3">
            <a:alphaModFix/>
          </a:blip>
          <a:srcRect/>
          <a:stretch/>
        </p:blipFill>
        <p:spPr>
          <a:xfrm rot="16200000">
            <a:off x="11546916" y="204939"/>
            <a:ext cx="874788" cy="438665"/>
          </a:xfrm>
          <a:prstGeom prst="rect">
            <a:avLst/>
          </a:prstGeom>
          <a:noFill/>
          <a:ln>
            <a:noFill/>
          </a:ln>
        </p:spPr>
      </p:pic>
      <p:grpSp>
        <p:nvGrpSpPr>
          <p:cNvPr id="118" name="Google Shape;1036;p133">
            <a:extLst>
              <a:ext uri="{FF2B5EF4-FFF2-40B4-BE49-F238E27FC236}">
                <a16:creationId xmlns:a16="http://schemas.microsoft.com/office/drawing/2014/main" id="{ADED6E93-CAFA-4BFA-9367-AA97AF691C76}"/>
              </a:ext>
            </a:extLst>
          </p:cNvPr>
          <p:cNvGrpSpPr/>
          <p:nvPr userDrawn="1"/>
        </p:nvGrpSpPr>
        <p:grpSpPr>
          <a:xfrm>
            <a:off x="11540411" y="869417"/>
            <a:ext cx="234045" cy="234541"/>
            <a:chOff x="4752075" y="4578100"/>
            <a:chExt cx="787500" cy="789172"/>
          </a:xfrm>
        </p:grpSpPr>
        <p:sp>
          <p:nvSpPr>
            <p:cNvPr id="119" name="Google Shape;1037;p133">
              <a:extLst>
                <a:ext uri="{FF2B5EF4-FFF2-40B4-BE49-F238E27FC236}">
                  <a16:creationId xmlns:a16="http://schemas.microsoft.com/office/drawing/2014/main" id="{B221CC13-B2CD-49F0-A756-70F2B68B1D44}"/>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0" name="Google Shape;1038;p133">
              <a:extLst>
                <a:ext uri="{FF2B5EF4-FFF2-40B4-BE49-F238E27FC236}">
                  <a16:creationId xmlns:a16="http://schemas.microsoft.com/office/drawing/2014/main" id="{EB6FDA7F-1278-4EA2-8922-94682506405B}"/>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26" name="Text Placeholder 125">
            <a:extLst>
              <a:ext uri="{FF2B5EF4-FFF2-40B4-BE49-F238E27FC236}">
                <a16:creationId xmlns:a16="http://schemas.microsoft.com/office/drawing/2014/main" id="{1C1F2F34-8573-4955-BACE-4DED7875705C}"/>
              </a:ext>
            </a:extLst>
          </p:cNvPr>
          <p:cNvSpPr>
            <a:spLocks noGrp="1"/>
          </p:cNvSpPr>
          <p:nvPr>
            <p:ph type="body" sz="quarter" idx="17" hasCustomPrompt="1"/>
          </p:nvPr>
        </p:nvSpPr>
        <p:spPr>
          <a:xfrm>
            <a:off x="470884" y="342195"/>
            <a:ext cx="10808962" cy="772217"/>
          </a:xfrm>
        </p:spPr>
        <p:txBody>
          <a:bodyPr/>
          <a:lstStyle>
            <a:lvl1pPr>
              <a:defRPr kumimoji="0" lang="en-US" altLang="zh-TW" sz="3200" b="1" i="0" u="none" strike="noStrike" kern="0" cap="none" spc="0" normalizeH="0" baseline="0" dirty="0" smtClean="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defRPr>
            </a:lvl1pPr>
            <a:lvl2pPr>
              <a:defRPr/>
            </a:lvl2pPr>
          </a:lstStyle>
          <a:p>
            <a:pPr marL="0" indent="0">
              <a:buSzPts val="1100"/>
              <a:buNone/>
            </a:pPr>
            <a:r>
              <a:rPr lang="zh-TW" altLang="en-US" sz="3200" b="1" kern="0"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財務指標表現：</a:t>
            </a:r>
            <a:r>
              <a:rPr lang="zh-TW" altLang="en-US" sz="32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公司</a:t>
            </a:r>
            <a:r>
              <a:rPr lang="zh-TW" altLang="en-US" sz="3200" b="1" u="sng"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銷貨成本</a:t>
            </a:r>
            <a:r>
              <a:rPr lang="zh-TW" altLang="en-US" sz="32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攀升、</a:t>
            </a:r>
            <a:r>
              <a:rPr lang="zh-TW" altLang="en-US" sz="3200" b="1" u="sng"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營收</a:t>
            </a:r>
            <a:r>
              <a:rPr lang="zh-TW" altLang="en-US" sz="32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表現也下降，不過</a:t>
            </a:r>
            <a:r>
              <a:rPr lang="zh-TW" altLang="en-US" sz="3200" b="1" u="sng"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員工生產力</a:t>
            </a:r>
            <a:r>
              <a:rPr lang="zh-TW" altLang="en-US" sz="32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有上升之趨勢。</a:t>
            </a:r>
          </a:p>
        </p:txBody>
      </p:sp>
      <p:cxnSp>
        <p:nvCxnSpPr>
          <p:cNvPr id="241" name="Straight Connector 240">
            <a:extLst>
              <a:ext uri="{FF2B5EF4-FFF2-40B4-BE49-F238E27FC236}">
                <a16:creationId xmlns:a16="http://schemas.microsoft.com/office/drawing/2014/main" id="{30843B55-7FCA-4511-872F-C67AA8034D54}"/>
              </a:ext>
            </a:extLst>
          </p:cNvPr>
          <p:cNvCxnSpPr>
            <a:cxnSpLocks/>
          </p:cNvCxnSpPr>
          <p:nvPr userDrawn="1"/>
        </p:nvCxnSpPr>
        <p:spPr>
          <a:xfrm>
            <a:off x="1150242" y="1909582"/>
            <a:ext cx="10753635" cy="0"/>
          </a:xfrm>
          <a:prstGeom prst="line">
            <a:avLst/>
          </a:prstGeom>
          <a:noFill/>
          <a:ln w="15875" cap="rnd" cmpd="sng" algn="ctr">
            <a:solidFill>
              <a:srgbClr val="DEDEDE"/>
            </a:solidFill>
            <a:prstDash val="sysDot"/>
          </a:ln>
          <a:effectLst/>
        </p:spPr>
      </p:cxnSp>
      <p:cxnSp>
        <p:nvCxnSpPr>
          <p:cNvPr id="242" name="Straight Connector 241">
            <a:extLst>
              <a:ext uri="{FF2B5EF4-FFF2-40B4-BE49-F238E27FC236}">
                <a16:creationId xmlns:a16="http://schemas.microsoft.com/office/drawing/2014/main" id="{9B1305BB-F7D7-4F64-A42D-F99F8AA1AF52}"/>
              </a:ext>
            </a:extLst>
          </p:cNvPr>
          <p:cNvCxnSpPr>
            <a:cxnSpLocks/>
          </p:cNvCxnSpPr>
          <p:nvPr userDrawn="1"/>
        </p:nvCxnSpPr>
        <p:spPr>
          <a:xfrm>
            <a:off x="1150241" y="2998481"/>
            <a:ext cx="10753200" cy="0"/>
          </a:xfrm>
          <a:prstGeom prst="line">
            <a:avLst/>
          </a:prstGeom>
          <a:noFill/>
          <a:ln w="15875" cap="rnd" cmpd="sng" algn="ctr">
            <a:solidFill>
              <a:srgbClr val="DEDEDE"/>
            </a:solidFill>
            <a:prstDash val="sysDot"/>
          </a:ln>
          <a:effectLst/>
        </p:spPr>
      </p:cxnSp>
      <p:cxnSp>
        <p:nvCxnSpPr>
          <p:cNvPr id="243" name="Straight Connector 242">
            <a:extLst>
              <a:ext uri="{FF2B5EF4-FFF2-40B4-BE49-F238E27FC236}">
                <a16:creationId xmlns:a16="http://schemas.microsoft.com/office/drawing/2014/main" id="{B04B6727-6A7C-4B72-9CCE-5CBC0A5FE94C}"/>
              </a:ext>
            </a:extLst>
          </p:cNvPr>
          <p:cNvCxnSpPr>
            <a:cxnSpLocks/>
          </p:cNvCxnSpPr>
          <p:nvPr userDrawn="1"/>
        </p:nvCxnSpPr>
        <p:spPr>
          <a:xfrm>
            <a:off x="1150241" y="4077856"/>
            <a:ext cx="10753200" cy="0"/>
          </a:xfrm>
          <a:prstGeom prst="line">
            <a:avLst/>
          </a:prstGeom>
          <a:noFill/>
          <a:ln w="15875" cap="rnd" cmpd="sng" algn="ctr">
            <a:solidFill>
              <a:srgbClr val="DEDEDE"/>
            </a:solidFill>
            <a:prstDash val="sysDot"/>
          </a:ln>
          <a:effectLst/>
        </p:spPr>
      </p:cxnSp>
      <p:cxnSp>
        <p:nvCxnSpPr>
          <p:cNvPr id="244" name="Straight Connector 243">
            <a:extLst>
              <a:ext uri="{FF2B5EF4-FFF2-40B4-BE49-F238E27FC236}">
                <a16:creationId xmlns:a16="http://schemas.microsoft.com/office/drawing/2014/main" id="{E0B4E87F-05A9-4EC9-9D46-FE564917400E}"/>
              </a:ext>
            </a:extLst>
          </p:cNvPr>
          <p:cNvCxnSpPr>
            <a:cxnSpLocks/>
          </p:cNvCxnSpPr>
          <p:nvPr userDrawn="1"/>
        </p:nvCxnSpPr>
        <p:spPr>
          <a:xfrm>
            <a:off x="1150241" y="5157231"/>
            <a:ext cx="10753200" cy="0"/>
          </a:xfrm>
          <a:prstGeom prst="line">
            <a:avLst/>
          </a:prstGeom>
          <a:noFill/>
          <a:ln w="15875" cap="rnd" cmpd="sng" algn="ctr">
            <a:solidFill>
              <a:srgbClr val="DEDEDE"/>
            </a:solidFill>
            <a:prstDash val="sysDot"/>
          </a:ln>
          <a:effectLst/>
        </p:spPr>
      </p:cxnSp>
      <p:cxnSp>
        <p:nvCxnSpPr>
          <p:cNvPr id="245" name="Straight Connector 244">
            <a:extLst>
              <a:ext uri="{FF2B5EF4-FFF2-40B4-BE49-F238E27FC236}">
                <a16:creationId xmlns:a16="http://schemas.microsoft.com/office/drawing/2014/main" id="{A09314BE-FECD-4877-983E-7C1CCC39F711}"/>
              </a:ext>
            </a:extLst>
          </p:cNvPr>
          <p:cNvCxnSpPr>
            <a:cxnSpLocks/>
          </p:cNvCxnSpPr>
          <p:nvPr userDrawn="1"/>
        </p:nvCxnSpPr>
        <p:spPr>
          <a:xfrm>
            <a:off x="1150242" y="6265179"/>
            <a:ext cx="10753635" cy="0"/>
          </a:xfrm>
          <a:prstGeom prst="line">
            <a:avLst/>
          </a:prstGeom>
          <a:noFill/>
          <a:ln w="15875" cap="rnd" cmpd="sng" algn="ctr">
            <a:solidFill>
              <a:srgbClr val="DEDEDE"/>
            </a:solidFill>
            <a:prstDash val="sysDot"/>
          </a:ln>
          <a:effectLst/>
        </p:spPr>
      </p:cxnSp>
      <p:sp>
        <p:nvSpPr>
          <p:cNvPr id="271" name="Text Placeholder 7">
            <a:extLst>
              <a:ext uri="{FF2B5EF4-FFF2-40B4-BE49-F238E27FC236}">
                <a16:creationId xmlns:a16="http://schemas.microsoft.com/office/drawing/2014/main" id="{E70CFE91-7C8A-45B1-BDFA-7F44B2100F70}"/>
              </a:ext>
            </a:extLst>
          </p:cNvPr>
          <p:cNvSpPr>
            <a:spLocks noGrp="1"/>
          </p:cNvSpPr>
          <p:nvPr>
            <p:ph type="body" sz="quarter" idx="27" hasCustomPrompt="1"/>
          </p:nvPr>
        </p:nvSpPr>
        <p:spPr>
          <a:xfrm>
            <a:off x="9258169" y="2265895"/>
            <a:ext cx="1448642" cy="326263"/>
          </a:xfrm>
        </p:spPr>
        <p:txBody>
          <a:bodyPr>
            <a:normAutofit/>
          </a:bodyPr>
          <a:lstStyle>
            <a:lvl2pPr>
              <a:defRPr sz="1600">
                <a:solidFill>
                  <a:schemeClr val="tx1"/>
                </a:solidFill>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188</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74" name="Text Placeholder 5">
            <a:extLst>
              <a:ext uri="{FF2B5EF4-FFF2-40B4-BE49-F238E27FC236}">
                <a16:creationId xmlns:a16="http://schemas.microsoft.com/office/drawing/2014/main" id="{65906F36-209D-48D9-A91F-A9FE9B46FA95}"/>
              </a:ext>
            </a:extLst>
          </p:cNvPr>
          <p:cNvSpPr>
            <a:spLocks noGrp="1"/>
          </p:cNvSpPr>
          <p:nvPr>
            <p:ph type="body" sz="quarter" idx="29" hasCustomPrompt="1"/>
          </p:nvPr>
        </p:nvSpPr>
        <p:spPr>
          <a:xfrm>
            <a:off x="1792715" y="3185267"/>
            <a:ext cx="2105219" cy="650481"/>
          </a:xfrm>
        </p:spPr>
        <p:txBody>
          <a:bodyPr/>
          <a:lstStyle>
            <a:lvl2pPr algn="ctr">
              <a:defRPr>
                <a:latin typeface="Arial" panose="020B0604020202020204" pitchFamily="34" charset="0"/>
                <a:cs typeface="Arial" panose="020B0604020202020204" pitchFamily="34" charset="0"/>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800" b="0" i="0" u="none" strike="noStrike" kern="0" cap="none" spc="0" normalizeH="0" baseline="0" noProof="0" dirty="0">
                <a:ln>
                  <a:noFill/>
                </a:ln>
                <a:solidFill>
                  <a:srgbClr val="000000"/>
                </a:solidFill>
                <a:effectLst/>
                <a:uLnTx/>
                <a:uFillTx/>
                <a:latin typeface="Arial" panose="020B0604020202020204" pitchFamily="34" charset="0"/>
                <a:ea typeface="新細明體" panose="02020500000000000000" pitchFamily="18" charset="-120"/>
                <a:cs typeface="Arial"/>
                <a:sym typeface="Arial"/>
              </a:rPr>
              <a:t>Fixed Asset Turnover rate</a:t>
            </a:r>
            <a:endParaRPr kumimoji="0" lang="en-US" altLang="zh-TW"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75" name="Text Placeholder 7">
            <a:extLst>
              <a:ext uri="{FF2B5EF4-FFF2-40B4-BE49-F238E27FC236}">
                <a16:creationId xmlns:a16="http://schemas.microsoft.com/office/drawing/2014/main" id="{F09862D8-BBEA-4B06-95C4-879D4C688C39}"/>
              </a:ext>
            </a:extLst>
          </p:cNvPr>
          <p:cNvSpPr>
            <a:spLocks noGrp="1"/>
          </p:cNvSpPr>
          <p:nvPr>
            <p:ph type="body" sz="quarter" idx="30" hasCustomPrompt="1"/>
          </p:nvPr>
        </p:nvSpPr>
        <p:spPr>
          <a:xfrm>
            <a:off x="10527767" y="3353650"/>
            <a:ext cx="1448642" cy="326263"/>
          </a:xfrm>
        </p:spPr>
        <p:txBody>
          <a:bodyPr>
            <a:normAutofit/>
          </a:bodyPr>
          <a:lstStyle>
            <a:lvl2pPr>
              <a:defRPr sz="1600">
                <a:solidFill>
                  <a:schemeClr val="tx1"/>
                </a:solidFill>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59</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76" name="Picture Placeholder 5">
            <a:extLst>
              <a:ext uri="{FF2B5EF4-FFF2-40B4-BE49-F238E27FC236}">
                <a16:creationId xmlns:a16="http://schemas.microsoft.com/office/drawing/2014/main" id="{959B4110-C141-4773-841F-1B6F588AE7C7}"/>
              </a:ext>
            </a:extLst>
          </p:cNvPr>
          <p:cNvSpPr>
            <a:spLocks noGrp="1"/>
          </p:cNvSpPr>
          <p:nvPr>
            <p:ph type="pic" sz="quarter" idx="31"/>
          </p:nvPr>
        </p:nvSpPr>
        <p:spPr>
          <a:xfrm>
            <a:off x="3971722" y="3040252"/>
            <a:ext cx="5086553" cy="982993"/>
          </a:xfrm>
        </p:spPr>
        <p:txBody>
          <a:bodyPr/>
          <a:lstStyle/>
          <a:p>
            <a:endParaRPr lang="zh-TW" altLang="en-US" dirty="0"/>
          </a:p>
        </p:txBody>
      </p:sp>
      <p:sp>
        <p:nvSpPr>
          <p:cNvPr id="277" name="Text Placeholder 7">
            <a:extLst>
              <a:ext uri="{FF2B5EF4-FFF2-40B4-BE49-F238E27FC236}">
                <a16:creationId xmlns:a16="http://schemas.microsoft.com/office/drawing/2014/main" id="{AFE3895A-7597-4114-90DD-2820A0A107A9}"/>
              </a:ext>
            </a:extLst>
          </p:cNvPr>
          <p:cNvSpPr>
            <a:spLocks noGrp="1"/>
          </p:cNvSpPr>
          <p:nvPr>
            <p:ph type="body" sz="quarter" idx="32" hasCustomPrompt="1"/>
          </p:nvPr>
        </p:nvSpPr>
        <p:spPr>
          <a:xfrm>
            <a:off x="9258169" y="3353650"/>
            <a:ext cx="1448642" cy="326263"/>
          </a:xfrm>
        </p:spPr>
        <p:txBody>
          <a:bodyPr>
            <a:normAutofit/>
          </a:bodyPr>
          <a:lstStyle>
            <a:lvl2pPr>
              <a:defRPr sz="1600">
                <a:solidFill>
                  <a:schemeClr val="tx1"/>
                </a:solidFill>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188</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78" name="Text Placeholder 5">
            <a:extLst>
              <a:ext uri="{FF2B5EF4-FFF2-40B4-BE49-F238E27FC236}">
                <a16:creationId xmlns:a16="http://schemas.microsoft.com/office/drawing/2014/main" id="{5EC3F7AD-A704-4C54-8894-D05A91A3416C}"/>
              </a:ext>
            </a:extLst>
          </p:cNvPr>
          <p:cNvSpPr>
            <a:spLocks noGrp="1"/>
          </p:cNvSpPr>
          <p:nvPr>
            <p:ph type="body" sz="quarter" idx="33" hasCustomPrompt="1"/>
          </p:nvPr>
        </p:nvSpPr>
        <p:spPr>
          <a:xfrm>
            <a:off x="1792715" y="4263611"/>
            <a:ext cx="2105219" cy="650481"/>
          </a:xfrm>
        </p:spPr>
        <p:txBody>
          <a:bodyPr/>
          <a:lstStyle>
            <a:lvl2pPr algn="ctr">
              <a:defRPr>
                <a:latin typeface="Arial" panose="020B0604020202020204" pitchFamily="34" charset="0"/>
                <a:cs typeface="Arial" panose="020B0604020202020204" pitchFamily="34" charset="0"/>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800" b="0" i="0" u="none" strike="noStrike" kern="0" cap="none" spc="0" normalizeH="0" baseline="0" noProof="0" dirty="0">
                <a:ln>
                  <a:noFill/>
                </a:ln>
                <a:solidFill>
                  <a:srgbClr val="000000"/>
                </a:solidFill>
                <a:effectLst/>
                <a:uLnTx/>
                <a:uFillTx/>
                <a:latin typeface="Arial" panose="020B0604020202020204" pitchFamily="34" charset="0"/>
                <a:ea typeface="新細明體" panose="02020500000000000000" pitchFamily="18" charset="-120"/>
                <a:cs typeface="Arial"/>
                <a:sym typeface="Arial"/>
              </a:rPr>
              <a:t>Fixed Asset Turnover rate</a:t>
            </a:r>
            <a:endParaRPr kumimoji="0" lang="en-US" altLang="zh-TW"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79" name="Text Placeholder 7">
            <a:extLst>
              <a:ext uri="{FF2B5EF4-FFF2-40B4-BE49-F238E27FC236}">
                <a16:creationId xmlns:a16="http://schemas.microsoft.com/office/drawing/2014/main" id="{A4C48329-EB1E-4A11-9BD2-4EA0687B405A}"/>
              </a:ext>
            </a:extLst>
          </p:cNvPr>
          <p:cNvSpPr>
            <a:spLocks noGrp="1"/>
          </p:cNvSpPr>
          <p:nvPr>
            <p:ph type="body" sz="quarter" idx="34" hasCustomPrompt="1"/>
          </p:nvPr>
        </p:nvSpPr>
        <p:spPr>
          <a:xfrm>
            <a:off x="10527767" y="4431994"/>
            <a:ext cx="1448642" cy="326263"/>
          </a:xfrm>
        </p:spPr>
        <p:txBody>
          <a:bodyPr>
            <a:normAutofit/>
          </a:bodyPr>
          <a:lstStyle>
            <a:lvl2pPr>
              <a:defRPr sz="1600">
                <a:solidFill>
                  <a:schemeClr val="tx1"/>
                </a:solidFill>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59</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80" name="Picture Placeholder 5">
            <a:extLst>
              <a:ext uri="{FF2B5EF4-FFF2-40B4-BE49-F238E27FC236}">
                <a16:creationId xmlns:a16="http://schemas.microsoft.com/office/drawing/2014/main" id="{5E0B6401-EED1-475C-9A07-2A0C5BA1CCAA}"/>
              </a:ext>
            </a:extLst>
          </p:cNvPr>
          <p:cNvSpPr>
            <a:spLocks noGrp="1"/>
          </p:cNvSpPr>
          <p:nvPr>
            <p:ph type="pic" sz="quarter" idx="35"/>
          </p:nvPr>
        </p:nvSpPr>
        <p:spPr>
          <a:xfrm>
            <a:off x="3971722" y="4118596"/>
            <a:ext cx="5086553" cy="982993"/>
          </a:xfrm>
        </p:spPr>
        <p:txBody>
          <a:bodyPr/>
          <a:lstStyle/>
          <a:p>
            <a:endParaRPr lang="zh-TW" altLang="en-US" dirty="0"/>
          </a:p>
        </p:txBody>
      </p:sp>
      <p:sp>
        <p:nvSpPr>
          <p:cNvPr id="281" name="Text Placeholder 7">
            <a:extLst>
              <a:ext uri="{FF2B5EF4-FFF2-40B4-BE49-F238E27FC236}">
                <a16:creationId xmlns:a16="http://schemas.microsoft.com/office/drawing/2014/main" id="{8D545BE3-1BDD-49EF-A8ED-0CAD52DEF828}"/>
              </a:ext>
            </a:extLst>
          </p:cNvPr>
          <p:cNvSpPr>
            <a:spLocks noGrp="1"/>
          </p:cNvSpPr>
          <p:nvPr>
            <p:ph type="body" sz="quarter" idx="36" hasCustomPrompt="1"/>
          </p:nvPr>
        </p:nvSpPr>
        <p:spPr>
          <a:xfrm>
            <a:off x="9258169" y="4431994"/>
            <a:ext cx="1448642" cy="326263"/>
          </a:xfrm>
        </p:spPr>
        <p:txBody>
          <a:bodyPr>
            <a:normAutofit/>
          </a:bodyPr>
          <a:lstStyle>
            <a:lvl2pPr>
              <a:defRPr sz="1600">
                <a:solidFill>
                  <a:schemeClr val="tx1"/>
                </a:solidFill>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188</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82" name="Text Placeholder 5">
            <a:extLst>
              <a:ext uri="{FF2B5EF4-FFF2-40B4-BE49-F238E27FC236}">
                <a16:creationId xmlns:a16="http://schemas.microsoft.com/office/drawing/2014/main" id="{88BB6A27-CF56-40EE-A77E-64706C2894F0}"/>
              </a:ext>
            </a:extLst>
          </p:cNvPr>
          <p:cNvSpPr>
            <a:spLocks noGrp="1"/>
          </p:cNvSpPr>
          <p:nvPr>
            <p:ph type="body" sz="quarter" idx="37" hasCustomPrompt="1"/>
          </p:nvPr>
        </p:nvSpPr>
        <p:spPr>
          <a:xfrm>
            <a:off x="1792715" y="5341955"/>
            <a:ext cx="2105219" cy="650481"/>
          </a:xfrm>
        </p:spPr>
        <p:txBody>
          <a:bodyPr/>
          <a:lstStyle>
            <a:lvl2pPr algn="ctr">
              <a:defRPr>
                <a:latin typeface="Arial" panose="020B0604020202020204" pitchFamily="34" charset="0"/>
                <a:cs typeface="Arial" panose="020B0604020202020204" pitchFamily="34" charset="0"/>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800" b="0" i="0" u="none" strike="noStrike" kern="0" cap="none" spc="0" normalizeH="0" baseline="0" noProof="0" dirty="0">
                <a:ln>
                  <a:noFill/>
                </a:ln>
                <a:solidFill>
                  <a:srgbClr val="000000"/>
                </a:solidFill>
                <a:effectLst/>
                <a:uLnTx/>
                <a:uFillTx/>
                <a:latin typeface="Arial" panose="020B0604020202020204" pitchFamily="34" charset="0"/>
                <a:ea typeface="新細明體" panose="02020500000000000000" pitchFamily="18" charset="-120"/>
                <a:cs typeface="Arial"/>
                <a:sym typeface="Arial"/>
              </a:rPr>
              <a:t>Fixed Asset Turnover rate</a:t>
            </a:r>
            <a:endParaRPr kumimoji="0" lang="en-US" altLang="zh-TW"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83" name="Text Placeholder 7">
            <a:extLst>
              <a:ext uri="{FF2B5EF4-FFF2-40B4-BE49-F238E27FC236}">
                <a16:creationId xmlns:a16="http://schemas.microsoft.com/office/drawing/2014/main" id="{7B4055DC-AB11-4363-AAF1-55BD362734FA}"/>
              </a:ext>
            </a:extLst>
          </p:cNvPr>
          <p:cNvSpPr>
            <a:spLocks noGrp="1"/>
          </p:cNvSpPr>
          <p:nvPr>
            <p:ph type="body" sz="quarter" idx="38" hasCustomPrompt="1"/>
          </p:nvPr>
        </p:nvSpPr>
        <p:spPr>
          <a:xfrm>
            <a:off x="10527767" y="5510338"/>
            <a:ext cx="1448642" cy="326263"/>
          </a:xfrm>
        </p:spPr>
        <p:txBody>
          <a:bodyPr>
            <a:normAutofit/>
          </a:bodyPr>
          <a:lstStyle>
            <a:lvl2pPr>
              <a:defRPr sz="1600">
                <a:solidFill>
                  <a:schemeClr val="tx1"/>
                </a:solidFill>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59</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84" name="Picture Placeholder 5">
            <a:extLst>
              <a:ext uri="{FF2B5EF4-FFF2-40B4-BE49-F238E27FC236}">
                <a16:creationId xmlns:a16="http://schemas.microsoft.com/office/drawing/2014/main" id="{EE1B3A01-C82E-4386-9D91-D1468525FA4D}"/>
              </a:ext>
            </a:extLst>
          </p:cNvPr>
          <p:cNvSpPr>
            <a:spLocks noGrp="1"/>
          </p:cNvSpPr>
          <p:nvPr>
            <p:ph type="pic" sz="quarter" idx="39"/>
          </p:nvPr>
        </p:nvSpPr>
        <p:spPr>
          <a:xfrm>
            <a:off x="3971722" y="5196940"/>
            <a:ext cx="5086553" cy="982993"/>
          </a:xfrm>
        </p:spPr>
        <p:txBody>
          <a:bodyPr/>
          <a:lstStyle/>
          <a:p>
            <a:endParaRPr lang="zh-TW" altLang="en-US" dirty="0"/>
          </a:p>
        </p:txBody>
      </p:sp>
      <p:sp>
        <p:nvSpPr>
          <p:cNvPr id="285" name="Text Placeholder 7">
            <a:extLst>
              <a:ext uri="{FF2B5EF4-FFF2-40B4-BE49-F238E27FC236}">
                <a16:creationId xmlns:a16="http://schemas.microsoft.com/office/drawing/2014/main" id="{CBBC44A5-81B1-45BA-A083-F92FD45EDC83}"/>
              </a:ext>
            </a:extLst>
          </p:cNvPr>
          <p:cNvSpPr>
            <a:spLocks noGrp="1"/>
          </p:cNvSpPr>
          <p:nvPr>
            <p:ph type="body" sz="quarter" idx="40" hasCustomPrompt="1"/>
          </p:nvPr>
        </p:nvSpPr>
        <p:spPr>
          <a:xfrm>
            <a:off x="9258169" y="5510338"/>
            <a:ext cx="1448642" cy="326263"/>
          </a:xfrm>
        </p:spPr>
        <p:txBody>
          <a:bodyPr>
            <a:normAutofit/>
          </a:bodyPr>
          <a:lstStyle>
            <a:lvl2pPr>
              <a:defRPr sz="1600">
                <a:solidFill>
                  <a:schemeClr val="tx1"/>
                </a:solidFill>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188</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326" name="Text Placeholder 7">
            <a:extLst>
              <a:ext uri="{FF2B5EF4-FFF2-40B4-BE49-F238E27FC236}">
                <a16:creationId xmlns:a16="http://schemas.microsoft.com/office/drawing/2014/main" id="{17AAB489-FE4E-4E29-B2AF-2A91287CA20C}"/>
              </a:ext>
            </a:extLst>
          </p:cNvPr>
          <p:cNvSpPr>
            <a:spLocks noGrp="1"/>
          </p:cNvSpPr>
          <p:nvPr>
            <p:ph type="body" sz="quarter" idx="42" hasCustomPrompt="1"/>
          </p:nvPr>
        </p:nvSpPr>
        <p:spPr>
          <a:xfrm>
            <a:off x="89586" y="2412265"/>
            <a:ext cx="1151205" cy="326263"/>
          </a:xfrm>
        </p:spPr>
        <p:txBody>
          <a:bodyPr>
            <a:normAutofit/>
          </a:bodyPr>
          <a:lstStyle>
            <a:lvl1pPr algn="l">
              <a:defRPr/>
            </a:lvl1pPr>
            <a:lvl2pPr>
              <a:defRPr sz="1600">
                <a:solidFill>
                  <a:schemeClr val="tx1"/>
                </a:solidFill>
              </a:defRPr>
            </a:lvl2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Growth</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327" name="Text Placeholder 7">
            <a:extLst>
              <a:ext uri="{FF2B5EF4-FFF2-40B4-BE49-F238E27FC236}">
                <a16:creationId xmlns:a16="http://schemas.microsoft.com/office/drawing/2014/main" id="{F1F8B399-AA82-4DC8-8B29-34EAB49CE299}"/>
              </a:ext>
            </a:extLst>
          </p:cNvPr>
          <p:cNvSpPr>
            <a:spLocks noGrp="1"/>
          </p:cNvSpPr>
          <p:nvPr>
            <p:ph type="body" sz="quarter" idx="43" hasCustomPrompt="1"/>
          </p:nvPr>
        </p:nvSpPr>
        <p:spPr>
          <a:xfrm>
            <a:off x="89586" y="4582501"/>
            <a:ext cx="1151205" cy="326263"/>
          </a:xfrm>
        </p:spPr>
        <p:txBody>
          <a:bodyPr>
            <a:normAutofit/>
          </a:bodyPr>
          <a:lstStyle>
            <a:lvl1pPr algn="l">
              <a:defRPr/>
            </a:lvl1pPr>
            <a:lvl2pPr>
              <a:defRPr sz="1600">
                <a:solidFill>
                  <a:schemeClr val="tx1"/>
                </a:solidFill>
              </a:defRPr>
            </a:lvl2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Decline</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328" name="Text Placeholder 7">
            <a:extLst>
              <a:ext uri="{FF2B5EF4-FFF2-40B4-BE49-F238E27FC236}">
                <a16:creationId xmlns:a16="http://schemas.microsoft.com/office/drawing/2014/main" id="{3A23808C-5F70-4B8C-86DC-599BE70BC9D2}"/>
              </a:ext>
            </a:extLst>
          </p:cNvPr>
          <p:cNvSpPr>
            <a:spLocks noGrp="1"/>
          </p:cNvSpPr>
          <p:nvPr>
            <p:ph type="body" sz="quarter" idx="44" hasCustomPrompt="1"/>
          </p:nvPr>
        </p:nvSpPr>
        <p:spPr>
          <a:xfrm>
            <a:off x="79173" y="5669943"/>
            <a:ext cx="1151205" cy="326263"/>
          </a:xfrm>
        </p:spPr>
        <p:txBody>
          <a:bodyPr>
            <a:normAutofit/>
          </a:bodyPr>
          <a:lstStyle>
            <a:lvl1pPr algn="l">
              <a:defRPr/>
            </a:lvl1pPr>
            <a:lvl2pPr>
              <a:defRPr sz="1600">
                <a:solidFill>
                  <a:schemeClr val="tx1"/>
                </a:solidFill>
              </a:defRPr>
            </a:lvl2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Growth</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Tree>
    <p:extLst>
      <p:ext uri="{BB962C8B-B14F-4D97-AF65-F5344CB8AC3E}">
        <p14:creationId xmlns:p14="http://schemas.microsoft.com/office/powerpoint/2010/main" val="361993999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589EAD3-E1F5-4FA0-A7AF-D624C248709E}"/>
              </a:ext>
            </a:extLst>
          </p:cNvPr>
          <p:cNvSpPr>
            <a:spLocks noGrp="1"/>
          </p:cNvSpPr>
          <p:nvPr>
            <p:ph type="pic" sz="quarter" idx="18"/>
          </p:nvPr>
        </p:nvSpPr>
        <p:spPr>
          <a:xfrm>
            <a:off x="1143896" y="1778660"/>
            <a:ext cx="9455548" cy="5008807"/>
          </a:xfrm>
        </p:spPr>
        <p:txBody>
          <a:bodyPr/>
          <a:lstStyle/>
          <a:p>
            <a:endParaRPr lang="zh-TW" altLang="en-US"/>
          </a:p>
        </p:txBody>
      </p:sp>
      <p:sp>
        <p:nvSpPr>
          <p:cNvPr id="3" name="Date Placeholder 2">
            <a:extLst>
              <a:ext uri="{FF2B5EF4-FFF2-40B4-BE49-F238E27FC236}">
                <a16:creationId xmlns:a16="http://schemas.microsoft.com/office/drawing/2014/main" id="{09F2E4CB-4A50-4B2D-9F80-4FC3F8FC3F95}"/>
              </a:ext>
            </a:extLst>
          </p:cNvPr>
          <p:cNvSpPr>
            <a:spLocks noGrp="1"/>
          </p:cNvSpPr>
          <p:nvPr>
            <p:ph type="dt" sz="half" idx="10"/>
          </p:nvPr>
        </p:nvSpPr>
        <p:spPr/>
        <p:txBody>
          <a:bodyPr/>
          <a:lstStyle/>
          <a:p>
            <a:fld id="{FD8CB30E-0CCA-460F-AF9B-257BD2DB4B3A}" type="datetimeFigureOut">
              <a:rPr lang="zh-TW" altLang="en-US" smtClean="0"/>
              <a:t>2023/2/8</a:t>
            </a:fld>
            <a:endParaRPr lang="zh-TW" altLang="en-US"/>
          </a:p>
        </p:txBody>
      </p:sp>
      <p:sp>
        <p:nvSpPr>
          <p:cNvPr id="4" name="Footer Placeholder 3">
            <a:extLst>
              <a:ext uri="{FF2B5EF4-FFF2-40B4-BE49-F238E27FC236}">
                <a16:creationId xmlns:a16="http://schemas.microsoft.com/office/drawing/2014/main" id="{E2B4075C-7C2F-451E-9FA2-899221799A2C}"/>
              </a:ext>
            </a:extLst>
          </p:cNvPr>
          <p:cNvSpPr>
            <a:spLocks noGrp="1"/>
          </p:cNvSpPr>
          <p:nvPr>
            <p:ph type="ftr" sz="quarter" idx="11"/>
          </p:nvPr>
        </p:nvSpPr>
        <p:spPr/>
        <p:txBody>
          <a:bodyPr/>
          <a:lstStyle/>
          <a:p>
            <a:endParaRPr lang="zh-TW" altLang="en-US"/>
          </a:p>
        </p:txBody>
      </p:sp>
      <p:sp>
        <p:nvSpPr>
          <p:cNvPr id="5" name="Slide Number Placeholder 4">
            <a:extLst>
              <a:ext uri="{FF2B5EF4-FFF2-40B4-BE49-F238E27FC236}">
                <a16:creationId xmlns:a16="http://schemas.microsoft.com/office/drawing/2014/main" id="{9437906A-4F7D-4CE8-A46F-D03870343C3C}"/>
              </a:ext>
            </a:extLst>
          </p:cNvPr>
          <p:cNvSpPr>
            <a:spLocks noGrp="1"/>
          </p:cNvSpPr>
          <p:nvPr>
            <p:ph type="sldNum" sz="quarter" idx="12"/>
          </p:nvPr>
        </p:nvSpPr>
        <p:spPr/>
        <p:txBody>
          <a:bodyPr/>
          <a:lstStyle/>
          <a:p>
            <a:fld id="{8CAE4871-D5CC-4840-A78C-FAD35407F786}" type="slidenum">
              <a:rPr lang="zh-TW" altLang="en-US" smtClean="0"/>
              <a:t>‹#›</a:t>
            </a:fld>
            <a:endParaRPr lang="zh-TW" altLang="en-US"/>
          </a:p>
        </p:txBody>
      </p:sp>
      <p:sp>
        <p:nvSpPr>
          <p:cNvPr id="89" name="Google Shape;1030;p133">
            <a:extLst>
              <a:ext uri="{FF2B5EF4-FFF2-40B4-BE49-F238E27FC236}">
                <a16:creationId xmlns:a16="http://schemas.microsoft.com/office/drawing/2014/main" id="{90A3A9C7-7756-46D5-945C-D3CDDF4D229B}"/>
              </a:ext>
            </a:extLst>
          </p:cNvPr>
          <p:cNvSpPr/>
          <p:nvPr userDrawn="1"/>
        </p:nvSpPr>
        <p:spPr>
          <a:xfrm>
            <a:off x="-1946" y="5881"/>
            <a:ext cx="12192000" cy="1354000"/>
          </a:xfrm>
          <a:prstGeom prst="rect">
            <a:avLst/>
          </a:prstGeom>
          <a:solidFill>
            <a:srgbClr val="262626"/>
          </a:solidFill>
          <a:ln>
            <a:noFill/>
          </a:ln>
        </p:spPr>
        <p:txBody>
          <a:bodyPr spcFirstLastPara="1" wrap="square" lIns="121900" tIns="121900" rIns="121900" bIns="121900" anchor="ctr" anchorCtr="0">
            <a:noAutofit/>
          </a:bodyPr>
          <a:lstStyle/>
          <a:p>
            <a:pPr>
              <a:buClr>
                <a:srgbClr val="000000"/>
              </a:buClr>
              <a:buSzPts val="1400"/>
              <a:buFont typeface="Arial"/>
              <a:buNone/>
            </a:pPr>
            <a:endParaRPr sz="1867" kern="0">
              <a:solidFill>
                <a:srgbClr val="000000"/>
              </a:solidFill>
              <a:latin typeface="Arial"/>
              <a:ea typeface="Arial"/>
              <a:cs typeface="Arial"/>
              <a:sym typeface="Arial"/>
            </a:endParaRPr>
          </a:p>
        </p:txBody>
      </p:sp>
      <p:grpSp>
        <p:nvGrpSpPr>
          <p:cNvPr id="90" name="Google Shape;1050;p4">
            <a:extLst>
              <a:ext uri="{FF2B5EF4-FFF2-40B4-BE49-F238E27FC236}">
                <a16:creationId xmlns:a16="http://schemas.microsoft.com/office/drawing/2014/main" id="{EA762231-55FE-45B6-802C-BC3F3D64229A}"/>
              </a:ext>
            </a:extLst>
          </p:cNvPr>
          <p:cNvGrpSpPr/>
          <p:nvPr userDrawn="1"/>
        </p:nvGrpSpPr>
        <p:grpSpPr>
          <a:xfrm>
            <a:off x="9641823" y="13076"/>
            <a:ext cx="2550177" cy="1270476"/>
            <a:chOff x="5552377" y="4559319"/>
            <a:chExt cx="3497865" cy="1742606"/>
          </a:xfrm>
        </p:grpSpPr>
        <p:sp>
          <p:nvSpPr>
            <p:cNvPr id="91" name="Google Shape;1051;p4">
              <a:extLst>
                <a:ext uri="{FF2B5EF4-FFF2-40B4-BE49-F238E27FC236}">
                  <a16:creationId xmlns:a16="http://schemas.microsoft.com/office/drawing/2014/main" id="{240340AB-257A-4FB1-AF59-DD7B07B4E662}"/>
                </a:ext>
              </a:extLst>
            </p:cNvPr>
            <p:cNvSpPr/>
            <p:nvPr/>
          </p:nvSpPr>
          <p:spPr>
            <a:xfrm>
              <a:off x="5552377" y="4560081"/>
              <a:ext cx="127845" cy="122350"/>
            </a:xfrm>
            <a:custGeom>
              <a:avLst/>
              <a:gdLst/>
              <a:ahLst/>
              <a:cxnLst/>
              <a:rect l="l" t="t" r="r" b="b"/>
              <a:pathLst>
                <a:path w="127845" h="122350" extrusionOk="0">
                  <a:moveTo>
                    <a:pt x="36053" y="0"/>
                  </a:moveTo>
                  <a:lnTo>
                    <a:pt x="0" y="35791"/>
                  </a:lnTo>
                  <a:lnTo>
                    <a:pt x="0" y="38584"/>
                  </a:lnTo>
                  <a:cubicBezTo>
                    <a:pt x="0" y="66760"/>
                    <a:pt x="1278" y="89351"/>
                    <a:pt x="2557" y="108135"/>
                  </a:cubicBezTo>
                  <a:lnTo>
                    <a:pt x="2557" y="122350"/>
                  </a:lnTo>
                  <a:lnTo>
                    <a:pt x="127846"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2" name="Google Shape;1052;p4">
              <a:extLst>
                <a:ext uri="{FF2B5EF4-FFF2-40B4-BE49-F238E27FC236}">
                  <a16:creationId xmlns:a16="http://schemas.microsoft.com/office/drawing/2014/main" id="{08C9F7A7-6644-4AFA-AEAB-D5C78E58779A}"/>
                </a:ext>
              </a:extLst>
            </p:cNvPr>
            <p:cNvSpPr/>
            <p:nvPr/>
          </p:nvSpPr>
          <p:spPr>
            <a:xfrm>
              <a:off x="5568741" y="4560081"/>
              <a:ext cx="339047" cy="323898"/>
            </a:xfrm>
            <a:custGeom>
              <a:avLst/>
              <a:gdLst/>
              <a:ahLst/>
              <a:cxnLst/>
              <a:rect l="l" t="t" r="r" b="b"/>
              <a:pathLst>
                <a:path w="339047" h="323898" extrusionOk="0">
                  <a:moveTo>
                    <a:pt x="248788" y="0"/>
                  </a:moveTo>
                  <a:lnTo>
                    <a:pt x="0" y="246985"/>
                  </a:lnTo>
                  <a:lnTo>
                    <a:pt x="0" y="250032"/>
                  </a:lnTo>
                  <a:cubicBezTo>
                    <a:pt x="2557" y="268308"/>
                    <a:pt x="5881" y="288107"/>
                    <a:pt x="10228" y="311968"/>
                  </a:cubicBezTo>
                  <a:lnTo>
                    <a:pt x="12273" y="323899"/>
                  </a:lnTo>
                  <a:lnTo>
                    <a:pt x="33904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3" name="Google Shape;1053;p4">
              <a:extLst>
                <a:ext uri="{FF2B5EF4-FFF2-40B4-BE49-F238E27FC236}">
                  <a16:creationId xmlns:a16="http://schemas.microsoft.com/office/drawing/2014/main" id="{7FB90682-FDBB-4A1C-A91E-BAC0F0C2C2A5}"/>
                </a:ext>
              </a:extLst>
            </p:cNvPr>
            <p:cNvSpPr/>
            <p:nvPr/>
          </p:nvSpPr>
          <p:spPr>
            <a:xfrm>
              <a:off x="5606328" y="4559319"/>
              <a:ext cx="530560" cy="507678"/>
            </a:xfrm>
            <a:custGeom>
              <a:avLst/>
              <a:gdLst/>
              <a:ahLst/>
              <a:cxnLst/>
              <a:rect l="l" t="t" r="r" b="b"/>
              <a:pathLst>
                <a:path w="530560" h="507678" extrusionOk="0">
                  <a:moveTo>
                    <a:pt x="440302" y="762"/>
                  </a:moveTo>
                  <a:lnTo>
                    <a:pt x="2557" y="435334"/>
                  </a:lnTo>
                  <a:lnTo>
                    <a:pt x="0" y="437872"/>
                  </a:lnTo>
                  <a:lnTo>
                    <a:pt x="0" y="441426"/>
                  </a:lnTo>
                  <a:cubicBezTo>
                    <a:pt x="4602" y="458941"/>
                    <a:pt x="9716" y="476202"/>
                    <a:pt x="14830" y="493717"/>
                  </a:cubicBezTo>
                  <a:lnTo>
                    <a:pt x="19177" y="507678"/>
                  </a:lnTo>
                  <a:lnTo>
                    <a:pt x="530561"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4" name="Google Shape;1054;p4">
              <a:extLst>
                <a:ext uri="{FF2B5EF4-FFF2-40B4-BE49-F238E27FC236}">
                  <a16:creationId xmlns:a16="http://schemas.microsoft.com/office/drawing/2014/main" id="{C027AB4C-AEAB-4A9E-A3AF-64EC71428D9C}"/>
                </a:ext>
              </a:extLst>
            </p:cNvPr>
            <p:cNvSpPr/>
            <p:nvPr/>
          </p:nvSpPr>
          <p:spPr>
            <a:xfrm>
              <a:off x="5661046" y="4560081"/>
              <a:ext cx="704942" cy="672673"/>
            </a:xfrm>
            <a:custGeom>
              <a:avLst/>
              <a:gdLst/>
              <a:ahLst/>
              <a:cxnLst/>
              <a:rect l="l" t="t" r="r" b="b"/>
              <a:pathLst>
                <a:path w="704942" h="672673" extrusionOk="0">
                  <a:moveTo>
                    <a:pt x="614428" y="0"/>
                  </a:moveTo>
                  <a:lnTo>
                    <a:pt x="2813" y="607183"/>
                  </a:lnTo>
                  <a:lnTo>
                    <a:pt x="0" y="609214"/>
                  </a:lnTo>
                  <a:lnTo>
                    <a:pt x="1534" y="613022"/>
                  </a:lnTo>
                  <a:cubicBezTo>
                    <a:pt x="7926" y="630283"/>
                    <a:pt x="14830" y="647544"/>
                    <a:pt x="21990" y="663789"/>
                  </a:cubicBezTo>
                  <a:lnTo>
                    <a:pt x="25569" y="672674"/>
                  </a:lnTo>
                  <a:lnTo>
                    <a:pt x="70494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5" name="Google Shape;1055;p4">
              <a:extLst>
                <a:ext uri="{FF2B5EF4-FFF2-40B4-BE49-F238E27FC236}">
                  <a16:creationId xmlns:a16="http://schemas.microsoft.com/office/drawing/2014/main" id="{0E326B95-7CC1-447E-8DE1-A895280480AB}"/>
                </a:ext>
              </a:extLst>
            </p:cNvPr>
            <p:cNvSpPr/>
            <p:nvPr/>
          </p:nvSpPr>
          <p:spPr>
            <a:xfrm>
              <a:off x="5729827" y="4560081"/>
              <a:ext cx="865261" cy="828277"/>
            </a:xfrm>
            <a:custGeom>
              <a:avLst/>
              <a:gdLst/>
              <a:ahLst/>
              <a:cxnLst/>
              <a:rect l="l" t="t" r="r" b="b"/>
              <a:pathLst>
                <a:path w="865261" h="828277" extrusionOk="0">
                  <a:moveTo>
                    <a:pt x="774747" y="0"/>
                  </a:moveTo>
                  <a:lnTo>
                    <a:pt x="3324" y="765833"/>
                  </a:lnTo>
                  <a:lnTo>
                    <a:pt x="0" y="769133"/>
                  </a:lnTo>
                  <a:lnTo>
                    <a:pt x="2046" y="773194"/>
                  </a:lnTo>
                  <a:cubicBezTo>
                    <a:pt x="10228" y="789186"/>
                    <a:pt x="18410" y="804924"/>
                    <a:pt x="27615" y="820662"/>
                  </a:cubicBezTo>
                  <a:lnTo>
                    <a:pt x="31450" y="828277"/>
                  </a:lnTo>
                  <a:lnTo>
                    <a:pt x="86526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6" name="Google Shape;1056;p4">
              <a:extLst>
                <a:ext uri="{FF2B5EF4-FFF2-40B4-BE49-F238E27FC236}">
                  <a16:creationId xmlns:a16="http://schemas.microsoft.com/office/drawing/2014/main" id="{E3935CB2-D12B-41B7-B1F1-82E8E4A8035A}"/>
                </a:ext>
              </a:extLst>
            </p:cNvPr>
            <p:cNvSpPr/>
            <p:nvPr/>
          </p:nvSpPr>
          <p:spPr>
            <a:xfrm>
              <a:off x="5811392" y="4560081"/>
              <a:ext cx="1012540" cy="970173"/>
            </a:xfrm>
            <a:custGeom>
              <a:avLst/>
              <a:gdLst/>
              <a:ahLst/>
              <a:cxnLst/>
              <a:rect l="l" t="t" r="r" b="b"/>
              <a:pathLst>
                <a:path w="1012540" h="970173" extrusionOk="0">
                  <a:moveTo>
                    <a:pt x="922281" y="0"/>
                  </a:moveTo>
                  <a:lnTo>
                    <a:pt x="3580" y="912044"/>
                  </a:lnTo>
                  <a:lnTo>
                    <a:pt x="0" y="915598"/>
                  </a:lnTo>
                  <a:lnTo>
                    <a:pt x="2813" y="919913"/>
                  </a:lnTo>
                  <a:cubicBezTo>
                    <a:pt x="12018" y="934636"/>
                    <a:pt x="21478" y="949358"/>
                    <a:pt x="30939" y="963827"/>
                  </a:cubicBezTo>
                  <a:lnTo>
                    <a:pt x="35285" y="970173"/>
                  </a:lnTo>
                  <a:lnTo>
                    <a:pt x="101254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7" name="Google Shape;1057;p4">
              <a:extLst>
                <a:ext uri="{FF2B5EF4-FFF2-40B4-BE49-F238E27FC236}">
                  <a16:creationId xmlns:a16="http://schemas.microsoft.com/office/drawing/2014/main" id="{3B31388A-A2CE-4826-BE7D-3D9F5C9FF0D1}"/>
                </a:ext>
              </a:extLst>
            </p:cNvPr>
            <p:cNvSpPr/>
            <p:nvPr/>
          </p:nvSpPr>
          <p:spPr>
            <a:xfrm>
              <a:off x="5904464" y="4560081"/>
              <a:ext cx="1148568" cy="1100900"/>
            </a:xfrm>
            <a:custGeom>
              <a:avLst/>
              <a:gdLst/>
              <a:ahLst/>
              <a:cxnLst/>
              <a:rect l="l" t="t" r="r" b="b"/>
              <a:pathLst>
                <a:path w="1148568" h="1100900" extrusionOk="0">
                  <a:moveTo>
                    <a:pt x="1058309" y="0"/>
                  </a:moveTo>
                  <a:lnTo>
                    <a:pt x="0" y="1050640"/>
                  </a:lnTo>
                  <a:lnTo>
                    <a:pt x="3324" y="1054956"/>
                  </a:lnTo>
                  <a:cubicBezTo>
                    <a:pt x="13807" y="1068663"/>
                    <a:pt x="24546" y="1082116"/>
                    <a:pt x="35285" y="1095316"/>
                  </a:cubicBezTo>
                  <a:lnTo>
                    <a:pt x="39632" y="1100900"/>
                  </a:lnTo>
                  <a:lnTo>
                    <a:pt x="114856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8" name="Google Shape;1058;p4">
              <a:extLst>
                <a:ext uri="{FF2B5EF4-FFF2-40B4-BE49-F238E27FC236}">
                  <a16:creationId xmlns:a16="http://schemas.microsoft.com/office/drawing/2014/main" id="{48367FEA-60B8-454E-8565-A2D81A7B049F}"/>
                </a:ext>
              </a:extLst>
            </p:cNvPr>
            <p:cNvSpPr/>
            <p:nvPr/>
          </p:nvSpPr>
          <p:spPr>
            <a:xfrm>
              <a:off x="6008275" y="4560081"/>
              <a:ext cx="1273857" cy="1220966"/>
            </a:xfrm>
            <a:custGeom>
              <a:avLst/>
              <a:gdLst/>
              <a:ahLst/>
              <a:cxnLst/>
              <a:rect l="l" t="t" r="r" b="b"/>
              <a:pathLst>
                <a:path w="1273857" h="1220966" extrusionOk="0">
                  <a:moveTo>
                    <a:pt x="1183343" y="0"/>
                  </a:moveTo>
                  <a:lnTo>
                    <a:pt x="4347" y="1170706"/>
                  </a:lnTo>
                  <a:lnTo>
                    <a:pt x="0" y="1175021"/>
                  </a:lnTo>
                  <a:lnTo>
                    <a:pt x="4091" y="1179337"/>
                  </a:lnTo>
                  <a:cubicBezTo>
                    <a:pt x="15597" y="1192029"/>
                    <a:pt x="27615" y="1204721"/>
                    <a:pt x="39632" y="1216397"/>
                  </a:cubicBezTo>
                  <a:lnTo>
                    <a:pt x="43979" y="1220966"/>
                  </a:lnTo>
                  <a:lnTo>
                    <a:pt x="127385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9" name="Google Shape;1059;p4">
              <a:extLst>
                <a:ext uri="{FF2B5EF4-FFF2-40B4-BE49-F238E27FC236}">
                  <a16:creationId xmlns:a16="http://schemas.microsoft.com/office/drawing/2014/main" id="{8A428D10-A8D3-4736-8936-98BD42F32DE2}"/>
                </a:ext>
              </a:extLst>
            </p:cNvPr>
            <p:cNvSpPr/>
            <p:nvPr/>
          </p:nvSpPr>
          <p:spPr>
            <a:xfrm>
              <a:off x="6122570" y="4560081"/>
              <a:ext cx="1388663" cy="1330370"/>
            </a:xfrm>
            <a:custGeom>
              <a:avLst/>
              <a:gdLst/>
              <a:ahLst/>
              <a:cxnLst/>
              <a:rect l="l" t="t" r="r" b="b"/>
              <a:pathLst>
                <a:path w="1388663" h="1330370" extrusionOk="0">
                  <a:moveTo>
                    <a:pt x="1298148" y="0"/>
                  </a:moveTo>
                  <a:lnTo>
                    <a:pt x="4858" y="1283918"/>
                  </a:lnTo>
                  <a:lnTo>
                    <a:pt x="0" y="1288741"/>
                  </a:lnTo>
                  <a:lnTo>
                    <a:pt x="5114" y="1293057"/>
                  </a:lnTo>
                  <a:cubicBezTo>
                    <a:pt x="15597" y="1302702"/>
                    <a:pt x="26592" y="1311841"/>
                    <a:pt x="37331" y="1320979"/>
                  </a:cubicBezTo>
                  <a:lnTo>
                    <a:pt x="48582" y="1330371"/>
                  </a:lnTo>
                  <a:lnTo>
                    <a:pt x="138866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0" name="Google Shape;1060;p4">
              <a:extLst>
                <a:ext uri="{FF2B5EF4-FFF2-40B4-BE49-F238E27FC236}">
                  <a16:creationId xmlns:a16="http://schemas.microsoft.com/office/drawing/2014/main" id="{E6D3C246-3271-4C6F-9011-75D1455CDFA3}"/>
                </a:ext>
              </a:extLst>
            </p:cNvPr>
            <p:cNvSpPr/>
            <p:nvPr/>
          </p:nvSpPr>
          <p:spPr>
            <a:xfrm>
              <a:off x="6247603" y="4560081"/>
              <a:ext cx="1492473" cy="1429368"/>
            </a:xfrm>
            <a:custGeom>
              <a:avLst/>
              <a:gdLst/>
              <a:ahLst/>
              <a:cxnLst/>
              <a:rect l="l" t="t" r="r" b="b"/>
              <a:pathLst>
                <a:path w="1492473" h="1429368" extrusionOk="0">
                  <a:moveTo>
                    <a:pt x="1401448" y="0"/>
                  </a:moveTo>
                  <a:lnTo>
                    <a:pt x="0" y="1391800"/>
                  </a:lnTo>
                  <a:lnTo>
                    <a:pt x="6137" y="1396369"/>
                  </a:lnTo>
                  <a:cubicBezTo>
                    <a:pt x="16620" y="1404238"/>
                    <a:pt x="27615" y="1411853"/>
                    <a:pt x="38609" y="1419468"/>
                  </a:cubicBezTo>
                  <a:lnTo>
                    <a:pt x="52673" y="1429368"/>
                  </a:lnTo>
                  <a:lnTo>
                    <a:pt x="1492474"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1" name="Google Shape;1061;p4">
              <a:extLst>
                <a:ext uri="{FF2B5EF4-FFF2-40B4-BE49-F238E27FC236}">
                  <a16:creationId xmlns:a16="http://schemas.microsoft.com/office/drawing/2014/main" id="{F2A1607F-9CFC-4580-B512-998894C22572}"/>
                </a:ext>
              </a:extLst>
            </p:cNvPr>
            <p:cNvSpPr/>
            <p:nvPr/>
          </p:nvSpPr>
          <p:spPr>
            <a:xfrm>
              <a:off x="6383887" y="4560081"/>
              <a:ext cx="1585290" cy="1517196"/>
            </a:xfrm>
            <a:custGeom>
              <a:avLst/>
              <a:gdLst/>
              <a:ahLst/>
              <a:cxnLst/>
              <a:rect l="l" t="t" r="r" b="b"/>
              <a:pathLst>
                <a:path w="1585290" h="1517196" extrusionOk="0">
                  <a:moveTo>
                    <a:pt x="1495287" y="0"/>
                  </a:moveTo>
                  <a:lnTo>
                    <a:pt x="0" y="1484197"/>
                  </a:lnTo>
                  <a:lnTo>
                    <a:pt x="6904" y="1488513"/>
                  </a:lnTo>
                  <a:cubicBezTo>
                    <a:pt x="19177" y="1495874"/>
                    <a:pt x="32473" y="1503235"/>
                    <a:pt x="44746" y="1510343"/>
                  </a:cubicBezTo>
                  <a:lnTo>
                    <a:pt x="57019" y="1517197"/>
                  </a:lnTo>
                  <a:lnTo>
                    <a:pt x="158529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2" name="Google Shape;1062;p4">
              <a:extLst>
                <a:ext uri="{FF2B5EF4-FFF2-40B4-BE49-F238E27FC236}">
                  <a16:creationId xmlns:a16="http://schemas.microsoft.com/office/drawing/2014/main" id="{ACF2EEEF-82AF-4B1C-B6AF-23788398906A}"/>
                </a:ext>
              </a:extLst>
            </p:cNvPr>
            <p:cNvSpPr/>
            <p:nvPr/>
          </p:nvSpPr>
          <p:spPr>
            <a:xfrm>
              <a:off x="6531165" y="4560081"/>
              <a:ext cx="1667111" cy="1593348"/>
            </a:xfrm>
            <a:custGeom>
              <a:avLst/>
              <a:gdLst/>
              <a:ahLst/>
              <a:cxnLst/>
              <a:rect l="l" t="t" r="r" b="b"/>
              <a:pathLst>
                <a:path w="1667111" h="1593348" extrusionOk="0">
                  <a:moveTo>
                    <a:pt x="1576597" y="0"/>
                  </a:moveTo>
                  <a:lnTo>
                    <a:pt x="6392" y="1558826"/>
                  </a:lnTo>
                  <a:lnTo>
                    <a:pt x="0" y="1565172"/>
                  </a:lnTo>
                  <a:lnTo>
                    <a:pt x="8182" y="1568980"/>
                  </a:lnTo>
                  <a:cubicBezTo>
                    <a:pt x="22245" y="1575833"/>
                    <a:pt x="36820" y="1582179"/>
                    <a:pt x="51138" y="1588525"/>
                  </a:cubicBezTo>
                  <a:lnTo>
                    <a:pt x="62133" y="1593348"/>
                  </a:lnTo>
                  <a:lnTo>
                    <a:pt x="166711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3" name="Google Shape;1063;p4">
              <a:extLst>
                <a:ext uri="{FF2B5EF4-FFF2-40B4-BE49-F238E27FC236}">
                  <a16:creationId xmlns:a16="http://schemas.microsoft.com/office/drawing/2014/main" id="{C06CB918-821C-4308-AB24-CC0F12E64ED5}"/>
                </a:ext>
              </a:extLst>
            </p:cNvPr>
            <p:cNvSpPr/>
            <p:nvPr/>
          </p:nvSpPr>
          <p:spPr>
            <a:xfrm>
              <a:off x="6691229" y="4560081"/>
              <a:ext cx="1736148" cy="1656554"/>
            </a:xfrm>
            <a:custGeom>
              <a:avLst/>
              <a:gdLst/>
              <a:ahLst/>
              <a:cxnLst/>
              <a:rect l="l" t="t" r="r" b="b"/>
              <a:pathLst>
                <a:path w="1736148" h="1656554" extrusionOk="0">
                  <a:moveTo>
                    <a:pt x="1645634" y="0"/>
                  </a:moveTo>
                  <a:lnTo>
                    <a:pt x="0" y="1633709"/>
                  </a:lnTo>
                  <a:lnTo>
                    <a:pt x="9461" y="1637009"/>
                  </a:lnTo>
                  <a:cubicBezTo>
                    <a:pt x="25058" y="1642593"/>
                    <a:pt x="40655" y="1647924"/>
                    <a:pt x="56508" y="1653001"/>
                  </a:cubicBezTo>
                  <a:lnTo>
                    <a:pt x="67503" y="1656554"/>
                  </a:lnTo>
                  <a:lnTo>
                    <a:pt x="173614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4" name="Google Shape;1064;p4">
              <a:extLst>
                <a:ext uri="{FF2B5EF4-FFF2-40B4-BE49-F238E27FC236}">
                  <a16:creationId xmlns:a16="http://schemas.microsoft.com/office/drawing/2014/main" id="{CBEE6470-4DAD-4B94-AE44-EB1D351894D5}"/>
                </a:ext>
              </a:extLst>
            </p:cNvPr>
            <p:cNvSpPr/>
            <p:nvPr/>
          </p:nvSpPr>
          <p:spPr>
            <a:xfrm>
              <a:off x="6865866" y="4560081"/>
              <a:ext cx="1790355" cy="1704022"/>
            </a:xfrm>
            <a:custGeom>
              <a:avLst/>
              <a:gdLst/>
              <a:ahLst/>
              <a:cxnLst/>
              <a:rect l="l" t="t" r="r" b="b"/>
              <a:pathLst>
                <a:path w="1790355" h="1704022" extrusionOk="0">
                  <a:moveTo>
                    <a:pt x="1700096" y="0"/>
                  </a:moveTo>
                  <a:lnTo>
                    <a:pt x="0" y="1687776"/>
                  </a:lnTo>
                  <a:lnTo>
                    <a:pt x="10995" y="1690315"/>
                  </a:lnTo>
                  <a:cubicBezTo>
                    <a:pt x="30427" y="1695054"/>
                    <a:pt x="50116" y="1699623"/>
                    <a:pt x="70060" y="1704022"/>
                  </a:cubicBezTo>
                  <a:lnTo>
                    <a:pt x="73384" y="1704022"/>
                  </a:lnTo>
                  <a:lnTo>
                    <a:pt x="1790355"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5" name="Google Shape;1065;p4">
              <a:extLst>
                <a:ext uri="{FF2B5EF4-FFF2-40B4-BE49-F238E27FC236}">
                  <a16:creationId xmlns:a16="http://schemas.microsoft.com/office/drawing/2014/main" id="{0529B5E5-E932-4C33-A12E-D4F291CDC007}"/>
                </a:ext>
              </a:extLst>
            </p:cNvPr>
            <p:cNvSpPr/>
            <p:nvPr/>
          </p:nvSpPr>
          <p:spPr>
            <a:xfrm>
              <a:off x="7057379" y="4560081"/>
              <a:ext cx="1827942" cy="1734228"/>
            </a:xfrm>
            <a:custGeom>
              <a:avLst/>
              <a:gdLst/>
              <a:ahLst/>
              <a:cxnLst/>
              <a:rect l="l" t="t" r="r" b="b"/>
              <a:pathLst>
                <a:path w="1827942" h="1734228" extrusionOk="0">
                  <a:moveTo>
                    <a:pt x="1737683" y="0"/>
                  </a:moveTo>
                  <a:lnTo>
                    <a:pt x="9205" y="1715953"/>
                  </a:lnTo>
                  <a:lnTo>
                    <a:pt x="0" y="1725091"/>
                  </a:lnTo>
                  <a:lnTo>
                    <a:pt x="12785" y="1726614"/>
                  </a:lnTo>
                  <a:cubicBezTo>
                    <a:pt x="33496" y="1729406"/>
                    <a:pt x="55741" y="1732198"/>
                    <a:pt x="77730" y="1734229"/>
                  </a:cubicBezTo>
                  <a:lnTo>
                    <a:pt x="80287" y="1734229"/>
                  </a:lnTo>
                  <a:lnTo>
                    <a:pt x="182794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6" name="Google Shape;1066;p4">
              <a:extLst>
                <a:ext uri="{FF2B5EF4-FFF2-40B4-BE49-F238E27FC236}">
                  <a16:creationId xmlns:a16="http://schemas.microsoft.com/office/drawing/2014/main" id="{E23ADC6E-2168-4E14-97B6-BA12C4992AB0}"/>
                </a:ext>
              </a:extLst>
            </p:cNvPr>
            <p:cNvSpPr/>
            <p:nvPr/>
          </p:nvSpPr>
          <p:spPr>
            <a:xfrm>
              <a:off x="7269604" y="4560081"/>
              <a:ext cx="1780638" cy="1741844"/>
            </a:xfrm>
            <a:custGeom>
              <a:avLst/>
              <a:gdLst/>
              <a:ahLst/>
              <a:cxnLst/>
              <a:rect l="l" t="t" r="r" b="b"/>
              <a:pathLst>
                <a:path w="1780638" h="1741844" extrusionOk="0">
                  <a:moveTo>
                    <a:pt x="1754303" y="0"/>
                  </a:moveTo>
                  <a:lnTo>
                    <a:pt x="10739" y="1730929"/>
                  </a:lnTo>
                  <a:lnTo>
                    <a:pt x="0" y="1741844"/>
                  </a:lnTo>
                  <a:lnTo>
                    <a:pt x="32217" y="1741844"/>
                  </a:lnTo>
                  <a:cubicBezTo>
                    <a:pt x="47047" y="1741844"/>
                    <a:pt x="61877" y="1741844"/>
                    <a:pt x="76708" y="1741844"/>
                  </a:cubicBezTo>
                  <a:lnTo>
                    <a:pt x="91282" y="1741844"/>
                  </a:lnTo>
                  <a:lnTo>
                    <a:pt x="1778849" y="66506"/>
                  </a:lnTo>
                  <a:lnTo>
                    <a:pt x="1780639" y="64729"/>
                  </a:lnTo>
                  <a:lnTo>
                    <a:pt x="1780639" y="51783"/>
                  </a:lnTo>
                  <a:cubicBezTo>
                    <a:pt x="1780639" y="37061"/>
                    <a:pt x="1780639" y="22338"/>
                    <a:pt x="1780639" y="7615"/>
                  </a:cubicBezTo>
                  <a:lnTo>
                    <a:pt x="178063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7" name="Google Shape;1067;p4">
              <a:extLst>
                <a:ext uri="{FF2B5EF4-FFF2-40B4-BE49-F238E27FC236}">
                  <a16:creationId xmlns:a16="http://schemas.microsoft.com/office/drawing/2014/main" id="{7954F9C3-C0CD-41A0-92B6-86E375CB204C}"/>
                </a:ext>
              </a:extLst>
            </p:cNvPr>
            <p:cNvSpPr/>
            <p:nvPr/>
          </p:nvSpPr>
          <p:spPr>
            <a:xfrm>
              <a:off x="7510721" y="4771528"/>
              <a:ext cx="1528015" cy="1518211"/>
            </a:xfrm>
            <a:custGeom>
              <a:avLst/>
              <a:gdLst/>
              <a:ahLst/>
              <a:cxnLst/>
              <a:rect l="l" t="t" r="r" b="b"/>
              <a:pathLst>
                <a:path w="1528015" h="1518211" extrusionOk="0">
                  <a:moveTo>
                    <a:pt x="18666" y="1514658"/>
                  </a:moveTo>
                  <a:cubicBezTo>
                    <a:pt x="47303" y="1511104"/>
                    <a:pt x="76196" y="1506535"/>
                    <a:pt x="104578" y="1501459"/>
                  </a:cubicBezTo>
                  <a:lnTo>
                    <a:pt x="106624" y="1501459"/>
                  </a:lnTo>
                  <a:lnTo>
                    <a:pt x="1511140" y="107120"/>
                  </a:lnTo>
                  <a:lnTo>
                    <a:pt x="1512418" y="105597"/>
                  </a:lnTo>
                  <a:lnTo>
                    <a:pt x="1512418" y="103820"/>
                  </a:lnTo>
                  <a:cubicBezTo>
                    <a:pt x="1517276" y="75898"/>
                    <a:pt x="1521879" y="47214"/>
                    <a:pt x="1525714" y="18530"/>
                  </a:cubicBezTo>
                  <a:lnTo>
                    <a:pt x="1528016" y="0"/>
                  </a:lnTo>
                  <a:lnTo>
                    <a:pt x="0" y="1518212"/>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8" name="Google Shape;1068;p4">
              <a:extLst>
                <a:ext uri="{FF2B5EF4-FFF2-40B4-BE49-F238E27FC236}">
                  <a16:creationId xmlns:a16="http://schemas.microsoft.com/office/drawing/2014/main" id="{97003807-646D-4EC0-BA7A-335705BD709B}"/>
                </a:ext>
              </a:extLst>
            </p:cNvPr>
            <p:cNvSpPr/>
            <p:nvPr/>
          </p:nvSpPr>
          <p:spPr>
            <a:xfrm>
              <a:off x="7798375" y="5057351"/>
              <a:ext cx="1181296" cy="1174259"/>
            </a:xfrm>
            <a:custGeom>
              <a:avLst/>
              <a:gdLst/>
              <a:ahLst/>
              <a:cxnLst/>
              <a:rect l="l" t="t" r="r" b="b"/>
              <a:pathLst>
                <a:path w="1181296" h="1174259" extrusionOk="0">
                  <a:moveTo>
                    <a:pt x="24802" y="1166645"/>
                  </a:moveTo>
                  <a:cubicBezTo>
                    <a:pt x="59065" y="1155983"/>
                    <a:pt x="94606" y="1143545"/>
                    <a:pt x="137051" y="1127046"/>
                  </a:cubicBezTo>
                  <a:lnTo>
                    <a:pt x="137051" y="1127046"/>
                  </a:lnTo>
                  <a:lnTo>
                    <a:pt x="1132204" y="139104"/>
                  </a:lnTo>
                  <a:lnTo>
                    <a:pt x="1133738" y="137073"/>
                  </a:lnTo>
                  <a:cubicBezTo>
                    <a:pt x="1150103" y="94936"/>
                    <a:pt x="1162887" y="59398"/>
                    <a:pt x="1173626" y="25384"/>
                  </a:cubicBezTo>
                  <a:lnTo>
                    <a:pt x="1181297" y="0"/>
                  </a:lnTo>
                  <a:lnTo>
                    <a:pt x="0" y="117426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9" name="Google Shape;1069;p4">
              <a:extLst>
                <a:ext uri="{FF2B5EF4-FFF2-40B4-BE49-F238E27FC236}">
                  <a16:creationId xmlns:a16="http://schemas.microsoft.com/office/drawing/2014/main" id="{DB2FE3F2-DE68-4059-9650-1CC853D5A5E7}"/>
                </a:ext>
              </a:extLst>
            </p:cNvPr>
            <p:cNvSpPr/>
            <p:nvPr/>
          </p:nvSpPr>
          <p:spPr>
            <a:xfrm>
              <a:off x="8207738" y="5464763"/>
              <a:ext cx="592949" cy="587891"/>
            </a:xfrm>
            <a:custGeom>
              <a:avLst/>
              <a:gdLst/>
              <a:ahLst/>
              <a:cxnLst/>
              <a:rect l="l" t="t" r="r" b="b"/>
              <a:pathLst>
                <a:path w="592949" h="587891" extrusionOk="0">
                  <a:moveTo>
                    <a:pt x="51905" y="554131"/>
                  </a:moveTo>
                  <a:cubicBezTo>
                    <a:pt x="254132" y="422921"/>
                    <a:pt x="426776" y="251529"/>
                    <a:pt x="558943" y="50768"/>
                  </a:cubicBezTo>
                  <a:lnTo>
                    <a:pt x="592950" y="0"/>
                  </a:lnTo>
                  <a:lnTo>
                    <a:pt x="0" y="587891"/>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grpSp>
      <p:grpSp>
        <p:nvGrpSpPr>
          <p:cNvPr id="110" name="Group 109">
            <a:extLst>
              <a:ext uri="{FF2B5EF4-FFF2-40B4-BE49-F238E27FC236}">
                <a16:creationId xmlns:a16="http://schemas.microsoft.com/office/drawing/2014/main" id="{B842173E-2F4D-4503-9820-BF498C075A7B}"/>
              </a:ext>
            </a:extLst>
          </p:cNvPr>
          <p:cNvGrpSpPr/>
          <p:nvPr userDrawn="1"/>
        </p:nvGrpSpPr>
        <p:grpSpPr>
          <a:xfrm>
            <a:off x="-1946" y="1862"/>
            <a:ext cx="977400" cy="1161932"/>
            <a:chOff x="-1947" y="-9024"/>
            <a:chExt cx="1256445" cy="1493660"/>
          </a:xfrm>
        </p:grpSpPr>
        <p:pic>
          <p:nvPicPr>
            <p:cNvPr id="111" name="Google Shape;1834;p11">
              <a:extLst>
                <a:ext uri="{FF2B5EF4-FFF2-40B4-BE49-F238E27FC236}">
                  <a16:creationId xmlns:a16="http://schemas.microsoft.com/office/drawing/2014/main" id="{19199D34-A61F-41A6-A9A2-0016B7BD89A1}"/>
                </a:ext>
              </a:extLst>
            </p:cNvPr>
            <p:cNvPicPr preferRelativeResize="0"/>
            <p:nvPr/>
          </p:nvPicPr>
          <p:blipFill rotWithShape="1">
            <a:blip r:embed="rId2">
              <a:alphaModFix/>
            </a:blip>
            <a:srcRect/>
            <a:stretch/>
          </p:blipFill>
          <p:spPr>
            <a:xfrm flipH="1">
              <a:off x="1227" y="-9024"/>
              <a:ext cx="1253271" cy="1199287"/>
            </a:xfrm>
            <a:prstGeom prst="rect">
              <a:avLst/>
            </a:prstGeom>
            <a:noFill/>
            <a:ln>
              <a:noFill/>
            </a:ln>
          </p:spPr>
        </p:pic>
        <p:pic>
          <p:nvPicPr>
            <p:cNvPr id="112" name="Google Shape;1835;p11">
              <a:extLst>
                <a:ext uri="{FF2B5EF4-FFF2-40B4-BE49-F238E27FC236}">
                  <a16:creationId xmlns:a16="http://schemas.microsoft.com/office/drawing/2014/main" id="{25AD48AA-85AF-472B-9E37-F03925C12D10}"/>
                </a:ext>
              </a:extLst>
            </p:cNvPr>
            <p:cNvPicPr preferRelativeResize="0"/>
            <p:nvPr/>
          </p:nvPicPr>
          <p:blipFill rotWithShape="1">
            <a:blip r:embed="rId3">
              <a:alphaModFix/>
            </a:blip>
            <a:srcRect/>
            <a:stretch/>
          </p:blipFill>
          <p:spPr>
            <a:xfrm rot="5400000" flipH="1">
              <a:off x="-224181" y="823737"/>
              <a:ext cx="883133" cy="438665"/>
            </a:xfrm>
            <a:prstGeom prst="rect">
              <a:avLst/>
            </a:prstGeom>
            <a:noFill/>
            <a:ln>
              <a:noFill/>
            </a:ln>
          </p:spPr>
        </p:pic>
        <p:grpSp>
          <p:nvGrpSpPr>
            <p:cNvPr id="113" name="Google Shape;1836;p11">
              <a:extLst>
                <a:ext uri="{FF2B5EF4-FFF2-40B4-BE49-F238E27FC236}">
                  <a16:creationId xmlns:a16="http://schemas.microsoft.com/office/drawing/2014/main" id="{0A2135FF-4C98-45AF-BDB0-70A6F53BECAB}"/>
                </a:ext>
              </a:extLst>
            </p:cNvPr>
            <p:cNvGrpSpPr/>
            <p:nvPr/>
          </p:nvGrpSpPr>
          <p:grpSpPr>
            <a:xfrm flipH="1">
              <a:off x="202626" y="180283"/>
              <a:ext cx="234092" cy="236779"/>
              <a:chOff x="4752075" y="4578100"/>
              <a:chExt cx="787500" cy="789172"/>
            </a:xfrm>
          </p:grpSpPr>
          <p:sp>
            <p:nvSpPr>
              <p:cNvPr id="114" name="Google Shape;1837;p11">
                <a:extLst>
                  <a:ext uri="{FF2B5EF4-FFF2-40B4-BE49-F238E27FC236}">
                    <a16:creationId xmlns:a16="http://schemas.microsoft.com/office/drawing/2014/main" id="{86667106-38F9-4328-B13D-7836932AD6F9}"/>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5" name="Google Shape;1838;p11">
                <a:extLst>
                  <a:ext uri="{FF2B5EF4-FFF2-40B4-BE49-F238E27FC236}">
                    <a16:creationId xmlns:a16="http://schemas.microsoft.com/office/drawing/2014/main" id="{7E549FB9-707A-4877-8B67-C01AE4DF3031}"/>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sp>
        <p:nvSpPr>
          <p:cNvPr id="116" name="Google Shape;1868;p11">
            <a:extLst>
              <a:ext uri="{FF2B5EF4-FFF2-40B4-BE49-F238E27FC236}">
                <a16:creationId xmlns:a16="http://schemas.microsoft.com/office/drawing/2014/main" id="{F8AAEFA2-8ABC-4AA8-9149-C5F336FD72A3}"/>
              </a:ext>
            </a:extLst>
          </p:cNvPr>
          <p:cNvSpPr/>
          <p:nvPr userDrawn="1"/>
        </p:nvSpPr>
        <p:spPr>
          <a:xfrm>
            <a:off x="11903877" y="1036922"/>
            <a:ext cx="158243" cy="158243"/>
          </a:xfrm>
          <a:custGeom>
            <a:avLst/>
            <a:gdLst/>
            <a:ahLst/>
            <a:cxnLst/>
            <a:rect l="l" t="t" r="r" b="b"/>
            <a:pathLst>
              <a:path w="266700" h="266700" extrusionOk="0">
                <a:moveTo>
                  <a:pt x="266700" y="133258"/>
                </a:moveTo>
                <a:cubicBezTo>
                  <a:pt x="204487" y="155522"/>
                  <a:pt x="155522" y="204487"/>
                  <a:pt x="133258" y="266700"/>
                </a:cubicBezTo>
                <a:cubicBezTo>
                  <a:pt x="111034" y="204527"/>
                  <a:pt x="62143" y="155568"/>
                  <a:pt x="0" y="133258"/>
                </a:cubicBezTo>
                <a:cubicBezTo>
                  <a:pt x="62061" y="110921"/>
                  <a:pt x="110921" y="62061"/>
                  <a:pt x="133258" y="0"/>
                </a:cubicBezTo>
                <a:cubicBezTo>
                  <a:pt x="155568" y="62143"/>
                  <a:pt x="204527" y="111034"/>
                  <a:pt x="266700" y="133258"/>
                </a:cubicBezTo>
                <a:close/>
              </a:path>
            </a:pathLst>
          </a:custGeom>
          <a:solidFill>
            <a:srgbClr val="D93954"/>
          </a:solidFill>
          <a:ln>
            <a:noFill/>
          </a:ln>
        </p:spPr>
        <p:txBody>
          <a:bodyPr spcFirstLastPara="1" wrap="square" lIns="121900" tIns="60925" rIns="121900" bIns="609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ea typeface="Calibri"/>
              <a:cs typeface="Calibri"/>
              <a:sym typeface="Calibri"/>
            </a:endParaRPr>
          </a:p>
        </p:txBody>
      </p:sp>
      <p:pic>
        <p:nvPicPr>
          <p:cNvPr id="117" name="Google Shape;1035;p133">
            <a:extLst>
              <a:ext uri="{FF2B5EF4-FFF2-40B4-BE49-F238E27FC236}">
                <a16:creationId xmlns:a16="http://schemas.microsoft.com/office/drawing/2014/main" id="{8A010356-9C6A-4411-8AE9-8AC8D31ECBD0}"/>
              </a:ext>
            </a:extLst>
          </p:cNvPr>
          <p:cNvPicPr preferRelativeResize="0"/>
          <p:nvPr userDrawn="1"/>
        </p:nvPicPr>
        <p:blipFill rotWithShape="1">
          <a:blip r:embed="rId3">
            <a:alphaModFix/>
          </a:blip>
          <a:srcRect/>
          <a:stretch/>
        </p:blipFill>
        <p:spPr>
          <a:xfrm rot="16200000">
            <a:off x="11546916" y="204939"/>
            <a:ext cx="874788" cy="438665"/>
          </a:xfrm>
          <a:prstGeom prst="rect">
            <a:avLst/>
          </a:prstGeom>
          <a:noFill/>
          <a:ln>
            <a:noFill/>
          </a:ln>
        </p:spPr>
      </p:pic>
      <p:grpSp>
        <p:nvGrpSpPr>
          <p:cNvPr id="118" name="Google Shape;1036;p133">
            <a:extLst>
              <a:ext uri="{FF2B5EF4-FFF2-40B4-BE49-F238E27FC236}">
                <a16:creationId xmlns:a16="http://schemas.microsoft.com/office/drawing/2014/main" id="{ADED6E93-CAFA-4BFA-9367-AA97AF691C76}"/>
              </a:ext>
            </a:extLst>
          </p:cNvPr>
          <p:cNvGrpSpPr/>
          <p:nvPr userDrawn="1"/>
        </p:nvGrpSpPr>
        <p:grpSpPr>
          <a:xfrm>
            <a:off x="11540411" y="869417"/>
            <a:ext cx="234045" cy="234541"/>
            <a:chOff x="4752075" y="4578100"/>
            <a:chExt cx="787500" cy="789172"/>
          </a:xfrm>
        </p:grpSpPr>
        <p:sp>
          <p:nvSpPr>
            <p:cNvPr id="119" name="Google Shape;1037;p133">
              <a:extLst>
                <a:ext uri="{FF2B5EF4-FFF2-40B4-BE49-F238E27FC236}">
                  <a16:creationId xmlns:a16="http://schemas.microsoft.com/office/drawing/2014/main" id="{B221CC13-B2CD-49F0-A756-70F2B68B1D44}"/>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0" name="Google Shape;1038;p133">
              <a:extLst>
                <a:ext uri="{FF2B5EF4-FFF2-40B4-BE49-F238E27FC236}">
                  <a16:creationId xmlns:a16="http://schemas.microsoft.com/office/drawing/2014/main" id="{EB6FDA7F-1278-4EA2-8922-94682506405B}"/>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26" name="Text Placeholder 125">
            <a:extLst>
              <a:ext uri="{FF2B5EF4-FFF2-40B4-BE49-F238E27FC236}">
                <a16:creationId xmlns:a16="http://schemas.microsoft.com/office/drawing/2014/main" id="{1C1F2F34-8573-4955-BACE-4DED7875705C}"/>
              </a:ext>
            </a:extLst>
          </p:cNvPr>
          <p:cNvSpPr>
            <a:spLocks noGrp="1"/>
          </p:cNvSpPr>
          <p:nvPr>
            <p:ph type="body" sz="quarter" idx="17" hasCustomPrompt="1"/>
          </p:nvPr>
        </p:nvSpPr>
        <p:spPr>
          <a:xfrm>
            <a:off x="470884" y="342195"/>
            <a:ext cx="10808962" cy="772217"/>
          </a:xfrm>
        </p:spPr>
        <p:txBody>
          <a:bodyPr/>
          <a:lstStyle>
            <a:lvl1pPr>
              <a:defRPr kumimoji="0" lang="en-US" altLang="zh-TW" sz="3200" b="1" i="0" u="none" strike="noStrike" kern="0" cap="none" spc="0" normalizeH="0" baseline="0" dirty="0" smtClean="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defRPr>
            </a:lvl1pPr>
            <a:lvl2pPr>
              <a:defRPr/>
            </a:lvl2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zh-TW" altLang="en-US" sz="28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財務敏感度影響分析：若營收增加</a:t>
            </a:r>
            <a:r>
              <a:rPr kumimoji="0" lang="en-US" altLang="zh-TW" sz="28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1%</a:t>
            </a:r>
            <a:r>
              <a:rPr kumimoji="0" lang="zh-TW" altLang="en-US" sz="28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，則員工生產力亦會提升</a:t>
            </a:r>
            <a:r>
              <a:rPr kumimoji="0" lang="en-US" altLang="zh-TW" sz="28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210(Mil)</a:t>
            </a:r>
          </a:p>
        </p:txBody>
      </p:sp>
      <p:cxnSp>
        <p:nvCxnSpPr>
          <p:cNvPr id="245" name="Straight Connector 244">
            <a:extLst>
              <a:ext uri="{FF2B5EF4-FFF2-40B4-BE49-F238E27FC236}">
                <a16:creationId xmlns:a16="http://schemas.microsoft.com/office/drawing/2014/main" id="{A09314BE-FECD-4877-983E-7C1CCC39F711}"/>
              </a:ext>
            </a:extLst>
          </p:cNvPr>
          <p:cNvCxnSpPr>
            <a:cxnSpLocks/>
          </p:cNvCxnSpPr>
          <p:nvPr userDrawn="1"/>
        </p:nvCxnSpPr>
        <p:spPr>
          <a:xfrm>
            <a:off x="1150242" y="6265179"/>
            <a:ext cx="10753635" cy="0"/>
          </a:xfrm>
          <a:prstGeom prst="line">
            <a:avLst/>
          </a:prstGeom>
          <a:noFill/>
          <a:ln w="15875" cap="rnd" cmpd="sng" algn="ctr">
            <a:solidFill>
              <a:srgbClr val="DEDEDE"/>
            </a:solidFill>
            <a:prstDash val="sysDot"/>
          </a:ln>
          <a:effectLst/>
        </p:spPr>
      </p:cxnSp>
    </p:spTree>
    <p:extLst>
      <p:ext uri="{BB962C8B-B14F-4D97-AF65-F5344CB8AC3E}">
        <p14:creationId xmlns:p14="http://schemas.microsoft.com/office/powerpoint/2010/main" val="299834348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44" name="Text Placeholder 1">
            <a:extLst>
              <a:ext uri="{FF2B5EF4-FFF2-40B4-BE49-F238E27FC236}">
                <a16:creationId xmlns:a16="http://schemas.microsoft.com/office/drawing/2014/main" id="{B55BF8F4-A974-404E-B5C9-E43F670377E2}"/>
              </a:ext>
            </a:extLst>
          </p:cNvPr>
          <p:cNvSpPr>
            <a:spLocks noGrp="1"/>
          </p:cNvSpPr>
          <p:nvPr>
            <p:ph type="body" sz="quarter" idx="50"/>
          </p:nvPr>
        </p:nvSpPr>
        <p:spPr>
          <a:xfrm>
            <a:off x="470884" y="342195"/>
            <a:ext cx="10808962" cy="772217"/>
          </a:xfrm>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ROI </a:t>
            </a:r>
            <a:r>
              <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排名</a:t>
            </a:r>
          </a:p>
        </p:txBody>
      </p:sp>
      <p:sp>
        <p:nvSpPr>
          <p:cNvPr id="3" name="Date Placeholder 2">
            <a:extLst>
              <a:ext uri="{FF2B5EF4-FFF2-40B4-BE49-F238E27FC236}">
                <a16:creationId xmlns:a16="http://schemas.microsoft.com/office/drawing/2014/main" id="{09F2E4CB-4A50-4B2D-9F80-4FC3F8FC3F95}"/>
              </a:ext>
            </a:extLst>
          </p:cNvPr>
          <p:cNvSpPr>
            <a:spLocks noGrp="1"/>
          </p:cNvSpPr>
          <p:nvPr>
            <p:ph type="dt" sz="half" idx="10"/>
          </p:nvPr>
        </p:nvSpPr>
        <p:spPr/>
        <p:txBody>
          <a:bodyPr/>
          <a:lstStyle/>
          <a:p>
            <a:fld id="{FD8CB30E-0CCA-460F-AF9B-257BD2DB4B3A}" type="datetimeFigureOut">
              <a:rPr lang="zh-TW" altLang="en-US" smtClean="0"/>
              <a:t>2023/2/8</a:t>
            </a:fld>
            <a:endParaRPr lang="zh-TW" altLang="en-US"/>
          </a:p>
        </p:txBody>
      </p:sp>
      <p:sp>
        <p:nvSpPr>
          <p:cNvPr id="4" name="Footer Placeholder 3">
            <a:extLst>
              <a:ext uri="{FF2B5EF4-FFF2-40B4-BE49-F238E27FC236}">
                <a16:creationId xmlns:a16="http://schemas.microsoft.com/office/drawing/2014/main" id="{E2B4075C-7C2F-451E-9FA2-899221799A2C}"/>
              </a:ext>
            </a:extLst>
          </p:cNvPr>
          <p:cNvSpPr>
            <a:spLocks noGrp="1"/>
          </p:cNvSpPr>
          <p:nvPr>
            <p:ph type="ftr" sz="quarter" idx="11"/>
          </p:nvPr>
        </p:nvSpPr>
        <p:spPr/>
        <p:txBody>
          <a:bodyPr/>
          <a:lstStyle/>
          <a:p>
            <a:endParaRPr lang="zh-TW" altLang="en-US"/>
          </a:p>
        </p:txBody>
      </p:sp>
      <p:sp>
        <p:nvSpPr>
          <p:cNvPr id="5" name="Slide Number Placeholder 4">
            <a:extLst>
              <a:ext uri="{FF2B5EF4-FFF2-40B4-BE49-F238E27FC236}">
                <a16:creationId xmlns:a16="http://schemas.microsoft.com/office/drawing/2014/main" id="{9437906A-4F7D-4CE8-A46F-D03870343C3C}"/>
              </a:ext>
            </a:extLst>
          </p:cNvPr>
          <p:cNvSpPr>
            <a:spLocks noGrp="1"/>
          </p:cNvSpPr>
          <p:nvPr>
            <p:ph type="sldNum" sz="quarter" idx="12"/>
          </p:nvPr>
        </p:nvSpPr>
        <p:spPr/>
        <p:txBody>
          <a:bodyPr/>
          <a:lstStyle/>
          <a:p>
            <a:fld id="{8CAE4871-D5CC-4840-A78C-FAD35407F786}" type="slidenum">
              <a:rPr lang="zh-TW" altLang="en-US" smtClean="0"/>
              <a:t>‹#›</a:t>
            </a:fld>
            <a:endParaRPr lang="zh-TW" altLang="en-US"/>
          </a:p>
        </p:txBody>
      </p:sp>
      <p:sp>
        <p:nvSpPr>
          <p:cNvPr id="89" name="Google Shape;1030;p133">
            <a:extLst>
              <a:ext uri="{FF2B5EF4-FFF2-40B4-BE49-F238E27FC236}">
                <a16:creationId xmlns:a16="http://schemas.microsoft.com/office/drawing/2014/main" id="{90A3A9C7-7756-46D5-945C-D3CDDF4D229B}"/>
              </a:ext>
            </a:extLst>
          </p:cNvPr>
          <p:cNvSpPr/>
          <p:nvPr userDrawn="1"/>
        </p:nvSpPr>
        <p:spPr>
          <a:xfrm>
            <a:off x="-1946" y="5881"/>
            <a:ext cx="12192000" cy="1354000"/>
          </a:xfrm>
          <a:prstGeom prst="rect">
            <a:avLst/>
          </a:prstGeom>
          <a:solidFill>
            <a:srgbClr val="262626"/>
          </a:solidFill>
          <a:ln>
            <a:noFill/>
          </a:ln>
        </p:spPr>
        <p:txBody>
          <a:bodyPr spcFirstLastPara="1" wrap="square" lIns="121900" tIns="121900" rIns="121900" bIns="121900" anchor="ctr" anchorCtr="0">
            <a:noAutofit/>
          </a:bodyPr>
          <a:lstStyle/>
          <a:p>
            <a:pPr>
              <a:buClr>
                <a:srgbClr val="000000"/>
              </a:buClr>
              <a:buSzPts val="1400"/>
              <a:buFont typeface="Arial"/>
              <a:buNone/>
            </a:pPr>
            <a:endParaRPr sz="1867" kern="0">
              <a:solidFill>
                <a:srgbClr val="000000"/>
              </a:solidFill>
              <a:latin typeface="Arial"/>
              <a:ea typeface="Arial"/>
              <a:cs typeface="Arial"/>
              <a:sym typeface="Arial"/>
            </a:endParaRPr>
          </a:p>
        </p:txBody>
      </p:sp>
      <p:grpSp>
        <p:nvGrpSpPr>
          <p:cNvPr id="90" name="Google Shape;1050;p4">
            <a:extLst>
              <a:ext uri="{FF2B5EF4-FFF2-40B4-BE49-F238E27FC236}">
                <a16:creationId xmlns:a16="http://schemas.microsoft.com/office/drawing/2014/main" id="{EA762231-55FE-45B6-802C-BC3F3D64229A}"/>
              </a:ext>
            </a:extLst>
          </p:cNvPr>
          <p:cNvGrpSpPr/>
          <p:nvPr userDrawn="1"/>
        </p:nvGrpSpPr>
        <p:grpSpPr>
          <a:xfrm>
            <a:off x="9641823" y="13076"/>
            <a:ext cx="2550177" cy="1270476"/>
            <a:chOff x="5552377" y="4559319"/>
            <a:chExt cx="3497865" cy="1742606"/>
          </a:xfrm>
        </p:grpSpPr>
        <p:sp>
          <p:nvSpPr>
            <p:cNvPr id="91" name="Google Shape;1051;p4">
              <a:extLst>
                <a:ext uri="{FF2B5EF4-FFF2-40B4-BE49-F238E27FC236}">
                  <a16:creationId xmlns:a16="http://schemas.microsoft.com/office/drawing/2014/main" id="{240340AB-257A-4FB1-AF59-DD7B07B4E662}"/>
                </a:ext>
              </a:extLst>
            </p:cNvPr>
            <p:cNvSpPr/>
            <p:nvPr/>
          </p:nvSpPr>
          <p:spPr>
            <a:xfrm>
              <a:off x="5552377" y="4560081"/>
              <a:ext cx="127845" cy="122350"/>
            </a:xfrm>
            <a:custGeom>
              <a:avLst/>
              <a:gdLst/>
              <a:ahLst/>
              <a:cxnLst/>
              <a:rect l="l" t="t" r="r" b="b"/>
              <a:pathLst>
                <a:path w="127845" h="122350" extrusionOk="0">
                  <a:moveTo>
                    <a:pt x="36053" y="0"/>
                  </a:moveTo>
                  <a:lnTo>
                    <a:pt x="0" y="35791"/>
                  </a:lnTo>
                  <a:lnTo>
                    <a:pt x="0" y="38584"/>
                  </a:lnTo>
                  <a:cubicBezTo>
                    <a:pt x="0" y="66760"/>
                    <a:pt x="1278" y="89351"/>
                    <a:pt x="2557" y="108135"/>
                  </a:cubicBezTo>
                  <a:lnTo>
                    <a:pt x="2557" y="122350"/>
                  </a:lnTo>
                  <a:lnTo>
                    <a:pt x="127846"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2" name="Google Shape;1052;p4">
              <a:extLst>
                <a:ext uri="{FF2B5EF4-FFF2-40B4-BE49-F238E27FC236}">
                  <a16:creationId xmlns:a16="http://schemas.microsoft.com/office/drawing/2014/main" id="{08C9F7A7-6644-4AFA-AEAB-D5C78E58779A}"/>
                </a:ext>
              </a:extLst>
            </p:cNvPr>
            <p:cNvSpPr/>
            <p:nvPr/>
          </p:nvSpPr>
          <p:spPr>
            <a:xfrm>
              <a:off x="5568741" y="4560081"/>
              <a:ext cx="339047" cy="323898"/>
            </a:xfrm>
            <a:custGeom>
              <a:avLst/>
              <a:gdLst/>
              <a:ahLst/>
              <a:cxnLst/>
              <a:rect l="l" t="t" r="r" b="b"/>
              <a:pathLst>
                <a:path w="339047" h="323898" extrusionOk="0">
                  <a:moveTo>
                    <a:pt x="248788" y="0"/>
                  </a:moveTo>
                  <a:lnTo>
                    <a:pt x="0" y="246985"/>
                  </a:lnTo>
                  <a:lnTo>
                    <a:pt x="0" y="250032"/>
                  </a:lnTo>
                  <a:cubicBezTo>
                    <a:pt x="2557" y="268308"/>
                    <a:pt x="5881" y="288107"/>
                    <a:pt x="10228" y="311968"/>
                  </a:cubicBezTo>
                  <a:lnTo>
                    <a:pt x="12273" y="323899"/>
                  </a:lnTo>
                  <a:lnTo>
                    <a:pt x="33904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3" name="Google Shape;1053;p4">
              <a:extLst>
                <a:ext uri="{FF2B5EF4-FFF2-40B4-BE49-F238E27FC236}">
                  <a16:creationId xmlns:a16="http://schemas.microsoft.com/office/drawing/2014/main" id="{7FB90682-FDBB-4A1C-A91E-BAC0F0C2C2A5}"/>
                </a:ext>
              </a:extLst>
            </p:cNvPr>
            <p:cNvSpPr/>
            <p:nvPr/>
          </p:nvSpPr>
          <p:spPr>
            <a:xfrm>
              <a:off x="5606328" y="4559319"/>
              <a:ext cx="530560" cy="507678"/>
            </a:xfrm>
            <a:custGeom>
              <a:avLst/>
              <a:gdLst/>
              <a:ahLst/>
              <a:cxnLst/>
              <a:rect l="l" t="t" r="r" b="b"/>
              <a:pathLst>
                <a:path w="530560" h="507678" extrusionOk="0">
                  <a:moveTo>
                    <a:pt x="440302" y="762"/>
                  </a:moveTo>
                  <a:lnTo>
                    <a:pt x="2557" y="435334"/>
                  </a:lnTo>
                  <a:lnTo>
                    <a:pt x="0" y="437872"/>
                  </a:lnTo>
                  <a:lnTo>
                    <a:pt x="0" y="441426"/>
                  </a:lnTo>
                  <a:cubicBezTo>
                    <a:pt x="4602" y="458941"/>
                    <a:pt x="9716" y="476202"/>
                    <a:pt x="14830" y="493717"/>
                  </a:cubicBezTo>
                  <a:lnTo>
                    <a:pt x="19177" y="507678"/>
                  </a:lnTo>
                  <a:lnTo>
                    <a:pt x="530561"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4" name="Google Shape;1054;p4">
              <a:extLst>
                <a:ext uri="{FF2B5EF4-FFF2-40B4-BE49-F238E27FC236}">
                  <a16:creationId xmlns:a16="http://schemas.microsoft.com/office/drawing/2014/main" id="{C027AB4C-AEAB-4A9E-A3AF-64EC71428D9C}"/>
                </a:ext>
              </a:extLst>
            </p:cNvPr>
            <p:cNvSpPr/>
            <p:nvPr/>
          </p:nvSpPr>
          <p:spPr>
            <a:xfrm>
              <a:off x="5661046" y="4560081"/>
              <a:ext cx="704942" cy="672673"/>
            </a:xfrm>
            <a:custGeom>
              <a:avLst/>
              <a:gdLst/>
              <a:ahLst/>
              <a:cxnLst/>
              <a:rect l="l" t="t" r="r" b="b"/>
              <a:pathLst>
                <a:path w="704942" h="672673" extrusionOk="0">
                  <a:moveTo>
                    <a:pt x="614428" y="0"/>
                  </a:moveTo>
                  <a:lnTo>
                    <a:pt x="2813" y="607183"/>
                  </a:lnTo>
                  <a:lnTo>
                    <a:pt x="0" y="609214"/>
                  </a:lnTo>
                  <a:lnTo>
                    <a:pt x="1534" y="613022"/>
                  </a:lnTo>
                  <a:cubicBezTo>
                    <a:pt x="7926" y="630283"/>
                    <a:pt x="14830" y="647544"/>
                    <a:pt x="21990" y="663789"/>
                  </a:cubicBezTo>
                  <a:lnTo>
                    <a:pt x="25569" y="672674"/>
                  </a:lnTo>
                  <a:lnTo>
                    <a:pt x="70494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5" name="Google Shape;1055;p4">
              <a:extLst>
                <a:ext uri="{FF2B5EF4-FFF2-40B4-BE49-F238E27FC236}">
                  <a16:creationId xmlns:a16="http://schemas.microsoft.com/office/drawing/2014/main" id="{0E326B95-7CC1-447E-8DE1-A895280480AB}"/>
                </a:ext>
              </a:extLst>
            </p:cNvPr>
            <p:cNvSpPr/>
            <p:nvPr/>
          </p:nvSpPr>
          <p:spPr>
            <a:xfrm>
              <a:off x="5729827" y="4560081"/>
              <a:ext cx="865261" cy="828277"/>
            </a:xfrm>
            <a:custGeom>
              <a:avLst/>
              <a:gdLst/>
              <a:ahLst/>
              <a:cxnLst/>
              <a:rect l="l" t="t" r="r" b="b"/>
              <a:pathLst>
                <a:path w="865261" h="828277" extrusionOk="0">
                  <a:moveTo>
                    <a:pt x="774747" y="0"/>
                  </a:moveTo>
                  <a:lnTo>
                    <a:pt x="3324" y="765833"/>
                  </a:lnTo>
                  <a:lnTo>
                    <a:pt x="0" y="769133"/>
                  </a:lnTo>
                  <a:lnTo>
                    <a:pt x="2046" y="773194"/>
                  </a:lnTo>
                  <a:cubicBezTo>
                    <a:pt x="10228" y="789186"/>
                    <a:pt x="18410" y="804924"/>
                    <a:pt x="27615" y="820662"/>
                  </a:cubicBezTo>
                  <a:lnTo>
                    <a:pt x="31450" y="828277"/>
                  </a:lnTo>
                  <a:lnTo>
                    <a:pt x="86526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6" name="Google Shape;1056;p4">
              <a:extLst>
                <a:ext uri="{FF2B5EF4-FFF2-40B4-BE49-F238E27FC236}">
                  <a16:creationId xmlns:a16="http://schemas.microsoft.com/office/drawing/2014/main" id="{E3935CB2-D12B-41B7-B1F1-82E8E4A8035A}"/>
                </a:ext>
              </a:extLst>
            </p:cNvPr>
            <p:cNvSpPr/>
            <p:nvPr/>
          </p:nvSpPr>
          <p:spPr>
            <a:xfrm>
              <a:off x="5811392" y="4560081"/>
              <a:ext cx="1012540" cy="970173"/>
            </a:xfrm>
            <a:custGeom>
              <a:avLst/>
              <a:gdLst/>
              <a:ahLst/>
              <a:cxnLst/>
              <a:rect l="l" t="t" r="r" b="b"/>
              <a:pathLst>
                <a:path w="1012540" h="970173" extrusionOk="0">
                  <a:moveTo>
                    <a:pt x="922281" y="0"/>
                  </a:moveTo>
                  <a:lnTo>
                    <a:pt x="3580" y="912044"/>
                  </a:lnTo>
                  <a:lnTo>
                    <a:pt x="0" y="915598"/>
                  </a:lnTo>
                  <a:lnTo>
                    <a:pt x="2813" y="919913"/>
                  </a:lnTo>
                  <a:cubicBezTo>
                    <a:pt x="12018" y="934636"/>
                    <a:pt x="21478" y="949358"/>
                    <a:pt x="30939" y="963827"/>
                  </a:cubicBezTo>
                  <a:lnTo>
                    <a:pt x="35285" y="970173"/>
                  </a:lnTo>
                  <a:lnTo>
                    <a:pt x="101254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7" name="Google Shape;1057;p4">
              <a:extLst>
                <a:ext uri="{FF2B5EF4-FFF2-40B4-BE49-F238E27FC236}">
                  <a16:creationId xmlns:a16="http://schemas.microsoft.com/office/drawing/2014/main" id="{3B31388A-A2CE-4826-BE7D-3D9F5C9FF0D1}"/>
                </a:ext>
              </a:extLst>
            </p:cNvPr>
            <p:cNvSpPr/>
            <p:nvPr/>
          </p:nvSpPr>
          <p:spPr>
            <a:xfrm>
              <a:off x="5904464" y="4560081"/>
              <a:ext cx="1148568" cy="1100900"/>
            </a:xfrm>
            <a:custGeom>
              <a:avLst/>
              <a:gdLst/>
              <a:ahLst/>
              <a:cxnLst/>
              <a:rect l="l" t="t" r="r" b="b"/>
              <a:pathLst>
                <a:path w="1148568" h="1100900" extrusionOk="0">
                  <a:moveTo>
                    <a:pt x="1058309" y="0"/>
                  </a:moveTo>
                  <a:lnTo>
                    <a:pt x="0" y="1050640"/>
                  </a:lnTo>
                  <a:lnTo>
                    <a:pt x="3324" y="1054956"/>
                  </a:lnTo>
                  <a:cubicBezTo>
                    <a:pt x="13807" y="1068663"/>
                    <a:pt x="24546" y="1082116"/>
                    <a:pt x="35285" y="1095316"/>
                  </a:cubicBezTo>
                  <a:lnTo>
                    <a:pt x="39632" y="1100900"/>
                  </a:lnTo>
                  <a:lnTo>
                    <a:pt x="114856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8" name="Google Shape;1058;p4">
              <a:extLst>
                <a:ext uri="{FF2B5EF4-FFF2-40B4-BE49-F238E27FC236}">
                  <a16:creationId xmlns:a16="http://schemas.microsoft.com/office/drawing/2014/main" id="{48367FEA-60B8-454E-8565-A2D81A7B049F}"/>
                </a:ext>
              </a:extLst>
            </p:cNvPr>
            <p:cNvSpPr/>
            <p:nvPr/>
          </p:nvSpPr>
          <p:spPr>
            <a:xfrm>
              <a:off x="6008275" y="4560081"/>
              <a:ext cx="1273857" cy="1220966"/>
            </a:xfrm>
            <a:custGeom>
              <a:avLst/>
              <a:gdLst/>
              <a:ahLst/>
              <a:cxnLst/>
              <a:rect l="l" t="t" r="r" b="b"/>
              <a:pathLst>
                <a:path w="1273857" h="1220966" extrusionOk="0">
                  <a:moveTo>
                    <a:pt x="1183343" y="0"/>
                  </a:moveTo>
                  <a:lnTo>
                    <a:pt x="4347" y="1170706"/>
                  </a:lnTo>
                  <a:lnTo>
                    <a:pt x="0" y="1175021"/>
                  </a:lnTo>
                  <a:lnTo>
                    <a:pt x="4091" y="1179337"/>
                  </a:lnTo>
                  <a:cubicBezTo>
                    <a:pt x="15597" y="1192029"/>
                    <a:pt x="27615" y="1204721"/>
                    <a:pt x="39632" y="1216397"/>
                  </a:cubicBezTo>
                  <a:lnTo>
                    <a:pt x="43979" y="1220966"/>
                  </a:lnTo>
                  <a:lnTo>
                    <a:pt x="127385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9" name="Google Shape;1059;p4">
              <a:extLst>
                <a:ext uri="{FF2B5EF4-FFF2-40B4-BE49-F238E27FC236}">
                  <a16:creationId xmlns:a16="http://schemas.microsoft.com/office/drawing/2014/main" id="{8A428D10-A8D3-4736-8936-98BD42F32DE2}"/>
                </a:ext>
              </a:extLst>
            </p:cNvPr>
            <p:cNvSpPr/>
            <p:nvPr/>
          </p:nvSpPr>
          <p:spPr>
            <a:xfrm>
              <a:off x="6122570" y="4560081"/>
              <a:ext cx="1388663" cy="1330370"/>
            </a:xfrm>
            <a:custGeom>
              <a:avLst/>
              <a:gdLst/>
              <a:ahLst/>
              <a:cxnLst/>
              <a:rect l="l" t="t" r="r" b="b"/>
              <a:pathLst>
                <a:path w="1388663" h="1330370" extrusionOk="0">
                  <a:moveTo>
                    <a:pt x="1298148" y="0"/>
                  </a:moveTo>
                  <a:lnTo>
                    <a:pt x="4858" y="1283918"/>
                  </a:lnTo>
                  <a:lnTo>
                    <a:pt x="0" y="1288741"/>
                  </a:lnTo>
                  <a:lnTo>
                    <a:pt x="5114" y="1293057"/>
                  </a:lnTo>
                  <a:cubicBezTo>
                    <a:pt x="15597" y="1302702"/>
                    <a:pt x="26592" y="1311841"/>
                    <a:pt x="37331" y="1320979"/>
                  </a:cubicBezTo>
                  <a:lnTo>
                    <a:pt x="48582" y="1330371"/>
                  </a:lnTo>
                  <a:lnTo>
                    <a:pt x="138866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0" name="Google Shape;1060;p4">
              <a:extLst>
                <a:ext uri="{FF2B5EF4-FFF2-40B4-BE49-F238E27FC236}">
                  <a16:creationId xmlns:a16="http://schemas.microsoft.com/office/drawing/2014/main" id="{E6D3C246-3271-4C6F-9011-75D1455CDFA3}"/>
                </a:ext>
              </a:extLst>
            </p:cNvPr>
            <p:cNvSpPr/>
            <p:nvPr/>
          </p:nvSpPr>
          <p:spPr>
            <a:xfrm>
              <a:off x="6247603" y="4560081"/>
              <a:ext cx="1492473" cy="1429368"/>
            </a:xfrm>
            <a:custGeom>
              <a:avLst/>
              <a:gdLst/>
              <a:ahLst/>
              <a:cxnLst/>
              <a:rect l="l" t="t" r="r" b="b"/>
              <a:pathLst>
                <a:path w="1492473" h="1429368" extrusionOk="0">
                  <a:moveTo>
                    <a:pt x="1401448" y="0"/>
                  </a:moveTo>
                  <a:lnTo>
                    <a:pt x="0" y="1391800"/>
                  </a:lnTo>
                  <a:lnTo>
                    <a:pt x="6137" y="1396369"/>
                  </a:lnTo>
                  <a:cubicBezTo>
                    <a:pt x="16620" y="1404238"/>
                    <a:pt x="27615" y="1411853"/>
                    <a:pt x="38609" y="1419468"/>
                  </a:cubicBezTo>
                  <a:lnTo>
                    <a:pt x="52673" y="1429368"/>
                  </a:lnTo>
                  <a:lnTo>
                    <a:pt x="1492474"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1" name="Google Shape;1061;p4">
              <a:extLst>
                <a:ext uri="{FF2B5EF4-FFF2-40B4-BE49-F238E27FC236}">
                  <a16:creationId xmlns:a16="http://schemas.microsoft.com/office/drawing/2014/main" id="{F2A1607F-9CFC-4580-B512-998894C22572}"/>
                </a:ext>
              </a:extLst>
            </p:cNvPr>
            <p:cNvSpPr/>
            <p:nvPr/>
          </p:nvSpPr>
          <p:spPr>
            <a:xfrm>
              <a:off x="6383887" y="4560081"/>
              <a:ext cx="1585290" cy="1517196"/>
            </a:xfrm>
            <a:custGeom>
              <a:avLst/>
              <a:gdLst/>
              <a:ahLst/>
              <a:cxnLst/>
              <a:rect l="l" t="t" r="r" b="b"/>
              <a:pathLst>
                <a:path w="1585290" h="1517196" extrusionOk="0">
                  <a:moveTo>
                    <a:pt x="1495287" y="0"/>
                  </a:moveTo>
                  <a:lnTo>
                    <a:pt x="0" y="1484197"/>
                  </a:lnTo>
                  <a:lnTo>
                    <a:pt x="6904" y="1488513"/>
                  </a:lnTo>
                  <a:cubicBezTo>
                    <a:pt x="19177" y="1495874"/>
                    <a:pt x="32473" y="1503235"/>
                    <a:pt x="44746" y="1510343"/>
                  </a:cubicBezTo>
                  <a:lnTo>
                    <a:pt x="57019" y="1517197"/>
                  </a:lnTo>
                  <a:lnTo>
                    <a:pt x="158529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2" name="Google Shape;1062;p4">
              <a:extLst>
                <a:ext uri="{FF2B5EF4-FFF2-40B4-BE49-F238E27FC236}">
                  <a16:creationId xmlns:a16="http://schemas.microsoft.com/office/drawing/2014/main" id="{ACF2EEEF-82AF-4B1C-B6AF-23788398906A}"/>
                </a:ext>
              </a:extLst>
            </p:cNvPr>
            <p:cNvSpPr/>
            <p:nvPr/>
          </p:nvSpPr>
          <p:spPr>
            <a:xfrm>
              <a:off x="6531165" y="4560081"/>
              <a:ext cx="1667111" cy="1593348"/>
            </a:xfrm>
            <a:custGeom>
              <a:avLst/>
              <a:gdLst/>
              <a:ahLst/>
              <a:cxnLst/>
              <a:rect l="l" t="t" r="r" b="b"/>
              <a:pathLst>
                <a:path w="1667111" h="1593348" extrusionOk="0">
                  <a:moveTo>
                    <a:pt x="1576597" y="0"/>
                  </a:moveTo>
                  <a:lnTo>
                    <a:pt x="6392" y="1558826"/>
                  </a:lnTo>
                  <a:lnTo>
                    <a:pt x="0" y="1565172"/>
                  </a:lnTo>
                  <a:lnTo>
                    <a:pt x="8182" y="1568980"/>
                  </a:lnTo>
                  <a:cubicBezTo>
                    <a:pt x="22245" y="1575833"/>
                    <a:pt x="36820" y="1582179"/>
                    <a:pt x="51138" y="1588525"/>
                  </a:cubicBezTo>
                  <a:lnTo>
                    <a:pt x="62133" y="1593348"/>
                  </a:lnTo>
                  <a:lnTo>
                    <a:pt x="166711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3" name="Google Shape;1063;p4">
              <a:extLst>
                <a:ext uri="{FF2B5EF4-FFF2-40B4-BE49-F238E27FC236}">
                  <a16:creationId xmlns:a16="http://schemas.microsoft.com/office/drawing/2014/main" id="{C06CB918-821C-4308-AB24-CC0F12E64ED5}"/>
                </a:ext>
              </a:extLst>
            </p:cNvPr>
            <p:cNvSpPr/>
            <p:nvPr/>
          </p:nvSpPr>
          <p:spPr>
            <a:xfrm>
              <a:off x="6691229" y="4560081"/>
              <a:ext cx="1736148" cy="1656554"/>
            </a:xfrm>
            <a:custGeom>
              <a:avLst/>
              <a:gdLst/>
              <a:ahLst/>
              <a:cxnLst/>
              <a:rect l="l" t="t" r="r" b="b"/>
              <a:pathLst>
                <a:path w="1736148" h="1656554" extrusionOk="0">
                  <a:moveTo>
                    <a:pt x="1645634" y="0"/>
                  </a:moveTo>
                  <a:lnTo>
                    <a:pt x="0" y="1633709"/>
                  </a:lnTo>
                  <a:lnTo>
                    <a:pt x="9461" y="1637009"/>
                  </a:lnTo>
                  <a:cubicBezTo>
                    <a:pt x="25058" y="1642593"/>
                    <a:pt x="40655" y="1647924"/>
                    <a:pt x="56508" y="1653001"/>
                  </a:cubicBezTo>
                  <a:lnTo>
                    <a:pt x="67503" y="1656554"/>
                  </a:lnTo>
                  <a:lnTo>
                    <a:pt x="173614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4" name="Google Shape;1064;p4">
              <a:extLst>
                <a:ext uri="{FF2B5EF4-FFF2-40B4-BE49-F238E27FC236}">
                  <a16:creationId xmlns:a16="http://schemas.microsoft.com/office/drawing/2014/main" id="{CBEE6470-4DAD-4B94-AE44-EB1D351894D5}"/>
                </a:ext>
              </a:extLst>
            </p:cNvPr>
            <p:cNvSpPr/>
            <p:nvPr/>
          </p:nvSpPr>
          <p:spPr>
            <a:xfrm>
              <a:off x="6865866" y="4560081"/>
              <a:ext cx="1790355" cy="1704022"/>
            </a:xfrm>
            <a:custGeom>
              <a:avLst/>
              <a:gdLst/>
              <a:ahLst/>
              <a:cxnLst/>
              <a:rect l="l" t="t" r="r" b="b"/>
              <a:pathLst>
                <a:path w="1790355" h="1704022" extrusionOk="0">
                  <a:moveTo>
                    <a:pt x="1700096" y="0"/>
                  </a:moveTo>
                  <a:lnTo>
                    <a:pt x="0" y="1687776"/>
                  </a:lnTo>
                  <a:lnTo>
                    <a:pt x="10995" y="1690315"/>
                  </a:lnTo>
                  <a:cubicBezTo>
                    <a:pt x="30427" y="1695054"/>
                    <a:pt x="50116" y="1699623"/>
                    <a:pt x="70060" y="1704022"/>
                  </a:cubicBezTo>
                  <a:lnTo>
                    <a:pt x="73384" y="1704022"/>
                  </a:lnTo>
                  <a:lnTo>
                    <a:pt x="1790355"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5" name="Google Shape;1065;p4">
              <a:extLst>
                <a:ext uri="{FF2B5EF4-FFF2-40B4-BE49-F238E27FC236}">
                  <a16:creationId xmlns:a16="http://schemas.microsoft.com/office/drawing/2014/main" id="{0529B5E5-E932-4C33-A12E-D4F291CDC007}"/>
                </a:ext>
              </a:extLst>
            </p:cNvPr>
            <p:cNvSpPr/>
            <p:nvPr/>
          </p:nvSpPr>
          <p:spPr>
            <a:xfrm>
              <a:off x="7057379" y="4560081"/>
              <a:ext cx="1827942" cy="1734228"/>
            </a:xfrm>
            <a:custGeom>
              <a:avLst/>
              <a:gdLst/>
              <a:ahLst/>
              <a:cxnLst/>
              <a:rect l="l" t="t" r="r" b="b"/>
              <a:pathLst>
                <a:path w="1827942" h="1734228" extrusionOk="0">
                  <a:moveTo>
                    <a:pt x="1737683" y="0"/>
                  </a:moveTo>
                  <a:lnTo>
                    <a:pt x="9205" y="1715953"/>
                  </a:lnTo>
                  <a:lnTo>
                    <a:pt x="0" y="1725091"/>
                  </a:lnTo>
                  <a:lnTo>
                    <a:pt x="12785" y="1726614"/>
                  </a:lnTo>
                  <a:cubicBezTo>
                    <a:pt x="33496" y="1729406"/>
                    <a:pt x="55741" y="1732198"/>
                    <a:pt x="77730" y="1734229"/>
                  </a:cubicBezTo>
                  <a:lnTo>
                    <a:pt x="80287" y="1734229"/>
                  </a:lnTo>
                  <a:lnTo>
                    <a:pt x="182794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6" name="Google Shape;1066;p4">
              <a:extLst>
                <a:ext uri="{FF2B5EF4-FFF2-40B4-BE49-F238E27FC236}">
                  <a16:creationId xmlns:a16="http://schemas.microsoft.com/office/drawing/2014/main" id="{E23ADC6E-2168-4E14-97B6-BA12C4992AB0}"/>
                </a:ext>
              </a:extLst>
            </p:cNvPr>
            <p:cNvSpPr/>
            <p:nvPr/>
          </p:nvSpPr>
          <p:spPr>
            <a:xfrm>
              <a:off x="7269604" y="4560081"/>
              <a:ext cx="1780638" cy="1741844"/>
            </a:xfrm>
            <a:custGeom>
              <a:avLst/>
              <a:gdLst/>
              <a:ahLst/>
              <a:cxnLst/>
              <a:rect l="l" t="t" r="r" b="b"/>
              <a:pathLst>
                <a:path w="1780638" h="1741844" extrusionOk="0">
                  <a:moveTo>
                    <a:pt x="1754303" y="0"/>
                  </a:moveTo>
                  <a:lnTo>
                    <a:pt x="10739" y="1730929"/>
                  </a:lnTo>
                  <a:lnTo>
                    <a:pt x="0" y="1741844"/>
                  </a:lnTo>
                  <a:lnTo>
                    <a:pt x="32217" y="1741844"/>
                  </a:lnTo>
                  <a:cubicBezTo>
                    <a:pt x="47047" y="1741844"/>
                    <a:pt x="61877" y="1741844"/>
                    <a:pt x="76708" y="1741844"/>
                  </a:cubicBezTo>
                  <a:lnTo>
                    <a:pt x="91282" y="1741844"/>
                  </a:lnTo>
                  <a:lnTo>
                    <a:pt x="1778849" y="66506"/>
                  </a:lnTo>
                  <a:lnTo>
                    <a:pt x="1780639" y="64729"/>
                  </a:lnTo>
                  <a:lnTo>
                    <a:pt x="1780639" y="51783"/>
                  </a:lnTo>
                  <a:cubicBezTo>
                    <a:pt x="1780639" y="37061"/>
                    <a:pt x="1780639" y="22338"/>
                    <a:pt x="1780639" y="7615"/>
                  </a:cubicBezTo>
                  <a:lnTo>
                    <a:pt x="178063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7" name="Google Shape;1067;p4">
              <a:extLst>
                <a:ext uri="{FF2B5EF4-FFF2-40B4-BE49-F238E27FC236}">
                  <a16:creationId xmlns:a16="http://schemas.microsoft.com/office/drawing/2014/main" id="{7954F9C3-C0CD-41A0-92B6-86E375CB204C}"/>
                </a:ext>
              </a:extLst>
            </p:cNvPr>
            <p:cNvSpPr/>
            <p:nvPr/>
          </p:nvSpPr>
          <p:spPr>
            <a:xfrm>
              <a:off x="7510721" y="4771528"/>
              <a:ext cx="1528015" cy="1518211"/>
            </a:xfrm>
            <a:custGeom>
              <a:avLst/>
              <a:gdLst/>
              <a:ahLst/>
              <a:cxnLst/>
              <a:rect l="l" t="t" r="r" b="b"/>
              <a:pathLst>
                <a:path w="1528015" h="1518211" extrusionOk="0">
                  <a:moveTo>
                    <a:pt x="18666" y="1514658"/>
                  </a:moveTo>
                  <a:cubicBezTo>
                    <a:pt x="47303" y="1511104"/>
                    <a:pt x="76196" y="1506535"/>
                    <a:pt x="104578" y="1501459"/>
                  </a:cubicBezTo>
                  <a:lnTo>
                    <a:pt x="106624" y="1501459"/>
                  </a:lnTo>
                  <a:lnTo>
                    <a:pt x="1511140" y="107120"/>
                  </a:lnTo>
                  <a:lnTo>
                    <a:pt x="1512418" y="105597"/>
                  </a:lnTo>
                  <a:lnTo>
                    <a:pt x="1512418" y="103820"/>
                  </a:lnTo>
                  <a:cubicBezTo>
                    <a:pt x="1517276" y="75898"/>
                    <a:pt x="1521879" y="47214"/>
                    <a:pt x="1525714" y="18530"/>
                  </a:cubicBezTo>
                  <a:lnTo>
                    <a:pt x="1528016" y="0"/>
                  </a:lnTo>
                  <a:lnTo>
                    <a:pt x="0" y="1518212"/>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8" name="Google Shape;1068;p4">
              <a:extLst>
                <a:ext uri="{FF2B5EF4-FFF2-40B4-BE49-F238E27FC236}">
                  <a16:creationId xmlns:a16="http://schemas.microsoft.com/office/drawing/2014/main" id="{97003807-646D-4EC0-BA7A-335705BD709B}"/>
                </a:ext>
              </a:extLst>
            </p:cNvPr>
            <p:cNvSpPr/>
            <p:nvPr/>
          </p:nvSpPr>
          <p:spPr>
            <a:xfrm>
              <a:off x="7798375" y="5057351"/>
              <a:ext cx="1181296" cy="1174259"/>
            </a:xfrm>
            <a:custGeom>
              <a:avLst/>
              <a:gdLst/>
              <a:ahLst/>
              <a:cxnLst/>
              <a:rect l="l" t="t" r="r" b="b"/>
              <a:pathLst>
                <a:path w="1181296" h="1174259" extrusionOk="0">
                  <a:moveTo>
                    <a:pt x="24802" y="1166645"/>
                  </a:moveTo>
                  <a:cubicBezTo>
                    <a:pt x="59065" y="1155983"/>
                    <a:pt x="94606" y="1143545"/>
                    <a:pt x="137051" y="1127046"/>
                  </a:cubicBezTo>
                  <a:lnTo>
                    <a:pt x="137051" y="1127046"/>
                  </a:lnTo>
                  <a:lnTo>
                    <a:pt x="1132204" y="139104"/>
                  </a:lnTo>
                  <a:lnTo>
                    <a:pt x="1133738" y="137073"/>
                  </a:lnTo>
                  <a:cubicBezTo>
                    <a:pt x="1150103" y="94936"/>
                    <a:pt x="1162887" y="59398"/>
                    <a:pt x="1173626" y="25384"/>
                  </a:cubicBezTo>
                  <a:lnTo>
                    <a:pt x="1181297" y="0"/>
                  </a:lnTo>
                  <a:lnTo>
                    <a:pt x="0" y="117426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9" name="Google Shape;1069;p4">
              <a:extLst>
                <a:ext uri="{FF2B5EF4-FFF2-40B4-BE49-F238E27FC236}">
                  <a16:creationId xmlns:a16="http://schemas.microsoft.com/office/drawing/2014/main" id="{DB2FE3F2-DE68-4059-9650-1CC853D5A5E7}"/>
                </a:ext>
              </a:extLst>
            </p:cNvPr>
            <p:cNvSpPr/>
            <p:nvPr/>
          </p:nvSpPr>
          <p:spPr>
            <a:xfrm>
              <a:off x="8207738" y="5464763"/>
              <a:ext cx="592949" cy="587891"/>
            </a:xfrm>
            <a:custGeom>
              <a:avLst/>
              <a:gdLst/>
              <a:ahLst/>
              <a:cxnLst/>
              <a:rect l="l" t="t" r="r" b="b"/>
              <a:pathLst>
                <a:path w="592949" h="587891" extrusionOk="0">
                  <a:moveTo>
                    <a:pt x="51905" y="554131"/>
                  </a:moveTo>
                  <a:cubicBezTo>
                    <a:pt x="254132" y="422921"/>
                    <a:pt x="426776" y="251529"/>
                    <a:pt x="558943" y="50768"/>
                  </a:cubicBezTo>
                  <a:lnTo>
                    <a:pt x="592950" y="0"/>
                  </a:lnTo>
                  <a:lnTo>
                    <a:pt x="0" y="587891"/>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grpSp>
      <p:grpSp>
        <p:nvGrpSpPr>
          <p:cNvPr id="110" name="Group 109">
            <a:extLst>
              <a:ext uri="{FF2B5EF4-FFF2-40B4-BE49-F238E27FC236}">
                <a16:creationId xmlns:a16="http://schemas.microsoft.com/office/drawing/2014/main" id="{B842173E-2F4D-4503-9820-BF498C075A7B}"/>
              </a:ext>
            </a:extLst>
          </p:cNvPr>
          <p:cNvGrpSpPr/>
          <p:nvPr userDrawn="1"/>
        </p:nvGrpSpPr>
        <p:grpSpPr>
          <a:xfrm>
            <a:off x="-1946" y="1862"/>
            <a:ext cx="977400" cy="1161932"/>
            <a:chOff x="-1947" y="-9024"/>
            <a:chExt cx="1256445" cy="1493660"/>
          </a:xfrm>
        </p:grpSpPr>
        <p:pic>
          <p:nvPicPr>
            <p:cNvPr id="111" name="Google Shape;1834;p11">
              <a:extLst>
                <a:ext uri="{FF2B5EF4-FFF2-40B4-BE49-F238E27FC236}">
                  <a16:creationId xmlns:a16="http://schemas.microsoft.com/office/drawing/2014/main" id="{19199D34-A61F-41A6-A9A2-0016B7BD89A1}"/>
                </a:ext>
              </a:extLst>
            </p:cNvPr>
            <p:cNvPicPr preferRelativeResize="0"/>
            <p:nvPr/>
          </p:nvPicPr>
          <p:blipFill rotWithShape="1">
            <a:blip r:embed="rId2">
              <a:alphaModFix/>
            </a:blip>
            <a:srcRect/>
            <a:stretch/>
          </p:blipFill>
          <p:spPr>
            <a:xfrm flipH="1">
              <a:off x="1227" y="-9024"/>
              <a:ext cx="1253271" cy="1199287"/>
            </a:xfrm>
            <a:prstGeom prst="rect">
              <a:avLst/>
            </a:prstGeom>
            <a:noFill/>
            <a:ln>
              <a:noFill/>
            </a:ln>
          </p:spPr>
        </p:pic>
        <p:pic>
          <p:nvPicPr>
            <p:cNvPr id="112" name="Google Shape;1835;p11">
              <a:extLst>
                <a:ext uri="{FF2B5EF4-FFF2-40B4-BE49-F238E27FC236}">
                  <a16:creationId xmlns:a16="http://schemas.microsoft.com/office/drawing/2014/main" id="{25AD48AA-85AF-472B-9E37-F03925C12D10}"/>
                </a:ext>
              </a:extLst>
            </p:cNvPr>
            <p:cNvPicPr preferRelativeResize="0"/>
            <p:nvPr/>
          </p:nvPicPr>
          <p:blipFill rotWithShape="1">
            <a:blip r:embed="rId3">
              <a:alphaModFix/>
            </a:blip>
            <a:srcRect/>
            <a:stretch/>
          </p:blipFill>
          <p:spPr>
            <a:xfrm rot="5400000" flipH="1">
              <a:off x="-224181" y="823737"/>
              <a:ext cx="883133" cy="438665"/>
            </a:xfrm>
            <a:prstGeom prst="rect">
              <a:avLst/>
            </a:prstGeom>
            <a:noFill/>
            <a:ln>
              <a:noFill/>
            </a:ln>
          </p:spPr>
        </p:pic>
        <p:grpSp>
          <p:nvGrpSpPr>
            <p:cNvPr id="113" name="Google Shape;1836;p11">
              <a:extLst>
                <a:ext uri="{FF2B5EF4-FFF2-40B4-BE49-F238E27FC236}">
                  <a16:creationId xmlns:a16="http://schemas.microsoft.com/office/drawing/2014/main" id="{0A2135FF-4C98-45AF-BDB0-70A6F53BECAB}"/>
                </a:ext>
              </a:extLst>
            </p:cNvPr>
            <p:cNvGrpSpPr/>
            <p:nvPr/>
          </p:nvGrpSpPr>
          <p:grpSpPr>
            <a:xfrm flipH="1">
              <a:off x="202626" y="180283"/>
              <a:ext cx="234092" cy="236779"/>
              <a:chOff x="4752075" y="4578100"/>
              <a:chExt cx="787500" cy="789172"/>
            </a:xfrm>
          </p:grpSpPr>
          <p:sp>
            <p:nvSpPr>
              <p:cNvPr id="114" name="Google Shape;1837;p11">
                <a:extLst>
                  <a:ext uri="{FF2B5EF4-FFF2-40B4-BE49-F238E27FC236}">
                    <a16:creationId xmlns:a16="http://schemas.microsoft.com/office/drawing/2014/main" id="{86667106-38F9-4328-B13D-7836932AD6F9}"/>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5" name="Google Shape;1838;p11">
                <a:extLst>
                  <a:ext uri="{FF2B5EF4-FFF2-40B4-BE49-F238E27FC236}">
                    <a16:creationId xmlns:a16="http://schemas.microsoft.com/office/drawing/2014/main" id="{7E549FB9-707A-4877-8B67-C01AE4DF3031}"/>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sp>
        <p:nvSpPr>
          <p:cNvPr id="116" name="Google Shape;1868;p11">
            <a:extLst>
              <a:ext uri="{FF2B5EF4-FFF2-40B4-BE49-F238E27FC236}">
                <a16:creationId xmlns:a16="http://schemas.microsoft.com/office/drawing/2014/main" id="{F8AAEFA2-8ABC-4AA8-9149-C5F336FD72A3}"/>
              </a:ext>
            </a:extLst>
          </p:cNvPr>
          <p:cNvSpPr/>
          <p:nvPr userDrawn="1"/>
        </p:nvSpPr>
        <p:spPr>
          <a:xfrm>
            <a:off x="11903877" y="1036922"/>
            <a:ext cx="158243" cy="158243"/>
          </a:xfrm>
          <a:custGeom>
            <a:avLst/>
            <a:gdLst/>
            <a:ahLst/>
            <a:cxnLst/>
            <a:rect l="l" t="t" r="r" b="b"/>
            <a:pathLst>
              <a:path w="266700" h="266700" extrusionOk="0">
                <a:moveTo>
                  <a:pt x="266700" y="133258"/>
                </a:moveTo>
                <a:cubicBezTo>
                  <a:pt x="204487" y="155522"/>
                  <a:pt x="155522" y="204487"/>
                  <a:pt x="133258" y="266700"/>
                </a:cubicBezTo>
                <a:cubicBezTo>
                  <a:pt x="111034" y="204527"/>
                  <a:pt x="62143" y="155568"/>
                  <a:pt x="0" y="133258"/>
                </a:cubicBezTo>
                <a:cubicBezTo>
                  <a:pt x="62061" y="110921"/>
                  <a:pt x="110921" y="62061"/>
                  <a:pt x="133258" y="0"/>
                </a:cubicBezTo>
                <a:cubicBezTo>
                  <a:pt x="155568" y="62143"/>
                  <a:pt x="204527" y="111034"/>
                  <a:pt x="266700" y="133258"/>
                </a:cubicBezTo>
                <a:close/>
              </a:path>
            </a:pathLst>
          </a:custGeom>
          <a:solidFill>
            <a:srgbClr val="D93954"/>
          </a:solidFill>
          <a:ln>
            <a:noFill/>
          </a:ln>
        </p:spPr>
        <p:txBody>
          <a:bodyPr spcFirstLastPara="1" wrap="square" lIns="121900" tIns="60925" rIns="121900" bIns="609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ea typeface="Calibri"/>
              <a:cs typeface="Calibri"/>
              <a:sym typeface="Calibri"/>
            </a:endParaRPr>
          </a:p>
        </p:txBody>
      </p:sp>
      <p:pic>
        <p:nvPicPr>
          <p:cNvPr id="117" name="Google Shape;1035;p133">
            <a:extLst>
              <a:ext uri="{FF2B5EF4-FFF2-40B4-BE49-F238E27FC236}">
                <a16:creationId xmlns:a16="http://schemas.microsoft.com/office/drawing/2014/main" id="{8A010356-9C6A-4411-8AE9-8AC8D31ECBD0}"/>
              </a:ext>
            </a:extLst>
          </p:cNvPr>
          <p:cNvPicPr preferRelativeResize="0"/>
          <p:nvPr userDrawn="1"/>
        </p:nvPicPr>
        <p:blipFill rotWithShape="1">
          <a:blip r:embed="rId3">
            <a:alphaModFix/>
          </a:blip>
          <a:srcRect/>
          <a:stretch/>
        </p:blipFill>
        <p:spPr>
          <a:xfrm rot="16200000">
            <a:off x="11546916" y="204939"/>
            <a:ext cx="874788" cy="438665"/>
          </a:xfrm>
          <a:prstGeom prst="rect">
            <a:avLst/>
          </a:prstGeom>
          <a:noFill/>
          <a:ln>
            <a:noFill/>
          </a:ln>
        </p:spPr>
      </p:pic>
      <p:grpSp>
        <p:nvGrpSpPr>
          <p:cNvPr id="118" name="Google Shape;1036;p133">
            <a:extLst>
              <a:ext uri="{FF2B5EF4-FFF2-40B4-BE49-F238E27FC236}">
                <a16:creationId xmlns:a16="http://schemas.microsoft.com/office/drawing/2014/main" id="{ADED6E93-CAFA-4BFA-9367-AA97AF691C76}"/>
              </a:ext>
            </a:extLst>
          </p:cNvPr>
          <p:cNvGrpSpPr/>
          <p:nvPr userDrawn="1"/>
        </p:nvGrpSpPr>
        <p:grpSpPr>
          <a:xfrm>
            <a:off x="11540411" y="869417"/>
            <a:ext cx="234045" cy="234541"/>
            <a:chOff x="4752075" y="4578100"/>
            <a:chExt cx="787500" cy="789172"/>
          </a:xfrm>
        </p:grpSpPr>
        <p:sp>
          <p:nvSpPr>
            <p:cNvPr id="119" name="Google Shape;1037;p133">
              <a:extLst>
                <a:ext uri="{FF2B5EF4-FFF2-40B4-BE49-F238E27FC236}">
                  <a16:creationId xmlns:a16="http://schemas.microsoft.com/office/drawing/2014/main" id="{B221CC13-B2CD-49F0-A756-70F2B68B1D44}"/>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0" name="Google Shape;1038;p133">
              <a:extLst>
                <a:ext uri="{FF2B5EF4-FFF2-40B4-BE49-F238E27FC236}">
                  <a16:creationId xmlns:a16="http://schemas.microsoft.com/office/drawing/2014/main" id="{EB6FDA7F-1278-4EA2-8922-94682506405B}"/>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26" name="Text Placeholder 125">
            <a:extLst>
              <a:ext uri="{FF2B5EF4-FFF2-40B4-BE49-F238E27FC236}">
                <a16:creationId xmlns:a16="http://schemas.microsoft.com/office/drawing/2014/main" id="{1C1F2F34-8573-4955-BACE-4DED7875705C}"/>
              </a:ext>
            </a:extLst>
          </p:cNvPr>
          <p:cNvSpPr>
            <a:spLocks noGrp="1"/>
          </p:cNvSpPr>
          <p:nvPr>
            <p:ph type="body" sz="quarter" idx="17" hasCustomPrompt="1"/>
          </p:nvPr>
        </p:nvSpPr>
        <p:spPr>
          <a:xfrm>
            <a:off x="470884" y="342195"/>
            <a:ext cx="10808962" cy="772217"/>
          </a:xfrm>
        </p:spPr>
        <p:txBody>
          <a:bodyPr/>
          <a:lstStyle>
            <a:lvl1pPr>
              <a:defRPr kumimoji="0" lang="en-US" altLang="zh-TW" sz="3200" b="1" i="0" u="none" strike="noStrike" kern="0" cap="none" spc="0" normalizeH="0" baseline="0" dirty="0" smtClean="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defRPr>
            </a:lvl1pPr>
            <a:lvl2pPr>
              <a:defRPr/>
            </a:lvl2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As-Is / To-Be </a:t>
            </a:r>
            <a:r>
              <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分析：</a:t>
            </a: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Top 5 Gap</a:t>
            </a:r>
            <a:endPar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endParaRPr>
          </a:p>
        </p:txBody>
      </p:sp>
      <p:sp>
        <p:nvSpPr>
          <p:cNvPr id="6" name="Text Placeholder 5">
            <a:extLst>
              <a:ext uri="{FF2B5EF4-FFF2-40B4-BE49-F238E27FC236}">
                <a16:creationId xmlns:a16="http://schemas.microsoft.com/office/drawing/2014/main" id="{1CC27A1D-8C05-48EB-956A-577D2F709344}"/>
              </a:ext>
            </a:extLst>
          </p:cNvPr>
          <p:cNvSpPr>
            <a:spLocks noGrp="1"/>
          </p:cNvSpPr>
          <p:nvPr>
            <p:ph type="body" sz="quarter" idx="18" hasCustomPrompt="1"/>
          </p:nvPr>
        </p:nvSpPr>
        <p:spPr>
          <a:xfrm>
            <a:off x="1261258" y="2470738"/>
            <a:ext cx="1858832"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178" name="Text Placeholder 5">
            <a:extLst>
              <a:ext uri="{FF2B5EF4-FFF2-40B4-BE49-F238E27FC236}">
                <a16:creationId xmlns:a16="http://schemas.microsoft.com/office/drawing/2014/main" id="{09A98002-66F9-4818-9CA1-74F09D5BE849}"/>
              </a:ext>
            </a:extLst>
          </p:cNvPr>
          <p:cNvSpPr>
            <a:spLocks noGrp="1"/>
          </p:cNvSpPr>
          <p:nvPr>
            <p:ph type="body" sz="quarter" idx="51" hasCustomPrompt="1"/>
          </p:nvPr>
        </p:nvSpPr>
        <p:spPr>
          <a:xfrm>
            <a:off x="3418689" y="2474231"/>
            <a:ext cx="1858832" cy="544850"/>
          </a:xfrm>
        </p:spPr>
        <p:txBody>
          <a:bodyPr/>
          <a:lstStyle>
            <a:lvl2pPr algn="ctr">
              <a:defRPr>
                <a:solidFill>
                  <a:schemeClr val="tx1"/>
                </a:solidFill>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180" name="Text Placeholder 5">
            <a:extLst>
              <a:ext uri="{FF2B5EF4-FFF2-40B4-BE49-F238E27FC236}">
                <a16:creationId xmlns:a16="http://schemas.microsoft.com/office/drawing/2014/main" id="{1C5279B9-FE1B-4B90-B058-75841D27A0AB}"/>
              </a:ext>
            </a:extLst>
          </p:cNvPr>
          <p:cNvSpPr>
            <a:spLocks noGrp="1"/>
          </p:cNvSpPr>
          <p:nvPr>
            <p:ph type="body" sz="quarter" idx="52" hasCustomPrompt="1"/>
          </p:nvPr>
        </p:nvSpPr>
        <p:spPr>
          <a:xfrm>
            <a:off x="1261941" y="3257179"/>
            <a:ext cx="1858832"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181" name="Text Placeholder 5">
            <a:extLst>
              <a:ext uri="{FF2B5EF4-FFF2-40B4-BE49-F238E27FC236}">
                <a16:creationId xmlns:a16="http://schemas.microsoft.com/office/drawing/2014/main" id="{4058553C-E46C-48A3-9B75-C69DBB471CAB}"/>
              </a:ext>
            </a:extLst>
          </p:cNvPr>
          <p:cNvSpPr>
            <a:spLocks noGrp="1"/>
          </p:cNvSpPr>
          <p:nvPr>
            <p:ph type="body" sz="quarter" idx="53" hasCustomPrompt="1"/>
          </p:nvPr>
        </p:nvSpPr>
        <p:spPr>
          <a:xfrm>
            <a:off x="1258366" y="4053563"/>
            <a:ext cx="1858832"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182" name="Text Placeholder 5">
            <a:extLst>
              <a:ext uri="{FF2B5EF4-FFF2-40B4-BE49-F238E27FC236}">
                <a16:creationId xmlns:a16="http://schemas.microsoft.com/office/drawing/2014/main" id="{DABFCB75-18AF-4891-B9F0-9A1738CB0142}"/>
              </a:ext>
            </a:extLst>
          </p:cNvPr>
          <p:cNvSpPr>
            <a:spLocks noGrp="1"/>
          </p:cNvSpPr>
          <p:nvPr>
            <p:ph type="body" sz="quarter" idx="54" hasCustomPrompt="1"/>
          </p:nvPr>
        </p:nvSpPr>
        <p:spPr>
          <a:xfrm>
            <a:off x="1258366" y="4872345"/>
            <a:ext cx="1858832"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183" name="Text Placeholder 5">
            <a:extLst>
              <a:ext uri="{FF2B5EF4-FFF2-40B4-BE49-F238E27FC236}">
                <a16:creationId xmlns:a16="http://schemas.microsoft.com/office/drawing/2014/main" id="{3BBE3FA3-839D-46F6-9EEB-543E0DBB344A}"/>
              </a:ext>
            </a:extLst>
          </p:cNvPr>
          <p:cNvSpPr>
            <a:spLocks noGrp="1"/>
          </p:cNvSpPr>
          <p:nvPr>
            <p:ph type="body" sz="quarter" idx="55" hasCustomPrompt="1"/>
          </p:nvPr>
        </p:nvSpPr>
        <p:spPr>
          <a:xfrm>
            <a:off x="3414184" y="3255866"/>
            <a:ext cx="1865229"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32" name="Text Placeholder 5">
            <a:extLst>
              <a:ext uri="{FF2B5EF4-FFF2-40B4-BE49-F238E27FC236}">
                <a16:creationId xmlns:a16="http://schemas.microsoft.com/office/drawing/2014/main" id="{EBFF75DD-2C32-422A-B6DD-0D4DCD19C5C6}"/>
              </a:ext>
            </a:extLst>
          </p:cNvPr>
          <p:cNvSpPr>
            <a:spLocks noGrp="1"/>
          </p:cNvSpPr>
          <p:nvPr>
            <p:ph type="body" sz="quarter" idx="56" hasCustomPrompt="1"/>
          </p:nvPr>
        </p:nvSpPr>
        <p:spPr>
          <a:xfrm>
            <a:off x="3414184" y="4069891"/>
            <a:ext cx="1865228"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33" name="Text Placeholder 5">
            <a:extLst>
              <a:ext uri="{FF2B5EF4-FFF2-40B4-BE49-F238E27FC236}">
                <a16:creationId xmlns:a16="http://schemas.microsoft.com/office/drawing/2014/main" id="{C8F328B4-337D-430B-BC99-205325EC1B8C}"/>
              </a:ext>
            </a:extLst>
          </p:cNvPr>
          <p:cNvSpPr>
            <a:spLocks noGrp="1"/>
          </p:cNvSpPr>
          <p:nvPr>
            <p:ph type="body" sz="quarter" idx="57" hasCustomPrompt="1"/>
          </p:nvPr>
        </p:nvSpPr>
        <p:spPr>
          <a:xfrm>
            <a:off x="3414184" y="4869494"/>
            <a:ext cx="1865228"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64" name="Text Placeholder 5">
            <a:extLst>
              <a:ext uri="{FF2B5EF4-FFF2-40B4-BE49-F238E27FC236}">
                <a16:creationId xmlns:a16="http://schemas.microsoft.com/office/drawing/2014/main" id="{6DF0EB33-593C-44E3-9392-4C49D73A17AF}"/>
              </a:ext>
            </a:extLst>
          </p:cNvPr>
          <p:cNvSpPr>
            <a:spLocks noGrp="1"/>
          </p:cNvSpPr>
          <p:nvPr>
            <p:ph type="body" sz="quarter" idx="58" hasCustomPrompt="1"/>
          </p:nvPr>
        </p:nvSpPr>
        <p:spPr>
          <a:xfrm>
            <a:off x="7223984" y="2470738"/>
            <a:ext cx="1858832"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65" name="Text Placeholder 5">
            <a:extLst>
              <a:ext uri="{FF2B5EF4-FFF2-40B4-BE49-F238E27FC236}">
                <a16:creationId xmlns:a16="http://schemas.microsoft.com/office/drawing/2014/main" id="{5F2D9778-4808-4BA7-8565-50695008DB5E}"/>
              </a:ext>
            </a:extLst>
          </p:cNvPr>
          <p:cNvSpPr>
            <a:spLocks noGrp="1"/>
          </p:cNvSpPr>
          <p:nvPr>
            <p:ph type="body" sz="quarter" idx="59" hasCustomPrompt="1"/>
          </p:nvPr>
        </p:nvSpPr>
        <p:spPr>
          <a:xfrm>
            <a:off x="9381415" y="2474231"/>
            <a:ext cx="1858832" cy="544850"/>
          </a:xfrm>
        </p:spPr>
        <p:txBody>
          <a:bodyPr/>
          <a:lstStyle>
            <a:lvl2pPr algn="ctr">
              <a:defRPr>
                <a:solidFill>
                  <a:schemeClr val="tx1"/>
                </a:solidFill>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66" name="Text Placeholder 5">
            <a:extLst>
              <a:ext uri="{FF2B5EF4-FFF2-40B4-BE49-F238E27FC236}">
                <a16:creationId xmlns:a16="http://schemas.microsoft.com/office/drawing/2014/main" id="{0E917CA5-2855-4E3D-81A7-F751C4E3E4D6}"/>
              </a:ext>
            </a:extLst>
          </p:cNvPr>
          <p:cNvSpPr>
            <a:spLocks noGrp="1"/>
          </p:cNvSpPr>
          <p:nvPr>
            <p:ph type="body" sz="quarter" idx="60" hasCustomPrompt="1"/>
          </p:nvPr>
        </p:nvSpPr>
        <p:spPr>
          <a:xfrm>
            <a:off x="7224667" y="3257179"/>
            <a:ext cx="1858832"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67" name="Text Placeholder 5">
            <a:extLst>
              <a:ext uri="{FF2B5EF4-FFF2-40B4-BE49-F238E27FC236}">
                <a16:creationId xmlns:a16="http://schemas.microsoft.com/office/drawing/2014/main" id="{4C933A51-E5A6-4DE8-96B2-91E90591A89C}"/>
              </a:ext>
            </a:extLst>
          </p:cNvPr>
          <p:cNvSpPr>
            <a:spLocks noGrp="1"/>
          </p:cNvSpPr>
          <p:nvPr>
            <p:ph type="body" sz="quarter" idx="61" hasCustomPrompt="1"/>
          </p:nvPr>
        </p:nvSpPr>
        <p:spPr>
          <a:xfrm>
            <a:off x="7221092" y="4053563"/>
            <a:ext cx="1858832"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68" name="Text Placeholder 5">
            <a:extLst>
              <a:ext uri="{FF2B5EF4-FFF2-40B4-BE49-F238E27FC236}">
                <a16:creationId xmlns:a16="http://schemas.microsoft.com/office/drawing/2014/main" id="{EEB241EF-0FC5-4DE5-B92A-08C7304C2F36}"/>
              </a:ext>
            </a:extLst>
          </p:cNvPr>
          <p:cNvSpPr>
            <a:spLocks noGrp="1"/>
          </p:cNvSpPr>
          <p:nvPr>
            <p:ph type="body" sz="quarter" idx="62" hasCustomPrompt="1"/>
          </p:nvPr>
        </p:nvSpPr>
        <p:spPr>
          <a:xfrm>
            <a:off x="7221092" y="4872345"/>
            <a:ext cx="1858832"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69" name="Text Placeholder 5">
            <a:extLst>
              <a:ext uri="{FF2B5EF4-FFF2-40B4-BE49-F238E27FC236}">
                <a16:creationId xmlns:a16="http://schemas.microsoft.com/office/drawing/2014/main" id="{35F88D44-957A-4847-B284-7FA92C7A2FA8}"/>
              </a:ext>
            </a:extLst>
          </p:cNvPr>
          <p:cNvSpPr>
            <a:spLocks noGrp="1"/>
          </p:cNvSpPr>
          <p:nvPr>
            <p:ph type="body" sz="quarter" idx="63" hasCustomPrompt="1"/>
          </p:nvPr>
        </p:nvSpPr>
        <p:spPr>
          <a:xfrm>
            <a:off x="9376910" y="3255866"/>
            <a:ext cx="1865229"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70" name="Text Placeholder 5">
            <a:extLst>
              <a:ext uri="{FF2B5EF4-FFF2-40B4-BE49-F238E27FC236}">
                <a16:creationId xmlns:a16="http://schemas.microsoft.com/office/drawing/2014/main" id="{E36AE99C-31D6-429B-B1FE-B33901FAE79E}"/>
              </a:ext>
            </a:extLst>
          </p:cNvPr>
          <p:cNvSpPr>
            <a:spLocks noGrp="1"/>
          </p:cNvSpPr>
          <p:nvPr>
            <p:ph type="body" sz="quarter" idx="64" hasCustomPrompt="1"/>
          </p:nvPr>
        </p:nvSpPr>
        <p:spPr>
          <a:xfrm>
            <a:off x="9376910" y="4069891"/>
            <a:ext cx="1865228"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71" name="Text Placeholder 5">
            <a:extLst>
              <a:ext uri="{FF2B5EF4-FFF2-40B4-BE49-F238E27FC236}">
                <a16:creationId xmlns:a16="http://schemas.microsoft.com/office/drawing/2014/main" id="{8E5F2EB2-E840-4917-A65B-BB2468C51CA6}"/>
              </a:ext>
            </a:extLst>
          </p:cNvPr>
          <p:cNvSpPr>
            <a:spLocks noGrp="1"/>
          </p:cNvSpPr>
          <p:nvPr>
            <p:ph type="body" sz="quarter" idx="65" hasCustomPrompt="1"/>
          </p:nvPr>
        </p:nvSpPr>
        <p:spPr>
          <a:xfrm>
            <a:off x="9376910" y="4869494"/>
            <a:ext cx="1865228"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72042177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144" name="Text Placeholder 1">
            <a:extLst>
              <a:ext uri="{FF2B5EF4-FFF2-40B4-BE49-F238E27FC236}">
                <a16:creationId xmlns:a16="http://schemas.microsoft.com/office/drawing/2014/main" id="{B55BF8F4-A974-404E-B5C9-E43F670377E2}"/>
              </a:ext>
            </a:extLst>
          </p:cNvPr>
          <p:cNvSpPr>
            <a:spLocks noGrp="1"/>
          </p:cNvSpPr>
          <p:nvPr>
            <p:ph type="body" sz="quarter" idx="50"/>
          </p:nvPr>
        </p:nvSpPr>
        <p:spPr>
          <a:xfrm>
            <a:off x="470884" y="342195"/>
            <a:ext cx="10808962" cy="772217"/>
          </a:xfrm>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ROI </a:t>
            </a:r>
            <a:r>
              <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排名</a:t>
            </a:r>
          </a:p>
        </p:txBody>
      </p:sp>
      <p:sp>
        <p:nvSpPr>
          <p:cNvPr id="3" name="Date Placeholder 2">
            <a:extLst>
              <a:ext uri="{FF2B5EF4-FFF2-40B4-BE49-F238E27FC236}">
                <a16:creationId xmlns:a16="http://schemas.microsoft.com/office/drawing/2014/main" id="{09F2E4CB-4A50-4B2D-9F80-4FC3F8FC3F95}"/>
              </a:ext>
            </a:extLst>
          </p:cNvPr>
          <p:cNvSpPr>
            <a:spLocks noGrp="1"/>
          </p:cNvSpPr>
          <p:nvPr>
            <p:ph type="dt" sz="half" idx="10"/>
          </p:nvPr>
        </p:nvSpPr>
        <p:spPr/>
        <p:txBody>
          <a:bodyPr/>
          <a:lstStyle/>
          <a:p>
            <a:fld id="{FD8CB30E-0CCA-460F-AF9B-257BD2DB4B3A}" type="datetimeFigureOut">
              <a:rPr lang="zh-TW" altLang="en-US" smtClean="0"/>
              <a:t>2023/2/8</a:t>
            </a:fld>
            <a:endParaRPr lang="zh-TW" altLang="en-US"/>
          </a:p>
        </p:txBody>
      </p:sp>
      <p:sp>
        <p:nvSpPr>
          <p:cNvPr id="4" name="Footer Placeholder 3">
            <a:extLst>
              <a:ext uri="{FF2B5EF4-FFF2-40B4-BE49-F238E27FC236}">
                <a16:creationId xmlns:a16="http://schemas.microsoft.com/office/drawing/2014/main" id="{E2B4075C-7C2F-451E-9FA2-899221799A2C}"/>
              </a:ext>
            </a:extLst>
          </p:cNvPr>
          <p:cNvSpPr>
            <a:spLocks noGrp="1"/>
          </p:cNvSpPr>
          <p:nvPr>
            <p:ph type="ftr" sz="quarter" idx="11"/>
          </p:nvPr>
        </p:nvSpPr>
        <p:spPr/>
        <p:txBody>
          <a:bodyPr/>
          <a:lstStyle/>
          <a:p>
            <a:endParaRPr lang="zh-TW" altLang="en-US"/>
          </a:p>
        </p:txBody>
      </p:sp>
      <p:sp>
        <p:nvSpPr>
          <p:cNvPr id="5" name="Slide Number Placeholder 4">
            <a:extLst>
              <a:ext uri="{FF2B5EF4-FFF2-40B4-BE49-F238E27FC236}">
                <a16:creationId xmlns:a16="http://schemas.microsoft.com/office/drawing/2014/main" id="{9437906A-4F7D-4CE8-A46F-D03870343C3C}"/>
              </a:ext>
            </a:extLst>
          </p:cNvPr>
          <p:cNvSpPr>
            <a:spLocks noGrp="1"/>
          </p:cNvSpPr>
          <p:nvPr>
            <p:ph type="sldNum" sz="quarter" idx="12"/>
          </p:nvPr>
        </p:nvSpPr>
        <p:spPr/>
        <p:txBody>
          <a:bodyPr/>
          <a:lstStyle/>
          <a:p>
            <a:fld id="{8CAE4871-D5CC-4840-A78C-FAD35407F786}" type="slidenum">
              <a:rPr lang="zh-TW" altLang="en-US" smtClean="0"/>
              <a:t>‹#›</a:t>
            </a:fld>
            <a:endParaRPr lang="zh-TW" altLang="en-US"/>
          </a:p>
        </p:txBody>
      </p:sp>
      <p:sp>
        <p:nvSpPr>
          <p:cNvPr id="89" name="Google Shape;1030;p133">
            <a:extLst>
              <a:ext uri="{FF2B5EF4-FFF2-40B4-BE49-F238E27FC236}">
                <a16:creationId xmlns:a16="http://schemas.microsoft.com/office/drawing/2014/main" id="{90A3A9C7-7756-46D5-945C-D3CDDF4D229B}"/>
              </a:ext>
            </a:extLst>
          </p:cNvPr>
          <p:cNvSpPr/>
          <p:nvPr userDrawn="1"/>
        </p:nvSpPr>
        <p:spPr>
          <a:xfrm>
            <a:off x="-1946" y="5881"/>
            <a:ext cx="12192000" cy="1354000"/>
          </a:xfrm>
          <a:prstGeom prst="rect">
            <a:avLst/>
          </a:prstGeom>
          <a:solidFill>
            <a:srgbClr val="262626"/>
          </a:solidFill>
          <a:ln>
            <a:noFill/>
          </a:ln>
        </p:spPr>
        <p:txBody>
          <a:bodyPr spcFirstLastPara="1" wrap="square" lIns="121900" tIns="121900" rIns="121900" bIns="121900" anchor="ctr" anchorCtr="0">
            <a:noAutofit/>
          </a:bodyPr>
          <a:lstStyle/>
          <a:p>
            <a:pPr>
              <a:buClr>
                <a:srgbClr val="000000"/>
              </a:buClr>
              <a:buSzPts val="1400"/>
              <a:buFont typeface="Arial"/>
              <a:buNone/>
            </a:pPr>
            <a:endParaRPr sz="1867" kern="0">
              <a:solidFill>
                <a:srgbClr val="000000"/>
              </a:solidFill>
              <a:latin typeface="Arial"/>
              <a:ea typeface="Arial"/>
              <a:cs typeface="Arial"/>
              <a:sym typeface="Arial"/>
            </a:endParaRPr>
          </a:p>
        </p:txBody>
      </p:sp>
      <p:grpSp>
        <p:nvGrpSpPr>
          <p:cNvPr id="90" name="Google Shape;1050;p4">
            <a:extLst>
              <a:ext uri="{FF2B5EF4-FFF2-40B4-BE49-F238E27FC236}">
                <a16:creationId xmlns:a16="http://schemas.microsoft.com/office/drawing/2014/main" id="{EA762231-55FE-45B6-802C-BC3F3D64229A}"/>
              </a:ext>
            </a:extLst>
          </p:cNvPr>
          <p:cNvGrpSpPr/>
          <p:nvPr userDrawn="1"/>
        </p:nvGrpSpPr>
        <p:grpSpPr>
          <a:xfrm>
            <a:off x="9641823" y="13076"/>
            <a:ext cx="2550177" cy="1270476"/>
            <a:chOff x="5552377" y="4559319"/>
            <a:chExt cx="3497865" cy="1742606"/>
          </a:xfrm>
        </p:grpSpPr>
        <p:sp>
          <p:nvSpPr>
            <p:cNvPr id="91" name="Google Shape;1051;p4">
              <a:extLst>
                <a:ext uri="{FF2B5EF4-FFF2-40B4-BE49-F238E27FC236}">
                  <a16:creationId xmlns:a16="http://schemas.microsoft.com/office/drawing/2014/main" id="{240340AB-257A-4FB1-AF59-DD7B07B4E662}"/>
                </a:ext>
              </a:extLst>
            </p:cNvPr>
            <p:cNvSpPr/>
            <p:nvPr/>
          </p:nvSpPr>
          <p:spPr>
            <a:xfrm>
              <a:off x="5552377" y="4560081"/>
              <a:ext cx="127845" cy="122350"/>
            </a:xfrm>
            <a:custGeom>
              <a:avLst/>
              <a:gdLst/>
              <a:ahLst/>
              <a:cxnLst/>
              <a:rect l="l" t="t" r="r" b="b"/>
              <a:pathLst>
                <a:path w="127845" h="122350" extrusionOk="0">
                  <a:moveTo>
                    <a:pt x="36053" y="0"/>
                  </a:moveTo>
                  <a:lnTo>
                    <a:pt x="0" y="35791"/>
                  </a:lnTo>
                  <a:lnTo>
                    <a:pt x="0" y="38584"/>
                  </a:lnTo>
                  <a:cubicBezTo>
                    <a:pt x="0" y="66760"/>
                    <a:pt x="1278" y="89351"/>
                    <a:pt x="2557" y="108135"/>
                  </a:cubicBezTo>
                  <a:lnTo>
                    <a:pt x="2557" y="122350"/>
                  </a:lnTo>
                  <a:lnTo>
                    <a:pt x="127846"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2" name="Google Shape;1052;p4">
              <a:extLst>
                <a:ext uri="{FF2B5EF4-FFF2-40B4-BE49-F238E27FC236}">
                  <a16:creationId xmlns:a16="http://schemas.microsoft.com/office/drawing/2014/main" id="{08C9F7A7-6644-4AFA-AEAB-D5C78E58779A}"/>
                </a:ext>
              </a:extLst>
            </p:cNvPr>
            <p:cNvSpPr/>
            <p:nvPr/>
          </p:nvSpPr>
          <p:spPr>
            <a:xfrm>
              <a:off x="5568741" y="4560081"/>
              <a:ext cx="339047" cy="323898"/>
            </a:xfrm>
            <a:custGeom>
              <a:avLst/>
              <a:gdLst/>
              <a:ahLst/>
              <a:cxnLst/>
              <a:rect l="l" t="t" r="r" b="b"/>
              <a:pathLst>
                <a:path w="339047" h="323898" extrusionOk="0">
                  <a:moveTo>
                    <a:pt x="248788" y="0"/>
                  </a:moveTo>
                  <a:lnTo>
                    <a:pt x="0" y="246985"/>
                  </a:lnTo>
                  <a:lnTo>
                    <a:pt x="0" y="250032"/>
                  </a:lnTo>
                  <a:cubicBezTo>
                    <a:pt x="2557" y="268308"/>
                    <a:pt x="5881" y="288107"/>
                    <a:pt x="10228" y="311968"/>
                  </a:cubicBezTo>
                  <a:lnTo>
                    <a:pt x="12273" y="323899"/>
                  </a:lnTo>
                  <a:lnTo>
                    <a:pt x="33904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3" name="Google Shape;1053;p4">
              <a:extLst>
                <a:ext uri="{FF2B5EF4-FFF2-40B4-BE49-F238E27FC236}">
                  <a16:creationId xmlns:a16="http://schemas.microsoft.com/office/drawing/2014/main" id="{7FB90682-FDBB-4A1C-A91E-BAC0F0C2C2A5}"/>
                </a:ext>
              </a:extLst>
            </p:cNvPr>
            <p:cNvSpPr/>
            <p:nvPr/>
          </p:nvSpPr>
          <p:spPr>
            <a:xfrm>
              <a:off x="5606328" y="4559319"/>
              <a:ext cx="530560" cy="507678"/>
            </a:xfrm>
            <a:custGeom>
              <a:avLst/>
              <a:gdLst/>
              <a:ahLst/>
              <a:cxnLst/>
              <a:rect l="l" t="t" r="r" b="b"/>
              <a:pathLst>
                <a:path w="530560" h="507678" extrusionOk="0">
                  <a:moveTo>
                    <a:pt x="440302" y="762"/>
                  </a:moveTo>
                  <a:lnTo>
                    <a:pt x="2557" y="435334"/>
                  </a:lnTo>
                  <a:lnTo>
                    <a:pt x="0" y="437872"/>
                  </a:lnTo>
                  <a:lnTo>
                    <a:pt x="0" y="441426"/>
                  </a:lnTo>
                  <a:cubicBezTo>
                    <a:pt x="4602" y="458941"/>
                    <a:pt x="9716" y="476202"/>
                    <a:pt x="14830" y="493717"/>
                  </a:cubicBezTo>
                  <a:lnTo>
                    <a:pt x="19177" y="507678"/>
                  </a:lnTo>
                  <a:lnTo>
                    <a:pt x="530561"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4" name="Google Shape;1054;p4">
              <a:extLst>
                <a:ext uri="{FF2B5EF4-FFF2-40B4-BE49-F238E27FC236}">
                  <a16:creationId xmlns:a16="http://schemas.microsoft.com/office/drawing/2014/main" id="{C027AB4C-AEAB-4A9E-A3AF-64EC71428D9C}"/>
                </a:ext>
              </a:extLst>
            </p:cNvPr>
            <p:cNvSpPr/>
            <p:nvPr/>
          </p:nvSpPr>
          <p:spPr>
            <a:xfrm>
              <a:off x="5661046" y="4560081"/>
              <a:ext cx="704942" cy="672673"/>
            </a:xfrm>
            <a:custGeom>
              <a:avLst/>
              <a:gdLst/>
              <a:ahLst/>
              <a:cxnLst/>
              <a:rect l="l" t="t" r="r" b="b"/>
              <a:pathLst>
                <a:path w="704942" h="672673" extrusionOk="0">
                  <a:moveTo>
                    <a:pt x="614428" y="0"/>
                  </a:moveTo>
                  <a:lnTo>
                    <a:pt x="2813" y="607183"/>
                  </a:lnTo>
                  <a:lnTo>
                    <a:pt x="0" y="609214"/>
                  </a:lnTo>
                  <a:lnTo>
                    <a:pt x="1534" y="613022"/>
                  </a:lnTo>
                  <a:cubicBezTo>
                    <a:pt x="7926" y="630283"/>
                    <a:pt x="14830" y="647544"/>
                    <a:pt x="21990" y="663789"/>
                  </a:cubicBezTo>
                  <a:lnTo>
                    <a:pt x="25569" y="672674"/>
                  </a:lnTo>
                  <a:lnTo>
                    <a:pt x="70494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5" name="Google Shape;1055;p4">
              <a:extLst>
                <a:ext uri="{FF2B5EF4-FFF2-40B4-BE49-F238E27FC236}">
                  <a16:creationId xmlns:a16="http://schemas.microsoft.com/office/drawing/2014/main" id="{0E326B95-7CC1-447E-8DE1-A895280480AB}"/>
                </a:ext>
              </a:extLst>
            </p:cNvPr>
            <p:cNvSpPr/>
            <p:nvPr/>
          </p:nvSpPr>
          <p:spPr>
            <a:xfrm>
              <a:off x="5729827" y="4560081"/>
              <a:ext cx="865261" cy="828277"/>
            </a:xfrm>
            <a:custGeom>
              <a:avLst/>
              <a:gdLst/>
              <a:ahLst/>
              <a:cxnLst/>
              <a:rect l="l" t="t" r="r" b="b"/>
              <a:pathLst>
                <a:path w="865261" h="828277" extrusionOk="0">
                  <a:moveTo>
                    <a:pt x="774747" y="0"/>
                  </a:moveTo>
                  <a:lnTo>
                    <a:pt x="3324" y="765833"/>
                  </a:lnTo>
                  <a:lnTo>
                    <a:pt x="0" y="769133"/>
                  </a:lnTo>
                  <a:lnTo>
                    <a:pt x="2046" y="773194"/>
                  </a:lnTo>
                  <a:cubicBezTo>
                    <a:pt x="10228" y="789186"/>
                    <a:pt x="18410" y="804924"/>
                    <a:pt x="27615" y="820662"/>
                  </a:cubicBezTo>
                  <a:lnTo>
                    <a:pt x="31450" y="828277"/>
                  </a:lnTo>
                  <a:lnTo>
                    <a:pt x="86526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6" name="Google Shape;1056;p4">
              <a:extLst>
                <a:ext uri="{FF2B5EF4-FFF2-40B4-BE49-F238E27FC236}">
                  <a16:creationId xmlns:a16="http://schemas.microsoft.com/office/drawing/2014/main" id="{E3935CB2-D12B-41B7-B1F1-82E8E4A8035A}"/>
                </a:ext>
              </a:extLst>
            </p:cNvPr>
            <p:cNvSpPr/>
            <p:nvPr/>
          </p:nvSpPr>
          <p:spPr>
            <a:xfrm>
              <a:off x="5811392" y="4560081"/>
              <a:ext cx="1012540" cy="970173"/>
            </a:xfrm>
            <a:custGeom>
              <a:avLst/>
              <a:gdLst/>
              <a:ahLst/>
              <a:cxnLst/>
              <a:rect l="l" t="t" r="r" b="b"/>
              <a:pathLst>
                <a:path w="1012540" h="970173" extrusionOk="0">
                  <a:moveTo>
                    <a:pt x="922281" y="0"/>
                  </a:moveTo>
                  <a:lnTo>
                    <a:pt x="3580" y="912044"/>
                  </a:lnTo>
                  <a:lnTo>
                    <a:pt x="0" y="915598"/>
                  </a:lnTo>
                  <a:lnTo>
                    <a:pt x="2813" y="919913"/>
                  </a:lnTo>
                  <a:cubicBezTo>
                    <a:pt x="12018" y="934636"/>
                    <a:pt x="21478" y="949358"/>
                    <a:pt x="30939" y="963827"/>
                  </a:cubicBezTo>
                  <a:lnTo>
                    <a:pt x="35285" y="970173"/>
                  </a:lnTo>
                  <a:lnTo>
                    <a:pt x="101254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7" name="Google Shape;1057;p4">
              <a:extLst>
                <a:ext uri="{FF2B5EF4-FFF2-40B4-BE49-F238E27FC236}">
                  <a16:creationId xmlns:a16="http://schemas.microsoft.com/office/drawing/2014/main" id="{3B31388A-A2CE-4826-BE7D-3D9F5C9FF0D1}"/>
                </a:ext>
              </a:extLst>
            </p:cNvPr>
            <p:cNvSpPr/>
            <p:nvPr/>
          </p:nvSpPr>
          <p:spPr>
            <a:xfrm>
              <a:off x="5904464" y="4560081"/>
              <a:ext cx="1148568" cy="1100900"/>
            </a:xfrm>
            <a:custGeom>
              <a:avLst/>
              <a:gdLst/>
              <a:ahLst/>
              <a:cxnLst/>
              <a:rect l="l" t="t" r="r" b="b"/>
              <a:pathLst>
                <a:path w="1148568" h="1100900" extrusionOk="0">
                  <a:moveTo>
                    <a:pt x="1058309" y="0"/>
                  </a:moveTo>
                  <a:lnTo>
                    <a:pt x="0" y="1050640"/>
                  </a:lnTo>
                  <a:lnTo>
                    <a:pt x="3324" y="1054956"/>
                  </a:lnTo>
                  <a:cubicBezTo>
                    <a:pt x="13807" y="1068663"/>
                    <a:pt x="24546" y="1082116"/>
                    <a:pt x="35285" y="1095316"/>
                  </a:cubicBezTo>
                  <a:lnTo>
                    <a:pt x="39632" y="1100900"/>
                  </a:lnTo>
                  <a:lnTo>
                    <a:pt x="114856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8" name="Google Shape;1058;p4">
              <a:extLst>
                <a:ext uri="{FF2B5EF4-FFF2-40B4-BE49-F238E27FC236}">
                  <a16:creationId xmlns:a16="http://schemas.microsoft.com/office/drawing/2014/main" id="{48367FEA-60B8-454E-8565-A2D81A7B049F}"/>
                </a:ext>
              </a:extLst>
            </p:cNvPr>
            <p:cNvSpPr/>
            <p:nvPr/>
          </p:nvSpPr>
          <p:spPr>
            <a:xfrm>
              <a:off x="6008275" y="4560081"/>
              <a:ext cx="1273857" cy="1220966"/>
            </a:xfrm>
            <a:custGeom>
              <a:avLst/>
              <a:gdLst/>
              <a:ahLst/>
              <a:cxnLst/>
              <a:rect l="l" t="t" r="r" b="b"/>
              <a:pathLst>
                <a:path w="1273857" h="1220966" extrusionOk="0">
                  <a:moveTo>
                    <a:pt x="1183343" y="0"/>
                  </a:moveTo>
                  <a:lnTo>
                    <a:pt x="4347" y="1170706"/>
                  </a:lnTo>
                  <a:lnTo>
                    <a:pt x="0" y="1175021"/>
                  </a:lnTo>
                  <a:lnTo>
                    <a:pt x="4091" y="1179337"/>
                  </a:lnTo>
                  <a:cubicBezTo>
                    <a:pt x="15597" y="1192029"/>
                    <a:pt x="27615" y="1204721"/>
                    <a:pt x="39632" y="1216397"/>
                  </a:cubicBezTo>
                  <a:lnTo>
                    <a:pt x="43979" y="1220966"/>
                  </a:lnTo>
                  <a:lnTo>
                    <a:pt x="127385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9" name="Google Shape;1059;p4">
              <a:extLst>
                <a:ext uri="{FF2B5EF4-FFF2-40B4-BE49-F238E27FC236}">
                  <a16:creationId xmlns:a16="http://schemas.microsoft.com/office/drawing/2014/main" id="{8A428D10-A8D3-4736-8936-98BD42F32DE2}"/>
                </a:ext>
              </a:extLst>
            </p:cNvPr>
            <p:cNvSpPr/>
            <p:nvPr/>
          </p:nvSpPr>
          <p:spPr>
            <a:xfrm>
              <a:off x="6122570" y="4560081"/>
              <a:ext cx="1388663" cy="1330370"/>
            </a:xfrm>
            <a:custGeom>
              <a:avLst/>
              <a:gdLst/>
              <a:ahLst/>
              <a:cxnLst/>
              <a:rect l="l" t="t" r="r" b="b"/>
              <a:pathLst>
                <a:path w="1388663" h="1330370" extrusionOk="0">
                  <a:moveTo>
                    <a:pt x="1298148" y="0"/>
                  </a:moveTo>
                  <a:lnTo>
                    <a:pt x="4858" y="1283918"/>
                  </a:lnTo>
                  <a:lnTo>
                    <a:pt x="0" y="1288741"/>
                  </a:lnTo>
                  <a:lnTo>
                    <a:pt x="5114" y="1293057"/>
                  </a:lnTo>
                  <a:cubicBezTo>
                    <a:pt x="15597" y="1302702"/>
                    <a:pt x="26592" y="1311841"/>
                    <a:pt x="37331" y="1320979"/>
                  </a:cubicBezTo>
                  <a:lnTo>
                    <a:pt x="48582" y="1330371"/>
                  </a:lnTo>
                  <a:lnTo>
                    <a:pt x="138866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0" name="Google Shape;1060;p4">
              <a:extLst>
                <a:ext uri="{FF2B5EF4-FFF2-40B4-BE49-F238E27FC236}">
                  <a16:creationId xmlns:a16="http://schemas.microsoft.com/office/drawing/2014/main" id="{E6D3C246-3271-4C6F-9011-75D1455CDFA3}"/>
                </a:ext>
              </a:extLst>
            </p:cNvPr>
            <p:cNvSpPr/>
            <p:nvPr/>
          </p:nvSpPr>
          <p:spPr>
            <a:xfrm>
              <a:off x="6247603" y="4560081"/>
              <a:ext cx="1492473" cy="1429368"/>
            </a:xfrm>
            <a:custGeom>
              <a:avLst/>
              <a:gdLst/>
              <a:ahLst/>
              <a:cxnLst/>
              <a:rect l="l" t="t" r="r" b="b"/>
              <a:pathLst>
                <a:path w="1492473" h="1429368" extrusionOk="0">
                  <a:moveTo>
                    <a:pt x="1401448" y="0"/>
                  </a:moveTo>
                  <a:lnTo>
                    <a:pt x="0" y="1391800"/>
                  </a:lnTo>
                  <a:lnTo>
                    <a:pt x="6137" y="1396369"/>
                  </a:lnTo>
                  <a:cubicBezTo>
                    <a:pt x="16620" y="1404238"/>
                    <a:pt x="27615" y="1411853"/>
                    <a:pt x="38609" y="1419468"/>
                  </a:cubicBezTo>
                  <a:lnTo>
                    <a:pt x="52673" y="1429368"/>
                  </a:lnTo>
                  <a:lnTo>
                    <a:pt x="1492474"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1" name="Google Shape;1061;p4">
              <a:extLst>
                <a:ext uri="{FF2B5EF4-FFF2-40B4-BE49-F238E27FC236}">
                  <a16:creationId xmlns:a16="http://schemas.microsoft.com/office/drawing/2014/main" id="{F2A1607F-9CFC-4580-B512-998894C22572}"/>
                </a:ext>
              </a:extLst>
            </p:cNvPr>
            <p:cNvSpPr/>
            <p:nvPr/>
          </p:nvSpPr>
          <p:spPr>
            <a:xfrm>
              <a:off x="6383887" y="4560081"/>
              <a:ext cx="1585290" cy="1517196"/>
            </a:xfrm>
            <a:custGeom>
              <a:avLst/>
              <a:gdLst/>
              <a:ahLst/>
              <a:cxnLst/>
              <a:rect l="l" t="t" r="r" b="b"/>
              <a:pathLst>
                <a:path w="1585290" h="1517196" extrusionOk="0">
                  <a:moveTo>
                    <a:pt x="1495287" y="0"/>
                  </a:moveTo>
                  <a:lnTo>
                    <a:pt x="0" y="1484197"/>
                  </a:lnTo>
                  <a:lnTo>
                    <a:pt x="6904" y="1488513"/>
                  </a:lnTo>
                  <a:cubicBezTo>
                    <a:pt x="19177" y="1495874"/>
                    <a:pt x="32473" y="1503235"/>
                    <a:pt x="44746" y="1510343"/>
                  </a:cubicBezTo>
                  <a:lnTo>
                    <a:pt x="57019" y="1517197"/>
                  </a:lnTo>
                  <a:lnTo>
                    <a:pt x="158529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2" name="Google Shape;1062;p4">
              <a:extLst>
                <a:ext uri="{FF2B5EF4-FFF2-40B4-BE49-F238E27FC236}">
                  <a16:creationId xmlns:a16="http://schemas.microsoft.com/office/drawing/2014/main" id="{ACF2EEEF-82AF-4B1C-B6AF-23788398906A}"/>
                </a:ext>
              </a:extLst>
            </p:cNvPr>
            <p:cNvSpPr/>
            <p:nvPr/>
          </p:nvSpPr>
          <p:spPr>
            <a:xfrm>
              <a:off x="6531165" y="4560081"/>
              <a:ext cx="1667111" cy="1593348"/>
            </a:xfrm>
            <a:custGeom>
              <a:avLst/>
              <a:gdLst/>
              <a:ahLst/>
              <a:cxnLst/>
              <a:rect l="l" t="t" r="r" b="b"/>
              <a:pathLst>
                <a:path w="1667111" h="1593348" extrusionOk="0">
                  <a:moveTo>
                    <a:pt x="1576597" y="0"/>
                  </a:moveTo>
                  <a:lnTo>
                    <a:pt x="6392" y="1558826"/>
                  </a:lnTo>
                  <a:lnTo>
                    <a:pt x="0" y="1565172"/>
                  </a:lnTo>
                  <a:lnTo>
                    <a:pt x="8182" y="1568980"/>
                  </a:lnTo>
                  <a:cubicBezTo>
                    <a:pt x="22245" y="1575833"/>
                    <a:pt x="36820" y="1582179"/>
                    <a:pt x="51138" y="1588525"/>
                  </a:cubicBezTo>
                  <a:lnTo>
                    <a:pt x="62133" y="1593348"/>
                  </a:lnTo>
                  <a:lnTo>
                    <a:pt x="166711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3" name="Google Shape;1063;p4">
              <a:extLst>
                <a:ext uri="{FF2B5EF4-FFF2-40B4-BE49-F238E27FC236}">
                  <a16:creationId xmlns:a16="http://schemas.microsoft.com/office/drawing/2014/main" id="{C06CB918-821C-4308-AB24-CC0F12E64ED5}"/>
                </a:ext>
              </a:extLst>
            </p:cNvPr>
            <p:cNvSpPr/>
            <p:nvPr/>
          </p:nvSpPr>
          <p:spPr>
            <a:xfrm>
              <a:off x="6691229" y="4560081"/>
              <a:ext cx="1736148" cy="1656554"/>
            </a:xfrm>
            <a:custGeom>
              <a:avLst/>
              <a:gdLst/>
              <a:ahLst/>
              <a:cxnLst/>
              <a:rect l="l" t="t" r="r" b="b"/>
              <a:pathLst>
                <a:path w="1736148" h="1656554" extrusionOk="0">
                  <a:moveTo>
                    <a:pt x="1645634" y="0"/>
                  </a:moveTo>
                  <a:lnTo>
                    <a:pt x="0" y="1633709"/>
                  </a:lnTo>
                  <a:lnTo>
                    <a:pt x="9461" y="1637009"/>
                  </a:lnTo>
                  <a:cubicBezTo>
                    <a:pt x="25058" y="1642593"/>
                    <a:pt x="40655" y="1647924"/>
                    <a:pt x="56508" y="1653001"/>
                  </a:cubicBezTo>
                  <a:lnTo>
                    <a:pt x="67503" y="1656554"/>
                  </a:lnTo>
                  <a:lnTo>
                    <a:pt x="173614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4" name="Google Shape;1064;p4">
              <a:extLst>
                <a:ext uri="{FF2B5EF4-FFF2-40B4-BE49-F238E27FC236}">
                  <a16:creationId xmlns:a16="http://schemas.microsoft.com/office/drawing/2014/main" id="{CBEE6470-4DAD-4B94-AE44-EB1D351894D5}"/>
                </a:ext>
              </a:extLst>
            </p:cNvPr>
            <p:cNvSpPr/>
            <p:nvPr/>
          </p:nvSpPr>
          <p:spPr>
            <a:xfrm>
              <a:off x="6865866" y="4560081"/>
              <a:ext cx="1790355" cy="1704022"/>
            </a:xfrm>
            <a:custGeom>
              <a:avLst/>
              <a:gdLst/>
              <a:ahLst/>
              <a:cxnLst/>
              <a:rect l="l" t="t" r="r" b="b"/>
              <a:pathLst>
                <a:path w="1790355" h="1704022" extrusionOk="0">
                  <a:moveTo>
                    <a:pt x="1700096" y="0"/>
                  </a:moveTo>
                  <a:lnTo>
                    <a:pt x="0" y="1687776"/>
                  </a:lnTo>
                  <a:lnTo>
                    <a:pt x="10995" y="1690315"/>
                  </a:lnTo>
                  <a:cubicBezTo>
                    <a:pt x="30427" y="1695054"/>
                    <a:pt x="50116" y="1699623"/>
                    <a:pt x="70060" y="1704022"/>
                  </a:cubicBezTo>
                  <a:lnTo>
                    <a:pt x="73384" y="1704022"/>
                  </a:lnTo>
                  <a:lnTo>
                    <a:pt x="1790355"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5" name="Google Shape;1065;p4">
              <a:extLst>
                <a:ext uri="{FF2B5EF4-FFF2-40B4-BE49-F238E27FC236}">
                  <a16:creationId xmlns:a16="http://schemas.microsoft.com/office/drawing/2014/main" id="{0529B5E5-E932-4C33-A12E-D4F291CDC007}"/>
                </a:ext>
              </a:extLst>
            </p:cNvPr>
            <p:cNvSpPr/>
            <p:nvPr/>
          </p:nvSpPr>
          <p:spPr>
            <a:xfrm>
              <a:off x="7057379" y="4560081"/>
              <a:ext cx="1827942" cy="1734228"/>
            </a:xfrm>
            <a:custGeom>
              <a:avLst/>
              <a:gdLst/>
              <a:ahLst/>
              <a:cxnLst/>
              <a:rect l="l" t="t" r="r" b="b"/>
              <a:pathLst>
                <a:path w="1827942" h="1734228" extrusionOk="0">
                  <a:moveTo>
                    <a:pt x="1737683" y="0"/>
                  </a:moveTo>
                  <a:lnTo>
                    <a:pt x="9205" y="1715953"/>
                  </a:lnTo>
                  <a:lnTo>
                    <a:pt x="0" y="1725091"/>
                  </a:lnTo>
                  <a:lnTo>
                    <a:pt x="12785" y="1726614"/>
                  </a:lnTo>
                  <a:cubicBezTo>
                    <a:pt x="33496" y="1729406"/>
                    <a:pt x="55741" y="1732198"/>
                    <a:pt x="77730" y="1734229"/>
                  </a:cubicBezTo>
                  <a:lnTo>
                    <a:pt x="80287" y="1734229"/>
                  </a:lnTo>
                  <a:lnTo>
                    <a:pt x="182794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6" name="Google Shape;1066;p4">
              <a:extLst>
                <a:ext uri="{FF2B5EF4-FFF2-40B4-BE49-F238E27FC236}">
                  <a16:creationId xmlns:a16="http://schemas.microsoft.com/office/drawing/2014/main" id="{E23ADC6E-2168-4E14-97B6-BA12C4992AB0}"/>
                </a:ext>
              </a:extLst>
            </p:cNvPr>
            <p:cNvSpPr/>
            <p:nvPr/>
          </p:nvSpPr>
          <p:spPr>
            <a:xfrm>
              <a:off x="7269604" y="4560081"/>
              <a:ext cx="1780638" cy="1741844"/>
            </a:xfrm>
            <a:custGeom>
              <a:avLst/>
              <a:gdLst/>
              <a:ahLst/>
              <a:cxnLst/>
              <a:rect l="l" t="t" r="r" b="b"/>
              <a:pathLst>
                <a:path w="1780638" h="1741844" extrusionOk="0">
                  <a:moveTo>
                    <a:pt x="1754303" y="0"/>
                  </a:moveTo>
                  <a:lnTo>
                    <a:pt x="10739" y="1730929"/>
                  </a:lnTo>
                  <a:lnTo>
                    <a:pt x="0" y="1741844"/>
                  </a:lnTo>
                  <a:lnTo>
                    <a:pt x="32217" y="1741844"/>
                  </a:lnTo>
                  <a:cubicBezTo>
                    <a:pt x="47047" y="1741844"/>
                    <a:pt x="61877" y="1741844"/>
                    <a:pt x="76708" y="1741844"/>
                  </a:cubicBezTo>
                  <a:lnTo>
                    <a:pt x="91282" y="1741844"/>
                  </a:lnTo>
                  <a:lnTo>
                    <a:pt x="1778849" y="66506"/>
                  </a:lnTo>
                  <a:lnTo>
                    <a:pt x="1780639" y="64729"/>
                  </a:lnTo>
                  <a:lnTo>
                    <a:pt x="1780639" y="51783"/>
                  </a:lnTo>
                  <a:cubicBezTo>
                    <a:pt x="1780639" y="37061"/>
                    <a:pt x="1780639" y="22338"/>
                    <a:pt x="1780639" y="7615"/>
                  </a:cubicBezTo>
                  <a:lnTo>
                    <a:pt x="178063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7" name="Google Shape;1067;p4">
              <a:extLst>
                <a:ext uri="{FF2B5EF4-FFF2-40B4-BE49-F238E27FC236}">
                  <a16:creationId xmlns:a16="http://schemas.microsoft.com/office/drawing/2014/main" id="{7954F9C3-C0CD-41A0-92B6-86E375CB204C}"/>
                </a:ext>
              </a:extLst>
            </p:cNvPr>
            <p:cNvSpPr/>
            <p:nvPr/>
          </p:nvSpPr>
          <p:spPr>
            <a:xfrm>
              <a:off x="7510721" y="4771528"/>
              <a:ext cx="1528015" cy="1518211"/>
            </a:xfrm>
            <a:custGeom>
              <a:avLst/>
              <a:gdLst/>
              <a:ahLst/>
              <a:cxnLst/>
              <a:rect l="l" t="t" r="r" b="b"/>
              <a:pathLst>
                <a:path w="1528015" h="1518211" extrusionOk="0">
                  <a:moveTo>
                    <a:pt x="18666" y="1514658"/>
                  </a:moveTo>
                  <a:cubicBezTo>
                    <a:pt x="47303" y="1511104"/>
                    <a:pt x="76196" y="1506535"/>
                    <a:pt x="104578" y="1501459"/>
                  </a:cubicBezTo>
                  <a:lnTo>
                    <a:pt x="106624" y="1501459"/>
                  </a:lnTo>
                  <a:lnTo>
                    <a:pt x="1511140" y="107120"/>
                  </a:lnTo>
                  <a:lnTo>
                    <a:pt x="1512418" y="105597"/>
                  </a:lnTo>
                  <a:lnTo>
                    <a:pt x="1512418" y="103820"/>
                  </a:lnTo>
                  <a:cubicBezTo>
                    <a:pt x="1517276" y="75898"/>
                    <a:pt x="1521879" y="47214"/>
                    <a:pt x="1525714" y="18530"/>
                  </a:cubicBezTo>
                  <a:lnTo>
                    <a:pt x="1528016" y="0"/>
                  </a:lnTo>
                  <a:lnTo>
                    <a:pt x="0" y="1518212"/>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8" name="Google Shape;1068;p4">
              <a:extLst>
                <a:ext uri="{FF2B5EF4-FFF2-40B4-BE49-F238E27FC236}">
                  <a16:creationId xmlns:a16="http://schemas.microsoft.com/office/drawing/2014/main" id="{97003807-646D-4EC0-BA7A-335705BD709B}"/>
                </a:ext>
              </a:extLst>
            </p:cNvPr>
            <p:cNvSpPr/>
            <p:nvPr/>
          </p:nvSpPr>
          <p:spPr>
            <a:xfrm>
              <a:off x="7798375" y="5057351"/>
              <a:ext cx="1181296" cy="1174259"/>
            </a:xfrm>
            <a:custGeom>
              <a:avLst/>
              <a:gdLst/>
              <a:ahLst/>
              <a:cxnLst/>
              <a:rect l="l" t="t" r="r" b="b"/>
              <a:pathLst>
                <a:path w="1181296" h="1174259" extrusionOk="0">
                  <a:moveTo>
                    <a:pt x="24802" y="1166645"/>
                  </a:moveTo>
                  <a:cubicBezTo>
                    <a:pt x="59065" y="1155983"/>
                    <a:pt x="94606" y="1143545"/>
                    <a:pt x="137051" y="1127046"/>
                  </a:cubicBezTo>
                  <a:lnTo>
                    <a:pt x="137051" y="1127046"/>
                  </a:lnTo>
                  <a:lnTo>
                    <a:pt x="1132204" y="139104"/>
                  </a:lnTo>
                  <a:lnTo>
                    <a:pt x="1133738" y="137073"/>
                  </a:lnTo>
                  <a:cubicBezTo>
                    <a:pt x="1150103" y="94936"/>
                    <a:pt x="1162887" y="59398"/>
                    <a:pt x="1173626" y="25384"/>
                  </a:cubicBezTo>
                  <a:lnTo>
                    <a:pt x="1181297" y="0"/>
                  </a:lnTo>
                  <a:lnTo>
                    <a:pt x="0" y="117426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9" name="Google Shape;1069;p4">
              <a:extLst>
                <a:ext uri="{FF2B5EF4-FFF2-40B4-BE49-F238E27FC236}">
                  <a16:creationId xmlns:a16="http://schemas.microsoft.com/office/drawing/2014/main" id="{DB2FE3F2-DE68-4059-9650-1CC853D5A5E7}"/>
                </a:ext>
              </a:extLst>
            </p:cNvPr>
            <p:cNvSpPr/>
            <p:nvPr/>
          </p:nvSpPr>
          <p:spPr>
            <a:xfrm>
              <a:off x="8207738" y="5464763"/>
              <a:ext cx="592949" cy="587891"/>
            </a:xfrm>
            <a:custGeom>
              <a:avLst/>
              <a:gdLst/>
              <a:ahLst/>
              <a:cxnLst/>
              <a:rect l="l" t="t" r="r" b="b"/>
              <a:pathLst>
                <a:path w="592949" h="587891" extrusionOk="0">
                  <a:moveTo>
                    <a:pt x="51905" y="554131"/>
                  </a:moveTo>
                  <a:cubicBezTo>
                    <a:pt x="254132" y="422921"/>
                    <a:pt x="426776" y="251529"/>
                    <a:pt x="558943" y="50768"/>
                  </a:cubicBezTo>
                  <a:lnTo>
                    <a:pt x="592950" y="0"/>
                  </a:lnTo>
                  <a:lnTo>
                    <a:pt x="0" y="587891"/>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grpSp>
      <p:grpSp>
        <p:nvGrpSpPr>
          <p:cNvPr id="110" name="Group 109">
            <a:extLst>
              <a:ext uri="{FF2B5EF4-FFF2-40B4-BE49-F238E27FC236}">
                <a16:creationId xmlns:a16="http://schemas.microsoft.com/office/drawing/2014/main" id="{B842173E-2F4D-4503-9820-BF498C075A7B}"/>
              </a:ext>
            </a:extLst>
          </p:cNvPr>
          <p:cNvGrpSpPr/>
          <p:nvPr userDrawn="1"/>
        </p:nvGrpSpPr>
        <p:grpSpPr>
          <a:xfrm>
            <a:off x="-1946" y="1862"/>
            <a:ext cx="977400" cy="1161932"/>
            <a:chOff x="-1947" y="-9024"/>
            <a:chExt cx="1256445" cy="1493660"/>
          </a:xfrm>
        </p:grpSpPr>
        <p:pic>
          <p:nvPicPr>
            <p:cNvPr id="111" name="Google Shape;1834;p11">
              <a:extLst>
                <a:ext uri="{FF2B5EF4-FFF2-40B4-BE49-F238E27FC236}">
                  <a16:creationId xmlns:a16="http://schemas.microsoft.com/office/drawing/2014/main" id="{19199D34-A61F-41A6-A9A2-0016B7BD89A1}"/>
                </a:ext>
              </a:extLst>
            </p:cNvPr>
            <p:cNvPicPr preferRelativeResize="0"/>
            <p:nvPr/>
          </p:nvPicPr>
          <p:blipFill rotWithShape="1">
            <a:blip r:embed="rId2">
              <a:alphaModFix/>
            </a:blip>
            <a:srcRect/>
            <a:stretch/>
          </p:blipFill>
          <p:spPr>
            <a:xfrm flipH="1">
              <a:off x="1227" y="-9024"/>
              <a:ext cx="1253271" cy="1199287"/>
            </a:xfrm>
            <a:prstGeom prst="rect">
              <a:avLst/>
            </a:prstGeom>
            <a:noFill/>
            <a:ln>
              <a:noFill/>
            </a:ln>
          </p:spPr>
        </p:pic>
        <p:pic>
          <p:nvPicPr>
            <p:cNvPr id="112" name="Google Shape;1835;p11">
              <a:extLst>
                <a:ext uri="{FF2B5EF4-FFF2-40B4-BE49-F238E27FC236}">
                  <a16:creationId xmlns:a16="http://schemas.microsoft.com/office/drawing/2014/main" id="{25AD48AA-85AF-472B-9E37-F03925C12D10}"/>
                </a:ext>
              </a:extLst>
            </p:cNvPr>
            <p:cNvPicPr preferRelativeResize="0"/>
            <p:nvPr/>
          </p:nvPicPr>
          <p:blipFill rotWithShape="1">
            <a:blip r:embed="rId3">
              <a:alphaModFix/>
            </a:blip>
            <a:srcRect/>
            <a:stretch/>
          </p:blipFill>
          <p:spPr>
            <a:xfrm rot="5400000" flipH="1">
              <a:off x="-224181" y="823737"/>
              <a:ext cx="883133" cy="438665"/>
            </a:xfrm>
            <a:prstGeom prst="rect">
              <a:avLst/>
            </a:prstGeom>
            <a:noFill/>
            <a:ln>
              <a:noFill/>
            </a:ln>
          </p:spPr>
        </p:pic>
        <p:grpSp>
          <p:nvGrpSpPr>
            <p:cNvPr id="113" name="Google Shape;1836;p11">
              <a:extLst>
                <a:ext uri="{FF2B5EF4-FFF2-40B4-BE49-F238E27FC236}">
                  <a16:creationId xmlns:a16="http://schemas.microsoft.com/office/drawing/2014/main" id="{0A2135FF-4C98-45AF-BDB0-70A6F53BECAB}"/>
                </a:ext>
              </a:extLst>
            </p:cNvPr>
            <p:cNvGrpSpPr/>
            <p:nvPr/>
          </p:nvGrpSpPr>
          <p:grpSpPr>
            <a:xfrm flipH="1">
              <a:off x="202626" y="180283"/>
              <a:ext cx="234092" cy="236779"/>
              <a:chOff x="4752075" y="4578100"/>
              <a:chExt cx="787500" cy="789172"/>
            </a:xfrm>
          </p:grpSpPr>
          <p:sp>
            <p:nvSpPr>
              <p:cNvPr id="114" name="Google Shape;1837;p11">
                <a:extLst>
                  <a:ext uri="{FF2B5EF4-FFF2-40B4-BE49-F238E27FC236}">
                    <a16:creationId xmlns:a16="http://schemas.microsoft.com/office/drawing/2014/main" id="{86667106-38F9-4328-B13D-7836932AD6F9}"/>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5" name="Google Shape;1838;p11">
                <a:extLst>
                  <a:ext uri="{FF2B5EF4-FFF2-40B4-BE49-F238E27FC236}">
                    <a16:creationId xmlns:a16="http://schemas.microsoft.com/office/drawing/2014/main" id="{7E549FB9-707A-4877-8B67-C01AE4DF3031}"/>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sp>
        <p:nvSpPr>
          <p:cNvPr id="116" name="Google Shape;1868;p11">
            <a:extLst>
              <a:ext uri="{FF2B5EF4-FFF2-40B4-BE49-F238E27FC236}">
                <a16:creationId xmlns:a16="http://schemas.microsoft.com/office/drawing/2014/main" id="{F8AAEFA2-8ABC-4AA8-9149-C5F336FD72A3}"/>
              </a:ext>
            </a:extLst>
          </p:cNvPr>
          <p:cNvSpPr/>
          <p:nvPr userDrawn="1"/>
        </p:nvSpPr>
        <p:spPr>
          <a:xfrm>
            <a:off x="11903877" y="1036922"/>
            <a:ext cx="158243" cy="158243"/>
          </a:xfrm>
          <a:custGeom>
            <a:avLst/>
            <a:gdLst/>
            <a:ahLst/>
            <a:cxnLst/>
            <a:rect l="l" t="t" r="r" b="b"/>
            <a:pathLst>
              <a:path w="266700" h="266700" extrusionOk="0">
                <a:moveTo>
                  <a:pt x="266700" y="133258"/>
                </a:moveTo>
                <a:cubicBezTo>
                  <a:pt x="204487" y="155522"/>
                  <a:pt x="155522" y="204487"/>
                  <a:pt x="133258" y="266700"/>
                </a:cubicBezTo>
                <a:cubicBezTo>
                  <a:pt x="111034" y="204527"/>
                  <a:pt x="62143" y="155568"/>
                  <a:pt x="0" y="133258"/>
                </a:cubicBezTo>
                <a:cubicBezTo>
                  <a:pt x="62061" y="110921"/>
                  <a:pt x="110921" y="62061"/>
                  <a:pt x="133258" y="0"/>
                </a:cubicBezTo>
                <a:cubicBezTo>
                  <a:pt x="155568" y="62143"/>
                  <a:pt x="204527" y="111034"/>
                  <a:pt x="266700" y="133258"/>
                </a:cubicBezTo>
                <a:close/>
              </a:path>
            </a:pathLst>
          </a:custGeom>
          <a:solidFill>
            <a:srgbClr val="D93954"/>
          </a:solidFill>
          <a:ln>
            <a:noFill/>
          </a:ln>
        </p:spPr>
        <p:txBody>
          <a:bodyPr spcFirstLastPara="1" wrap="square" lIns="121900" tIns="60925" rIns="121900" bIns="609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ea typeface="Calibri"/>
              <a:cs typeface="Calibri"/>
              <a:sym typeface="Calibri"/>
            </a:endParaRPr>
          </a:p>
        </p:txBody>
      </p:sp>
      <p:pic>
        <p:nvPicPr>
          <p:cNvPr id="117" name="Google Shape;1035;p133">
            <a:extLst>
              <a:ext uri="{FF2B5EF4-FFF2-40B4-BE49-F238E27FC236}">
                <a16:creationId xmlns:a16="http://schemas.microsoft.com/office/drawing/2014/main" id="{8A010356-9C6A-4411-8AE9-8AC8D31ECBD0}"/>
              </a:ext>
            </a:extLst>
          </p:cNvPr>
          <p:cNvPicPr preferRelativeResize="0"/>
          <p:nvPr userDrawn="1"/>
        </p:nvPicPr>
        <p:blipFill rotWithShape="1">
          <a:blip r:embed="rId3">
            <a:alphaModFix/>
          </a:blip>
          <a:srcRect/>
          <a:stretch/>
        </p:blipFill>
        <p:spPr>
          <a:xfrm rot="16200000">
            <a:off x="11546916" y="204939"/>
            <a:ext cx="874788" cy="438665"/>
          </a:xfrm>
          <a:prstGeom prst="rect">
            <a:avLst/>
          </a:prstGeom>
          <a:noFill/>
          <a:ln>
            <a:noFill/>
          </a:ln>
        </p:spPr>
      </p:pic>
      <p:grpSp>
        <p:nvGrpSpPr>
          <p:cNvPr id="118" name="Google Shape;1036;p133">
            <a:extLst>
              <a:ext uri="{FF2B5EF4-FFF2-40B4-BE49-F238E27FC236}">
                <a16:creationId xmlns:a16="http://schemas.microsoft.com/office/drawing/2014/main" id="{ADED6E93-CAFA-4BFA-9367-AA97AF691C76}"/>
              </a:ext>
            </a:extLst>
          </p:cNvPr>
          <p:cNvGrpSpPr/>
          <p:nvPr userDrawn="1"/>
        </p:nvGrpSpPr>
        <p:grpSpPr>
          <a:xfrm>
            <a:off x="11540411" y="869417"/>
            <a:ext cx="234045" cy="234541"/>
            <a:chOff x="4752075" y="4578100"/>
            <a:chExt cx="787500" cy="789172"/>
          </a:xfrm>
        </p:grpSpPr>
        <p:sp>
          <p:nvSpPr>
            <p:cNvPr id="119" name="Google Shape;1037;p133">
              <a:extLst>
                <a:ext uri="{FF2B5EF4-FFF2-40B4-BE49-F238E27FC236}">
                  <a16:creationId xmlns:a16="http://schemas.microsoft.com/office/drawing/2014/main" id="{B221CC13-B2CD-49F0-A756-70F2B68B1D44}"/>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0" name="Google Shape;1038;p133">
              <a:extLst>
                <a:ext uri="{FF2B5EF4-FFF2-40B4-BE49-F238E27FC236}">
                  <a16:creationId xmlns:a16="http://schemas.microsoft.com/office/drawing/2014/main" id="{EB6FDA7F-1278-4EA2-8922-94682506405B}"/>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26" name="Text Placeholder 125">
            <a:extLst>
              <a:ext uri="{FF2B5EF4-FFF2-40B4-BE49-F238E27FC236}">
                <a16:creationId xmlns:a16="http://schemas.microsoft.com/office/drawing/2014/main" id="{1C1F2F34-8573-4955-BACE-4DED7875705C}"/>
              </a:ext>
            </a:extLst>
          </p:cNvPr>
          <p:cNvSpPr>
            <a:spLocks noGrp="1"/>
          </p:cNvSpPr>
          <p:nvPr>
            <p:ph type="body" sz="quarter" idx="17" hasCustomPrompt="1"/>
          </p:nvPr>
        </p:nvSpPr>
        <p:spPr>
          <a:xfrm>
            <a:off x="470884" y="342195"/>
            <a:ext cx="10808962" cy="772217"/>
          </a:xfrm>
        </p:spPr>
        <p:txBody>
          <a:bodyPr/>
          <a:lstStyle>
            <a:lvl1pPr>
              <a:defRPr kumimoji="0" lang="en-US" altLang="zh-TW" sz="3200" b="1" i="0" u="none" strike="noStrike" kern="0" cap="none" spc="0" normalizeH="0" baseline="0" dirty="0" smtClean="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defRPr>
            </a:lvl1pPr>
            <a:lvl2pPr>
              <a:defRPr/>
            </a:lvl2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Roadmap</a:t>
            </a:r>
            <a:endPar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endParaRPr>
          </a:p>
        </p:txBody>
      </p:sp>
      <p:sp>
        <p:nvSpPr>
          <p:cNvPr id="183" name="Text Placeholder 5">
            <a:extLst>
              <a:ext uri="{FF2B5EF4-FFF2-40B4-BE49-F238E27FC236}">
                <a16:creationId xmlns:a16="http://schemas.microsoft.com/office/drawing/2014/main" id="{3BBE3FA3-839D-46F6-9EEB-543E0DBB344A}"/>
              </a:ext>
            </a:extLst>
          </p:cNvPr>
          <p:cNvSpPr>
            <a:spLocks noGrp="1"/>
          </p:cNvSpPr>
          <p:nvPr>
            <p:ph type="body" sz="quarter" idx="55" hasCustomPrompt="1"/>
          </p:nvPr>
        </p:nvSpPr>
        <p:spPr>
          <a:xfrm>
            <a:off x="514555" y="2533140"/>
            <a:ext cx="3333545" cy="387698"/>
          </a:xfrm>
        </p:spPr>
        <p:txBody>
          <a:bodyPr/>
          <a:lstStyle>
            <a:lvl2pPr algn="ctr">
              <a:defRPr>
                <a:latin typeface="Arial" panose="020B0604020202020204" pitchFamily="34" charset="0"/>
                <a:cs typeface="Arial" panose="020B0604020202020204" pitchFamily="34" charset="0"/>
              </a:defRPr>
            </a:lvl2pPr>
          </a:lstStyle>
          <a:p>
            <a:pPr marL="0" marR="0" lvl="0" indent="0" algn="l" defTabSz="781835" rtl="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ERP</a:t>
            </a:r>
            <a:r>
              <a:rPr kumimoji="0" lang="zh-TW" altLang="en-US"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企業資源規劃</a:t>
            </a:r>
            <a:r>
              <a:rPr kumimoji="0" lang="en-US" altLang="zh-TW"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a:t>
            </a:r>
            <a:r>
              <a:rPr kumimoji="0" lang="zh-TW" altLang="en-US"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服務業</a:t>
            </a:r>
          </a:p>
        </p:txBody>
      </p:sp>
      <p:sp>
        <p:nvSpPr>
          <p:cNvPr id="61" name="Text Placeholder 5">
            <a:extLst>
              <a:ext uri="{FF2B5EF4-FFF2-40B4-BE49-F238E27FC236}">
                <a16:creationId xmlns:a16="http://schemas.microsoft.com/office/drawing/2014/main" id="{86F60911-95D1-4AA7-BF9C-CB72DD390835}"/>
              </a:ext>
            </a:extLst>
          </p:cNvPr>
          <p:cNvSpPr>
            <a:spLocks noGrp="1"/>
          </p:cNvSpPr>
          <p:nvPr>
            <p:ph type="body" sz="quarter" idx="56" hasCustomPrompt="1"/>
          </p:nvPr>
        </p:nvSpPr>
        <p:spPr>
          <a:xfrm>
            <a:off x="527823" y="3170774"/>
            <a:ext cx="3333545" cy="387698"/>
          </a:xfrm>
        </p:spPr>
        <p:txBody>
          <a:bodyPr/>
          <a:lstStyle>
            <a:lvl2pPr algn="ctr">
              <a:defRPr>
                <a:latin typeface="Arial" panose="020B0604020202020204" pitchFamily="34" charset="0"/>
                <a:cs typeface="Arial" panose="020B0604020202020204" pitchFamily="34" charset="0"/>
              </a:defRPr>
            </a:lvl2pPr>
          </a:lstStyle>
          <a:p>
            <a:pPr marL="0" marR="0" lvl="0" indent="0" algn="l" defTabSz="781835" rtl="0" eaLnBrk="1" fontAlgn="auto" latinLnBrk="0" hangingPunct="1">
              <a:lnSpc>
                <a:spcPct val="100000"/>
              </a:lnSpc>
              <a:spcBef>
                <a:spcPts val="0"/>
              </a:spcBef>
              <a:spcAft>
                <a:spcPts val="0"/>
              </a:spcAft>
              <a:buClrTx/>
              <a:buSzTx/>
              <a:buFontTx/>
              <a:buNone/>
              <a:tabLst/>
              <a:defRPr/>
            </a:pPr>
            <a:r>
              <a:rPr kumimoji="0" lang="zh-TW" altLang="en-US"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廠內智能物流系統</a:t>
            </a:r>
          </a:p>
        </p:txBody>
      </p:sp>
      <p:sp>
        <p:nvSpPr>
          <p:cNvPr id="62" name="Text Placeholder 5">
            <a:extLst>
              <a:ext uri="{FF2B5EF4-FFF2-40B4-BE49-F238E27FC236}">
                <a16:creationId xmlns:a16="http://schemas.microsoft.com/office/drawing/2014/main" id="{8A5FD47E-85BA-4D6E-9ED0-825F74F25FC9}"/>
              </a:ext>
            </a:extLst>
          </p:cNvPr>
          <p:cNvSpPr>
            <a:spLocks noGrp="1"/>
          </p:cNvSpPr>
          <p:nvPr>
            <p:ph type="body" sz="quarter" idx="57" hasCustomPrompt="1"/>
          </p:nvPr>
        </p:nvSpPr>
        <p:spPr>
          <a:xfrm>
            <a:off x="530327" y="3775413"/>
            <a:ext cx="3333545" cy="387698"/>
          </a:xfrm>
        </p:spPr>
        <p:txBody>
          <a:bodyPr/>
          <a:lstStyle>
            <a:lvl2pPr algn="ctr">
              <a:defRPr>
                <a:latin typeface="Arial" panose="020B0604020202020204" pitchFamily="34" charset="0"/>
                <a:cs typeface="Arial" panose="020B0604020202020204" pitchFamily="34" charset="0"/>
              </a:defRPr>
            </a:lvl2pPr>
          </a:lstStyle>
          <a:p>
            <a:pPr marL="0" marR="0" lvl="0" indent="0" algn="l" defTabSz="781835" rtl="0" eaLnBrk="1" fontAlgn="auto" latinLnBrk="0" hangingPunct="1">
              <a:lnSpc>
                <a:spcPct val="100000"/>
              </a:lnSpc>
              <a:spcBef>
                <a:spcPts val="0"/>
              </a:spcBef>
              <a:spcAft>
                <a:spcPts val="0"/>
              </a:spcAft>
              <a:buClrTx/>
              <a:buSzTx/>
              <a:buFontTx/>
              <a:buNone/>
              <a:tabLst/>
              <a:defRPr/>
            </a:pPr>
            <a:r>
              <a:rPr kumimoji="0" lang="zh-TW" altLang="en-US"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物流行動化管理應用</a:t>
            </a:r>
            <a:r>
              <a:rPr kumimoji="0" lang="en-US" altLang="zh-TW"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APP</a:t>
            </a:r>
          </a:p>
        </p:txBody>
      </p:sp>
      <p:sp>
        <p:nvSpPr>
          <p:cNvPr id="63" name="Text Placeholder 5">
            <a:extLst>
              <a:ext uri="{FF2B5EF4-FFF2-40B4-BE49-F238E27FC236}">
                <a16:creationId xmlns:a16="http://schemas.microsoft.com/office/drawing/2014/main" id="{946D64DD-73B5-4097-9395-6A549D18B57F}"/>
              </a:ext>
            </a:extLst>
          </p:cNvPr>
          <p:cNvSpPr>
            <a:spLocks noGrp="1"/>
          </p:cNvSpPr>
          <p:nvPr>
            <p:ph type="body" sz="quarter" idx="58" hasCustomPrompt="1"/>
          </p:nvPr>
        </p:nvSpPr>
        <p:spPr>
          <a:xfrm>
            <a:off x="514555" y="4404745"/>
            <a:ext cx="3333545" cy="387698"/>
          </a:xfrm>
        </p:spPr>
        <p:txBody>
          <a:bodyPr/>
          <a:lstStyle>
            <a:lvl2pPr algn="ctr">
              <a:defRPr>
                <a:latin typeface="Arial" panose="020B0604020202020204" pitchFamily="34" charset="0"/>
                <a:cs typeface="Arial" panose="020B0604020202020204" pitchFamily="34" charset="0"/>
              </a:defRPr>
            </a:lvl2pPr>
          </a:lstStyle>
          <a:p>
            <a:pPr marL="0" marR="0" lvl="0" indent="0" algn="l" defTabSz="781835" rtl="0" eaLnBrk="1" fontAlgn="auto" latinLnBrk="0" hangingPunct="1">
              <a:lnSpc>
                <a:spcPct val="100000"/>
              </a:lnSpc>
              <a:spcBef>
                <a:spcPts val="0"/>
              </a:spcBef>
              <a:spcAft>
                <a:spcPts val="0"/>
              </a:spcAft>
              <a:buClrTx/>
              <a:buSzTx/>
              <a:buFontTx/>
              <a:buNone/>
              <a:tabLst/>
              <a:defRPr/>
            </a:pPr>
            <a:r>
              <a:rPr kumimoji="0" lang="zh-TW" altLang="en-US"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倉儲管理系統 </a:t>
            </a:r>
            <a:r>
              <a:rPr kumimoji="0" lang="en-US" altLang="zh-TW"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WMS</a:t>
            </a:r>
          </a:p>
        </p:txBody>
      </p:sp>
      <p:sp>
        <p:nvSpPr>
          <p:cNvPr id="64" name="Text Placeholder 5">
            <a:extLst>
              <a:ext uri="{FF2B5EF4-FFF2-40B4-BE49-F238E27FC236}">
                <a16:creationId xmlns:a16="http://schemas.microsoft.com/office/drawing/2014/main" id="{C70B201A-6DBB-4FAF-9831-A9CD62013281}"/>
              </a:ext>
            </a:extLst>
          </p:cNvPr>
          <p:cNvSpPr>
            <a:spLocks noGrp="1"/>
          </p:cNvSpPr>
          <p:nvPr>
            <p:ph type="body" sz="quarter" idx="59" hasCustomPrompt="1"/>
          </p:nvPr>
        </p:nvSpPr>
        <p:spPr>
          <a:xfrm>
            <a:off x="505924" y="5012922"/>
            <a:ext cx="3333545" cy="387698"/>
          </a:xfrm>
        </p:spPr>
        <p:txBody>
          <a:bodyPr/>
          <a:lstStyle>
            <a:lvl2pPr algn="ctr">
              <a:defRPr>
                <a:latin typeface="Arial" panose="020B0604020202020204" pitchFamily="34" charset="0"/>
                <a:cs typeface="Arial" panose="020B0604020202020204" pitchFamily="34" charset="0"/>
              </a:defRPr>
            </a:lvl2pPr>
          </a:lstStyle>
          <a:p>
            <a:pPr marL="0" marR="0" lvl="0" indent="0" algn="l" defTabSz="781835" rtl="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52" normalizeH="0" baseline="0" noProof="0" dirty="0">
                <a:ln>
                  <a:noFill/>
                </a:ln>
                <a:solidFill>
                  <a:srgbClr val="E0301E"/>
                </a:solidFill>
                <a:effectLst/>
                <a:uLnTx/>
                <a:uFillTx/>
                <a:latin typeface="Calibri" panose="020F0502020204030204"/>
                <a:ea typeface="+mn-ea"/>
                <a:cs typeface="+mn-cs"/>
              </a:rPr>
              <a:t>Sales Cloud (</a:t>
            </a:r>
            <a:r>
              <a:rPr kumimoji="0" lang="zh-TW" altLang="en-US"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銷售雲</a:t>
            </a:r>
            <a:r>
              <a:rPr kumimoji="0" lang="en-US" altLang="zh-TW"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a:t>
            </a:r>
          </a:p>
        </p:txBody>
      </p:sp>
    </p:spTree>
    <p:extLst>
      <p:ext uri="{BB962C8B-B14F-4D97-AF65-F5344CB8AC3E}">
        <p14:creationId xmlns:p14="http://schemas.microsoft.com/office/powerpoint/2010/main" val="50871790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589EAD3-E1F5-4FA0-A7AF-D624C248709E}"/>
              </a:ext>
            </a:extLst>
          </p:cNvPr>
          <p:cNvSpPr>
            <a:spLocks noGrp="1"/>
          </p:cNvSpPr>
          <p:nvPr>
            <p:ph type="pic" sz="quarter" idx="18"/>
          </p:nvPr>
        </p:nvSpPr>
        <p:spPr>
          <a:xfrm>
            <a:off x="531902" y="1378884"/>
            <a:ext cx="7411095" cy="5342587"/>
          </a:xfrm>
        </p:spPr>
        <p:txBody>
          <a:bodyPr/>
          <a:lstStyle/>
          <a:p>
            <a:endParaRPr lang="zh-TW" altLang="en-US" dirty="0"/>
          </a:p>
        </p:txBody>
      </p:sp>
      <p:sp>
        <p:nvSpPr>
          <p:cNvPr id="3" name="Date Placeholder 2">
            <a:extLst>
              <a:ext uri="{FF2B5EF4-FFF2-40B4-BE49-F238E27FC236}">
                <a16:creationId xmlns:a16="http://schemas.microsoft.com/office/drawing/2014/main" id="{09F2E4CB-4A50-4B2D-9F80-4FC3F8FC3F95}"/>
              </a:ext>
            </a:extLst>
          </p:cNvPr>
          <p:cNvSpPr>
            <a:spLocks noGrp="1"/>
          </p:cNvSpPr>
          <p:nvPr>
            <p:ph type="dt" sz="half" idx="10"/>
          </p:nvPr>
        </p:nvSpPr>
        <p:spPr/>
        <p:txBody>
          <a:bodyPr/>
          <a:lstStyle/>
          <a:p>
            <a:fld id="{FD8CB30E-0CCA-460F-AF9B-257BD2DB4B3A}" type="datetimeFigureOut">
              <a:rPr lang="zh-TW" altLang="en-US" smtClean="0"/>
              <a:t>2023/2/8</a:t>
            </a:fld>
            <a:endParaRPr lang="zh-TW" altLang="en-US"/>
          </a:p>
        </p:txBody>
      </p:sp>
      <p:sp>
        <p:nvSpPr>
          <p:cNvPr id="4" name="Footer Placeholder 3">
            <a:extLst>
              <a:ext uri="{FF2B5EF4-FFF2-40B4-BE49-F238E27FC236}">
                <a16:creationId xmlns:a16="http://schemas.microsoft.com/office/drawing/2014/main" id="{E2B4075C-7C2F-451E-9FA2-899221799A2C}"/>
              </a:ext>
            </a:extLst>
          </p:cNvPr>
          <p:cNvSpPr>
            <a:spLocks noGrp="1"/>
          </p:cNvSpPr>
          <p:nvPr>
            <p:ph type="ftr" sz="quarter" idx="11"/>
          </p:nvPr>
        </p:nvSpPr>
        <p:spPr/>
        <p:txBody>
          <a:bodyPr/>
          <a:lstStyle/>
          <a:p>
            <a:endParaRPr lang="zh-TW" altLang="en-US"/>
          </a:p>
        </p:txBody>
      </p:sp>
      <p:sp>
        <p:nvSpPr>
          <p:cNvPr id="5" name="Slide Number Placeholder 4">
            <a:extLst>
              <a:ext uri="{FF2B5EF4-FFF2-40B4-BE49-F238E27FC236}">
                <a16:creationId xmlns:a16="http://schemas.microsoft.com/office/drawing/2014/main" id="{9437906A-4F7D-4CE8-A46F-D03870343C3C}"/>
              </a:ext>
            </a:extLst>
          </p:cNvPr>
          <p:cNvSpPr>
            <a:spLocks noGrp="1"/>
          </p:cNvSpPr>
          <p:nvPr>
            <p:ph type="sldNum" sz="quarter" idx="12"/>
          </p:nvPr>
        </p:nvSpPr>
        <p:spPr/>
        <p:txBody>
          <a:bodyPr/>
          <a:lstStyle/>
          <a:p>
            <a:fld id="{8CAE4871-D5CC-4840-A78C-FAD35407F786}" type="slidenum">
              <a:rPr lang="zh-TW" altLang="en-US" smtClean="0"/>
              <a:t>‹#›</a:t>
            </a:fld>
            <a:endParaRPr lang="zh-TW" altLang="en-US"/>
          </a:p>
        </p:txBody>
      </p:sp>
      <p:sp>
        <p:nvSpPr>
          <p:cNvPr id="89" name="Google Shape;1030;p133">
            <a:extLst>
              <a:ext uri="{FF2B5EF4-FFF2-40B4-BE49-F238E27FC236}">
                <a16:creationId xmlns:a16="http://schemas.microsoft.com/office/drawing/2014/main" id="{90A3A9C7-7756-46D5-945C-D3CDDF4D229B}"/>
              </a:ext>
            </a:extLst>
          </p:cNvPr>
          <p:cNvSpPr/>
          <p:nvPr userDrawn="1"/>
        </p:nvSpPr>
        <p:spPr>
          <a:xfrm>
            <a:off x="-1946" y="5881"/>
            <a:ext cx="12192000" cy="1354000"/>
          </a:xfrm>
          <a:prstGeom prst="rect">
            <a:avLst/>
          </a:prstGeom>
          <a:solidFill>
            <a:srgbClr val="262626"/>
          </a:solidFill>
          <a:ln>
            <a:noFill/>
          </a:ln>
        </p:spPr>
        <p:txBody>
          <a:bodyPr spcFirstLastPara="1" wrap="square" lIns="121900" tIns="121900" rIns="121900" bIns="121900" anchor="ctr" anchorCtr="0">
            <a:noAutofit/>
          </a:bodyPr>
          <a:lstStyle/>
          <a:p>
            <a:pPr>
              <a:buClr>
                <a:srgbClr val="000000"/>
              </a:buClr>
              <a:buSzPts val="1400"/>
              <a:buFont typeface="Arial"/>
              <a:buNone/>
            </a:pPr>
            <a:endParaRPr sz="1867" kern="0">
              <a:solidFill>
                <a:srgbClr val="000000"/>
              </a:solidFill>
              <a:latin typeface="Arial"/>
              <a:ea typeface="Arial"/>
              <a:cs typeface="Arial"/>
              <a:sym typeface="Arial"/>
            </a:endParaRPr>
          </a:p>
        </p:txBody>
      </p:sp>
      <p:grpSp>
        <p:nvGrpSpPr>
          <p:cNvPr id="90" name="Google Shape;1050;p4">
            <a:extLst>
              <a:ext uri="{FF2B5EF4-FFF2-40B4-BE49-F238E27FC236}">
                <a16:creationId xmlns:a16="http://schemas.microsoft.com/office/drawing/2014/main" id="{EA762231-55FE-45B6-802C-BC3F3D64229A}"/>
              </a:ext>
            </a:extLst>
          </p:cNvPr>
          <p:cNvGrpSpPr/>
          <p:nvPr userDrawn="1"/>
        </p:nvGrpSpPr>
        <p:grpSpPr>
          <a:xfrm>
            <a:off x="9641823" y="13076"/>
            <a:ext cx="2550177" cy="1270476"/>
            <a:chOff x="5552377" y="4559319"/>
            <a:chExt cx="3497865" cy="1742606"/>
          </a:xfrm>
        </p:grpSpPr>
        <p:sp>
          <p:nvSpPr>
            <p:cNvPr id="91" name="Google Shape;1051;p4">
              <a:extLst>
                <a:ext uri="{FF2B5EF4-FFF2-40B4-BE49-F238E27FC236}">
                  <a16:creationId xmlns:a16="http://schemas.microsoft.com/office/drawing/2014/main" id="{240340AB-257A-4FB1-AF59-DD7B07B4E662}"/>
                </a:ext>
              </a:extLst>
            </p:cNvPr>
            <p:cNvSpPr/>
            <p:nvPr/>
          </p:nvSpPr>
          <p:spPr>
            <a:xfrm>
              <a:off x="5552377" y="4560081"/>
              <a:ext cx="127845" cy="122350"/>
            </a:xfrm>
            <a:custGeom>
              <a:avLst/>
              <a:gdLst/>
              <a:ahLst/>
              <a:cxnLst/>
              <a:rect l="l" t="t" r="r" b="b"/>
              <a:pathLst>
                <a:path w="127845" h="122350" extrusionOk="0">
                  <a:moveTo>
                    <a:pt x="36053" y="0"/>
                  </a:moveTo>
                  <a:lnTo>
                    <a:pt x="0" y="35791"/>
                  </a:lnTo>
                  <a:lnTo>
                    <a:pt x="0" y="38584"/>
                  </a:lnTo>
                  <a:cubicBezTo>
                    <a:pt x="0" y="66760"/>
                    <a:pt x="1278" y="89351"/>
                    <a:pt x="2557" y="108135"/>
                  </a:cubicBezTo>
                  <a:lnTo>
                    <a:pt x="2557" y="122350"/>
                  </a:lnTo>
                  <a:lnTo>
                    <a:pt x="127846"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2" name="Google Shape;1052;p4">
              <a:extLst>
                <a:ext uri="{FF2B5EF4-FFF2-40B4-BE49-F238E27FC236}">
                  <a16:creationId xmlns:a16="http://schemas.microsoft.com/office/drawing/2014/main" id="{08C9F7A7-6644-4AFA-AEAB-D5C78E58779A}"/>
                </a:ext>
              </a:extLst>
            </p:cNvPr>
            <p:cNvSpPr/>
            <p:nvPr/>
          </p:nvSpPr>
          <p:spPr>
            <a:xfrm>
              <a:off x="5568741" y="4560081"/>
              <a:ext cx="339047" cy="323898"/>
            </a:xfrm>
            <a:custGeom>
              <a:avLst/>
              <a:gdLst/>
              <a:ahLst/>
              <a:cxnLst/>
              <a:rect l="l" t="t" r="r" b="b"/>
              <a:pathLst>
                <a:path w="339047" h="323898" extrusionOk="0">
                  <a:moveTo>
                    <a:pt x="248788" y="0"/>
                  </a:moveTo>
                  <a:lnTo>
                    <a:pt x="0" y="246985"/>
                  </a:lnTo>
                  <a:lnTo>
                    <a:pt x="0" y="250032"/>
                  </a:lnTo>
                  <a:cubicBezTo>
                    <a:pt x="2557" y="268308"/>
                    <a:pt x="5881" y="288107"/>
                    <a:pt x="10228" y="311968"/>
                  </a:cubicBezTo>
                  <a:lnTo>
                    <a:pt x="12273" y="323899"/>
                  </a:lnTo>
                  <a:lnTo>
                    <a:pt x="33904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3" name="Google Shape;1053;p4">
              <a:extLst>
                <a:ext uri="{FF2B5EF4-FFF2-40B4-BE49-F238E27FC236}">
                  <a16:creationId xmlns:a16="http://schemas.microsoft.com/office/drawing/2014/main" id="{7FB90682-FDBB-4A1C-A91E-BAC0F0C2C2A5}"/>
                </a:ext>
              </a:extLst>
            </p:cNvPr>
            <p:cNvSpPr/>
            <p:nvPr/>
          </p:nvSpPr>
          <p:spPr>
            <a:xfrm>
              <a:off x="5606328" y="4559319"/>
              <a:ext cx="530560" cy="507678"/>
            </a:xfrm>
            <a:custGeom>
              <a:avLst/>
              <a:gdLst/>
              <a:ahLst/>
              <a:cxnLst/>
              <a:rect l="l" t="t" r="r" b="b"/>
              <a:pathLst>
                <a:path w="530560" h="507678" extrusionOk="0">
                  <a:moveTo>
                    <a:pt x="440302" y="762"/>
                  </a:moveTo>
                  <a:lnTo>
                    <a:pt x="2557" y="435334"/>
                  </a:lnTo>
                  <a:lnTo>
                    <a:pt x="0" y="437872"/>
                  </a:lnTo>
                  <a:lnTo>
                    <a:pt x="0" y="441426"/>
                  </a:lnTo>
                  <a:cubicBezTo>
                    <a:pt x="4602" y="458941"/>
                    <a:pt x="9716" y="476202"/>
                    <a:pt x="14830" y="493717"/>
                  </a:cubicBezTo>
                  <a:lnTo>
                    <a:pt x="19177" y="507678"/>
                  </a:lnTo>
                  <a:lnTo>
                    <a:pt x="530561"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4" name="Google Shape;1054;p4">
              <a:extLst>
                <a:ext uri="{FF2B5EF4-FFF2-40B4-BE49-F238E27FC236}">
                  <a16:creationId xmlns:a16="http://schemas.microsoft.com/office/drawing/2014/main" id="{C027AB4C-AEAB-4A9E-A3AF-64EC71428D9C}"/>
                </a:ext>
              </a:extLst>
            </p:cNvPr>
            <p:cNvSpPr/>
            <p:nvPr/>
          </p:nvSpPr>
          <p:spPr>
            <a:xfrm>
              <a:off x="5661046" y="4560081"/>
              <a:ext cx="704942" cy="672673"/>
            </a:xfrm>
            <a:custGeom>
              <a:avLst/>
              <a:gdLst/>
              <a:ahLst/>
              <a:cxnLst/>
              <a:rect l="l" t="t" r="r" b="b"/>
              <a:pathLst>
                <a:path w="704942" h="672673" extrusionOk="0">
                  <a:moveTo>
                    <a:pt x="614428" y="0"/>
                  </a:moveTo>
                  <a:lnTo>
                    <a:pt x="2813" y="607183"/>
                  </a:lnTo>
                  <a:lnTo>
                    <a:pt x="0" y="609214"/>
                  </a:lnTo>
                  <a:lnTo>
                    <a:pt x="1534" y="613022"/>
                  </a:lnTo>
                  <a:cubicBezTo>
                    <a:pt x="7926" y="630283"/>
                    <a:pt x="14830" y="647544"/>
                    <a:pt x="21990" y="663789"/>
                  </a:cubicBezTo>
                  <a:lnTo>
                    <a:pt x="25569" y="672674"/>
                  </a:lnTo>
                  <a:lnTo>
                    <a:pt x="70494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5" name="Google Shape;1055;p4">
              <a:extLst>
                <a:ext uri="{FF2B5EF4-FFF2-40B4-BE49-F238E27FC236}">
                  <a16:creationId xmlns:a16="http://schemas.microsoft.com/office/drawing/2014/main" id="{0E326B95-7CC1-447E-8DE1-A895280480AB}"/>
                </a:ext>
              </a:extLst>
            </p:cNvPr>
            <p:cNvSpPr/>
            <p:nvPr/>
          </p:nvSpPr>
          <p:spPr>
            <a:xfrm>
              <a:off x="5729827" y="4560081"/>
              <a:ext cx="865261" cy="828277"/>
            </a:xfrm>
            <a:custGeom>
              <a:avLst/>
              <a:gdLst/>
              <a:ahLst/>
              <a:cxnLst/>
              <a:rect l="l" t="t" r="r" b="b"/>
              <a:pathLst>
                <a:path w="865261" h="828277" extrusionOk="0">
                  <a:moveTo>
                    <a:pt x="774747" y="0"/>
                  </a:moveTo>
                  <a:lnTo>
                    <a:pt x="3324" y="765833"/>
                  </a:lnTo>
                  <a:lnTo>
                    <a:pt x="0" y="769133"/>
                  </a:lnTo>
                  <a:lnTo>
                    <a:pt x="2046" y="773194"/>
                  </a:lnTo>
                  <a:cubicBezTo>
                    <a:pt x="10228" y="789186"/>
                    <a:pt x="18410" y="804924"/>
                    <a:pt x="27615" y="820662"/>
                  </a:cubicBezTo>
                  <a:lnTo>
                    <a:pt x="31450" y="828277"/>
                  </a:lnTo>
                  <a:lnTo>
                    <a:pt x="86526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6" name="Google Shape;1056;p4">
              <a:extLst>
                <a:ext uri="{FF2B5EF4-FFF2-40B4-BE49-F238E27FC236}">
                  <a16:creationId xmlns:a16="http://schemas.microsoft.com/office/drawing/2014/main" id="{E3935CB2-D12B-41B7-B1F1-82E8E4A8035A}"/>
                </a:ext>
              </a:extLst>
            </p:cNvPr>
            <p:cNvSpPr/>
            <p:nvPr/>
          </p:nvSpPr>
          <p:spPr>
            <a:xfrm>
              <a:off x="5811392" y="4560081"/>
              <a:ext cx="1012540" cy="970173"/>
            </a:xfrm>
            <a:custGeom>
              <a:avLst/>
              <a:gdLst/>
              <a:ahLst/>
              <a:cxnLst/>
              <a:rect l="l" t="t" r="r" b="b"/>
              <a:pathLst>
                <a:path w="1012540" h="970173" extrusionOk="0">
                  <a:moveTo>
                    <a:pt x="922281" y="0"/>
                  </a:moveTo>
                  <a:lnTo>
                    <a:pt x="3580" y="912044"/>
                  </a:lnTo>
                  <a:lnTo>
                    <a:pt x="0" y="915598"/>
                  </a:lnTo>
                  <a:lnTo>
                    <a:pt x="2813" y="919913"/>
                  </a:lnTo>
                  <a:cubicBezTo>
                    <a:pt x="12018" y="934636"/>
                    <a:pt x="21478" y="949358"/>
                    <a:pt x="30939" y="963827"/>
                  </a:cubicBezTo>
                  <a:lnTo>
                    <a:pt x="35285" y="970173"/>
                  </a:lnTo>
                  <a:lnTo>
                    <a:pt x="101254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7" name="Google Shape;1057;p4">
              <a:extLst>
                <a:ext uri="{FF2B5EF4-FFF2-40B4-BE49-F238E27FC236}">
                  <a16:creationId xmlns:a16="http://schemas.microsoft.com/office/drawing/2014/main" id="{3B31388A-A2CE-4826-BE7D-3D9F5C9FF0D1}"/>
                </a:ext>
              </a:extLst>
            </p:cNvPr>
            <p:cNvSpPr/>
            <p:nvPr/>
          </p:nvSpPr>
          <p:spPr>
            <a:xfrm>
              <a:off x="5904464" y="4560081"/>
              <a:ext cx="1148568" cy="1100900"/>
            </a:xfrm>
            <a:custGeom>
              <a:avLst/>
              <a:gdLst/>
              <a:ahLst/>
              <a:cxnLst/>
              <a:rect l="l" t="t" r="r" b="b"/>
              <a:pathLst>
                <a:path w="1148568" h="1100900" extrusionOk="0">
                  <a:moveTo>
                    <a:pt x="1058309" y="0"/>
                  </a:moveTo>
                  <a:lnTo>
                    <a:pt x="0" y="1050640"/>
                  </a:lnTo>
                  <a:lnTo>
                    <a:pt x="3324" y="1054956"/>
                  </a:lnTo>
                  <a:cubicBezTo>
                    <a:pt x="13807" y="1068663"/>
                    <a:pt x="24546" y="1082116"/>
                    <a:pt x="35285" y="1095316"/>
                  </a:cubicBezTo>
                  <a:lnTo>
                    <a:pt x="39632" y="1100900"/>
                  </a:lnTo>
                  <a:lnTo>
                    <a:pt x="114856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8" name="Google Shape;1058;p4">
              <a:extLst>
                <a:ext uri="{FF2B5EF4-FFF2-40B4-BE49-F238E27FC236}">
                  <a16:creationId xmlns:a16="http://schemas.microsoft.com/office/drawing/2014/main" id="{48367FEA-60B8-454E-8565-A2D81A7B049F}"/>
                </a:ext>
              </a:extLst>
            </p:cNvPr>
            <p:cNvSpPr/>
            <p:nvPr/>
          </p:nvSpPr>
          <p:spPr>
            <a:xfrm>
              <a:off x="6008275" y="4560081"/>
              <a:ext cx="1273857" cy="1220966"/>
            </a:xfrm>
            <a:custGeom>
              <a:avLst/>
              <a:gdLst/>
              <a:ahLst/>
              <a:cxnLst/>
              <a:rect l="l" t="t" r="r" b="b"/>
              <a:pathLst>
                <a:path w="1273857" h="1220966" extrusionOk="0">
                  <a:moveTo>
                    <a:pt x="1183343" y="0"/>
                  </a:moveTo>
                  <a:lnTo>
                    <a:pt x="4347" y="1170706"/>
                  </a:lnTo>
                  <a:lnTo>
                    <a:pt x="0" y="1175021"/>
                  </a:lnTo>
                  <a:lnTo>
                    <a:pt x="4091" y="1179337"/>
                  </a:lnTo>
                  <a:cubicBezTo>
                    <a:pt x="15597" y="1192029"/>
                    <a:pt x="27615" y="1204721"/>
                    <a:pt x="39632" y="1216397"/>
                  </a:cubicBezTo>
                  <a:lnTo>
                    <a:pt x="43979" y="1220966"/>
                  </a:lnTo>
                  <a:lnTo>
                    <a:pt x="127385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9" name="Google Shape;1059;p4">
              <a:extLst>
                <a:ext uri="{FF2B5EF4-FFF2-40B4-BE49-F238E27FC236}">
                  <a16:creationId xmlns:a16="http://schemas.microsoft.com/office/drawing/2014/main" id="{8A428D10-A8D3-4736-8936-98BD42F32DE2}"/>
                </a:ext>
              </a:extLst>
            </p:cNvPr>
            <p:cNvSpPr/>
            <p:nvPr/>
          </p:nvSpPr>
          <p:spPr>
            <a:xfrm>
              <a:off x="6122570" y="4560081"/>
              <a:ext cx="1388663" cy="1330370"/>
            </a:xfrm>
            <a:custGeom>
              <a:avLst/>
              <a:gdLst/>
              <a:ahLst/>
              <a:cxnLst/>
              <a:rect l="l" t="t" r="r" b="b"/>
              <a:pathLst>
                <a:path w="1388663" h="1330370" extrusionOk="0">
                  <a:moveTo>
                    <a:pt x="1298148" y="0"/>
                  </a:moveTo>
                  <a:lnTo>
                    <a:pt x="4858" y="1283918"/>
                  </a:lnTo>
                  <a:lnTo>
                    <a:pt x="0" y="1288741"/>
                  </a:lnTo>
                  <a:lnTo>
                    <a:pt x="5114" y="1293057"/>
                  </a:lnTo>
                  <a:cubicBezTo>
                    <a:pt x="15597" y="1302702"/>
                    <a:pt x="26592" y="1311841"/>
                    <a:pt x="37331" y="1320979"/>
                  </a:cubicBezTo>
                  <a:lnTo>
                    <a:pt x="48582" y="1330371"/>
                  </a:lnTo>
                  <a:lnTo>
                    <a:pt x="138866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0" name="Google Shape;1060;p4">
              <a:extLst>
                <a:ext uri="{FF2B5EF4-FFF2-40B4-BE49-F238E27FC236}">
                  <a16:creationId xmlns:a16="http://schemas.microsoft.com/office/drawing/2014/main" id="{E6D3C246-3271-4C6F-9011-75D1455CDFA3}"/>
                </a:ext>
              </a:extLst>
            </p:cNvPr>
            <p:cNvSpPr/>
            <p:nvPr/>
          </p:nvSpPr>
          <p:spPr>
            <a:xfrm>
              <a:off x="6247603" y="4560081"/>
              <a:ext cx="1492473" cy="1429368"/>
            </a:xfrm>
            <a:custGeom>
              <a:avLst/>
              <a:gdLst/>
              <a:ahLst/>
              <a:cxnLst/>
              <a:rect l="l" t="t" r="r" b="b"/>
              <a:pathLst>
                <a:path w="1492473" h="1429368" extrusionOk="0">
                  <a:moveTo>
                    <a:pt x="1401448" y="0"/>
                  </a:moveTo>
                  <a:lnTo>
                    <a:pt x="0" y="1391800"/>
                  </a:lnTo>
                  <a:lnTo>
                    <a:pt x="6137" y="1396369"/>
                  </a:lnTo>
                  <a:cubicBezTo>
                    <a:pt x="16620" y="1404238"/>
                    <a:pt x="27615" y="1411853"/>
                    <a:pt x="38609" y="1419468"/>
                  </a:cubicBezTo>
                  <a:lnTo>
                    <a:pt x="52673" y="1429368"/>
                  </a:lnTo>
                  <a:lnTo>
                    <a:pt x="1492474"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1" name="Google Shape;1061;p4">
              <a:extLst>
                <a:ext uri="{FF2B5EF4-FFF2-40B4-BE49-F238E27FC236}">
                  <a16:creationId xmlns:a16="http://schemas.microsoft.com/office/drawing/2014/main" id="{F2A1607F-9CFC-4580-B512-998894C22572}"/>
                </a:ext>
              </a:extLst>
            </p:cNvPr>
            <p:cNvSpPr/>
            <p:nvPr/>
          </p:nvSpPr>
          <p:spPr>
            <a:xfrm>
              <a:off x="6383887" y="4560081"/>
              <a:ext cx="1585290" cy="1517196"/>
            </a:xfrm>
            <a:custGeom>
              <a:avLst/>
              <a:gdLst/>
              <a:ahLst/>
              <a:cxnLst/>
              <a:rect l="l" t="t" r="r" b="b"/>
              <a:pathLst>
                <a:path w="1585290" h="1517196" extrusionOk="0">
                  <a:moveTo>
                    <a:pt x="1495287" y="0"/>
                  </a:moveTo>
                  <a:lnTo>
                    <a:pt x="0" y="1484197"/>
                  </a:lnTo>
                  <a:lnTo>
                    <a:pt x="6904" y="1488513"/>
                  </a:lnTo>
                  <a:cubicBezTo>
                    <a:pt x="19177" y="1495874"/>
                    <a:pt x="32473" y="1503235"/>
                    <a:pt x="44746" y="1510343"/>
                  </a:cubicBezTo>
                  <a:lnTo>
                    <a:pt x="57019" y="1517197"/>
                  </a:lnTo>
                  <a:lnTo>
                    <a:pt x="158529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2" name="Google Shape;1062;p4">
              <a:extLst>
                <a:ext uri="{FF2B5EF4-FFF2-40B4-BE49-F238E27FC236}">
                  <a16:creationId xmlns:a16="http://schemas.microsoft.com/office/drawing/2014/main" id="{ACF2EEEF-82AF-4B1C-B6AF-23788398906A}"/>
                </a:ext>
              </a:extLst>
            </p:cNvPr>
            <p:cNvSpPr/>
            <p:nvPr/>
          </p:nvSpPr>
          <p:spPr>
            <a:xfrm>
              <a:off x="6531165" y="4560081"/>
              <a:ext cx="1667111" cy="1593348"/>
            </a:xfrm>
            <a:custGeom>
              <a:avLst/>
              <a:gdLst/>
              <a:ahLst/>
              <a:cxnLst/>
              <a:rect l="l" t="t" r="r" b="b"/>
              <a:pathLst>
                <a:path w="1667111" h="1593348" extrusionOk="0">
                  <a:moveTo>
                    <a:pt x="1576597" y="0"/>
                  </a:moveTo>
                  <a:lnTo>
                    <a:pt x="6392" y="1558826"/>
                  </a:lnTo>
                  <a:lnTo>
                    <a:pt x="0" y="1565172"/>
                  </a:lnTo>
                  <a:lnTo>
                    <a:pt x="8182" y="1568980"/>
                  </a:lnTo>
                  <a:cubicBezTo>
                    <a:pt x="22245" y="1575833"/>
                    <a:pt x="36820" y="1582179"/>
                    <a:pt x="51138" y="1588525"/>
                  </a:cubicBezTo>
                  <a:lnTo>
                    <a:pt x="62133" y="1593348"/>
                  </a:lnTo>
                  <a:lnTo>
                    <a:pt x="166711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3" name="Google Shape;1063;p4">
              <a:extLst>
                <a:ext uri="{FF2B5EF4-FFF2-40B4-BE49-F238E27FC236}">
                  <a16:creationId xmlns:a16="http://schemas.microsoft.com/office/drawing/2014/main" id="{C06CB918-821C-4308-AB24-CC0F12E64ED5}"/>
                </a:ext>
              </a:extLst>
            </p:cNvPr>
            <p:cNvSpPr/>
            <p:nvPr/>
          </p:nvSpPr>
          <p:spPr>
            <a:xfrm>
              <a:off x="6691229" y="4560081"/>
              <a:ext cx="1736148" cy="1656554"/>
            </a:xfrm>
            <a:custGeom>
              <a:avLst/>
              <a:gdLst/>
              <a:ahLst/>
              <a:cxnLst/>
              <a:rect l="l" t="t" r="r" b="b"/>
              <a:pathLst>
                <a:path w="1736148" h="1656554" extrusionOk="0">
                  <a:moveTo>
                    <a:pt x="1645634" y="0"/>
                  </a:moveTo>
                  <a:lnTo>
                    <a:pt x="0" y="1633709"/>
                  </a:lnTo>
                  <a:lnTo>
                    <a:pt x="9461" y="1637009"/>
                  </a:lnTo>
                  <a:cubicBezTo>
                    <a:pt x="25058" y="1642593"/>
                    <a:pt x="40655" y="1647924"/>
                    <a:pt x="56508" y="1653001"/>
                  </a:cubicBezTo>
                  <a:lnTo>
                    <a:pt x="67503" y="1656554"/>
                  </a:lnTo>
                  <a:lnTo>
                    <a:pt x="173614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4" name="Google Shape;1064;p4">
              <a:extLst>
                <a:ext uri="{FF2B5EF4-FFF2-40B4-BE49-F238E27FC236}">
                  <a16:creationId xmlns:a16="http://schemas.microsoft.com/office/drawing/2014/main" id="{CBEE6470-4DAD-4B94-AE44-EB1D351894D5}"/>
                </a:ext>
              </a:extLst>
            </p:cNvPr>
            <p:cNvSpPr/>
            <p:nvPr/>
          </p:nvSpPr>
          <p:spPr>
            <a:xfrm>
              <a:off x="6865866" y="4560081"/>
              <a:ext cx="1790355" cy="1704022"/>
            </a:xfrm>
            <a:custGeom>
              <a:avLst/>
              <a:gdLst/>
              <a:ahLst/>
              <a:cxnLst/>
              <a:rect l="l" t="t" r="r" b="b"/>
              <a:pathLst>
                <a:path w="1790355" h="1704022" extrusionOk="0">
                  <a:moveTo>
                    <a:pt x="1700096" y="0"/>
                  </a:moveTo>
                  <a:lnTo>
                    <a:pt x="0" y="1687776"/>
                  </a:lnTo>
                  <a:lnTo>
                    <a:pt x="10995" y="1690315"/>
                  </a:lnTo>
                  <a:cubicBezTo>
                    <a:pt x="30427" y="1695054"/>
                    <a:pt x="50116" y="1699623"/>
                    <a:pt x="70060" y="1704022"/>
                  </a:cubicBezTo>
                  <a:lnTo>
                    <a:pt x="73384" y="1704022"/>
                  </a:lnTo>
                  <a:lnTo>
                    <a:pt x="1790355"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5" name="Google Shape;1065;p4">
              <a:extLst>
                <a:ext uri="{FF2B5EF4-FFF2-40B4-BE49-F238E27FC236}">
                  <a16:creationId xmlns:a16="http://schemas.microsoft.com/office/drawing/2014/main" id="{0529B5E5-E932-4C33-A12E-D4F291CDC007}"/>
                </a:ext>
              </a:extLst>
            </p:cNvPr>
            <p:cNvSpPr/>
            <p:nvPr/>
          </p:nvSpPr>
          <p:spPr>
            <a:xfrm>
              <a:off x="7057379" y="4560081"/>
              <a:ext cx="1827942" cy="1734228"/>
            </a:xfrm>
            <a:custGeom>
              <a:avLst/>
              <a:gdLst/>
              <a:ahLst/>
              <a:cxnLst/>
              <a:rect l="l" t="t" r="r" b="b"/>
              <a:pathLst>
                <a:path w="1827942" h="1734228" extrusionOk="0">
                  <a:moveTo>
                    <a:pt x="1737683" y="0"/>
                  </a:moveTo>
                  <a:lnTo>
                    <a:pt x="9205" y="1715953"/>
                  </a:lnTo>
                  <a:lnTo>
                    <a:pt x="0" y="1725091"/>
                  </a:lnTo>
                  <a:lnTo>
                    <a:pt x="12785" y="1726614"/>
                  </a:lnTo>
                  <a:cubicBezTo>
                    <a:pt x="33496" y="1729406"/>
                    <a:pt x="55741" y="1732198"/>
                    <a:pt x="77730" y="1734229"/>
                  </a:cubicBezTo>
                  <a:lnTo>
                    <a:pt x="80287" y="1734229"/>
                  </a:lnTo>
                  <a:lnTo>
                    <a:pt x="182794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6" name="Google Shape;1066;p4">
              <a:extLst>
                <a:ext uri="{FF2B5EF4-FFF2-40B4-BE49-F238E27FC236}">
                  <a16:creationId xmlns:a16="http://schemas.microsoft.com/office/drawing/2014/main" id="{E23ADC6E-2168-4E14-97B6-BA12C4992AB0}"/>
                </a:ext>
              </a:extLst>
            </p:cNvPr>
            <p:cNvSpPr/>
            <p:nvPr/>
          </p:nvSpPr>
          <p:spPr>
            <a:xfrm>
              <a:off x="7269604" y="4560081"/>
              <a:ext cx="1780638" cy="1741844"/>
            </a:xfrm>
            <a:custGeom>
              <a:avLst/>
              <a:gdLst/>
              <a:ahLst/>
              <a:cxnLst/>
              <a:rect l="l" t="t" r="r" b="b"/>
              <a:pathLst>
                <a:path w="1780638" h="1741844" extrusionOk="0">
                  <a:moveTo>
                    <a:pt x="1754303" y="0"/>
                  </a:moveTo>
                  <a:lnTo>
                    <a:pt x="10739" y="1730929"/>
                  </a:lnTo>
                  <a:lnTo>
                    <a:pt x="0" y="1741844"/>
                  </a:lnTo>
                  <a:lnTo>
                    <a:pt x="32217" y="1741844"/>
                  </a:lnTo>
                  <a:cubicBezTo>
                    <a:pt x="47047" y="1741844"/>
                    <a:pt x="61877" y="1741844"/>
                    <a:pt x="76708" y="1741844"/>
                  </a:cubicBezTo>
                  <a:lnTo>
                    <a:pt x="91282" y="1741844"/>
                  </a:lnTo>
                  <a:lnTo>
                    <a:pt x="1778849" y="66506"/>
                  </a:lnTo>
                  <a:lnTo>
                    <a:pt x="1780639" y="64729"/>
                  </a:lnTo>
                  <a:lnTo>
                    <a:pt x="1780639" y="51783"/>
                  </a:lnTo>
                  <a:cubicBezTo>
                    <a:pt x="1780639" y="37061"/>
                    <a:pt x="1780639" y="22338"/>
                    <a:pt x="1780639" y="7615"/>
                  </a:cubicBezTo>
                  <a:lnTo>
                    <a:pt x="178063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7" name="Google Shape;1067;p4">
              <a:extLst>
                <a:ext uri="{FF2B5EF4-FFF2-40B4-BE49-F238E27FC236}">
                  <a16:creationId xmlns:a16="http://schemas.microsoft.com/office/drawing/2014/main" id="{7954F9C3-C0CD-41A0-92B6-86E375CB204C}"/>
                </a:ext>
              </a:extLst>
            </p:cNvPr>
            <p:cNvSpPr/>
            <p:nvPr/>
          </p:nvSpPr>
          <p:spPr>
            <a:xfrm>
              <a:off x="7510721" y="4771528"/>
              <a:ext cx="1528015" cy="1518211"/>
            </a:xfrm>
            <a:custGeom>
              <a:avLst/>
              <a:gdLst/>
              <a:ahLst/>
              <a:cxnLst/>
              <a:rect l="l" t="t" r="r" b="b"/>
              <a:pathLst>
                <a:path w="1528015" h="1518211" extrusionOk="0">
                  <a:moveTo>
                    <a:pt x="18666" y="1514658"/>
                  </a:moveTo>
                  <a:cubicBezTo>
                    <a:pt x="47303" y="1511104"/>
                    <a:pt x="76196" y="1506535"/>
                    <a:pt x="104578" y="1501459"/>
                  </a:cubicBezTo>
                  <a:lnTo>
                    <a:pt x="106624" y="1501459"/>
                  </a:lnTo>
                  <a:lnTo>
                    <a:pt x="1511140" y="107120"/>
                  </a:lnTo>
                  <a:lnTo>
                    <a:pt x="1512418" y="105597"/>
                  </a:lnTo>
                  <a:lnTo>
                    <a:pt x="1512418" y="103820"/>
                  </a:lnTo>
                  <a:cubicBezTo>
                    <a:pt x="1517276" y="75898"/>
                    <a:pt x="1521879" y="47214"/>
                    <a:pt x="1525714" y="18530"/>
                  </a:cubicBezTo>
                  <a:lnTo>
                    <a:pt x="1528016" y="0"/>
                  </a:lnTo>
                  <a:lnTo>
                    <a:pt x="0" y="1518212"/>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8" name="Google Shape;1068;p4">
              <a:extLst>
                <a:ext uri="{FF2B5EF4-FFF2-40B4-BE49-F238E27FC236}">
                  <a16:creationId xmlns:a16="http://schemas.microsoft.com/office/drawing/2014/main" id="{97003807-646D-4EC0-BA7A-335705BD709B}"/>
                </a:ext>
              </a:extLst>
            </p:cNvPr>
            <p:cNvSpPr/>
            <p:nvPr/>
          </p:nvSpPr>
          <p:spPr>
            <a:xfrm>
              <a:off x="7798375" y="5057351"/>
              <a:ext cx="1181296" cy="1174259"/>
            </a:xfrm>
            <a:custGeom>
              <a:avLst/>
              <a:gdLst/>
              <a:ahLst/>
              <a:cxnLst/>
              <a:rect l="l" t="t" r="r" b="b"/>
              <a:pathLst>
                <a:path w="1181296" h="1174259" extrusionOk="0">
                  <a:moveTo>
                    <a:pt x="24802" y="1166645"/>
                  </a:moveTo>
                  <a:cubicBezTo>
                    <a:pt x="59065" y="1155983"/>
                    <a:pt x="94606" y="1143545"/>
                    <a:pt x="137051" y="1127046"/>
                  </a:cubicBezTo>
                  <a:lnTo>
                    <a:pt x="137051" y="1127046"/>
                  </a:lnTo>
                  <a:lnTo>
                    <a:pt x="1132204" y="139104"/>
                  </a:lnTo>
                  <a:lnTo>
                    <a:pt x="1133738" y="137073"/>
                  </a:lnTo>
                  <a:cubicBezTo>
                    <a:pt x="1150103" y="94936"/>
                    <a:pt x="1162887" y="59398"/>
                    <a:pt x="1173626" y="25384"/>
                  </a:cubicBezTo>
                  <a:lnTo>
                    <a:pt x="1181297" y="0"/>
                  </a:lnTo>
                  <a:lnTo>
                    <a:pt x="0" y="117426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9" name="Google Shape;1069;p4">
              <a:extLst>
                <a:ext uri="{FF2B5EF4-FFF2-40B4-BE49-F238E27FC236}">
                  <a16:creationId xmlns:a16="http://schemas.microsoft.com/office/drawing/2014/main" id="{DB2FE3F2-DE68-4059-9650-1CC853D5A5E7}"/>
                </a:ext>
              </a:extLst>
            </p:cNvPr>
            <p:cNvSpPr/>
            <p:nvPr/>
          </p:nvSpPr>
          <p:spPr>
            <a:xfrm>
              <a:off x="8207738" y="5464763"/>
              <a:ext cx="592949" cy="587891"/>
            </a:xfrm>
            <a:custGeom>
              <a:avLst/>
              <a:gdLst/>
              <a:ahLst/>
              <a:cxnLst/>
              <a:rect l="l" t="t" r="r" b="b"/>
              <a:pathLst>
                <a:path w="592949" h="587891" extrusionOk="0">
                  <a:moveTo>
                    <a:pt x="51905" y="554131"/>
                  </a:moveTo>
                  <a:cubicBezTo>
                    <a:pt x="254132" y="422921"/>
                    <a:pt x="426776" y="251529"/>
                    <a:pt x="558943" y="50768"/>
                  </a:cubicBezTo>
                  <a:lnTo>
                    <a:pt x="592950" y="0"/>
                  </a:lnTo>
                  <a:lnTo>
                    <a:pt x="0" y="587891"/>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grpSp>
      <p:grpSp>
        <p:nvGrpSpPr>
          <p:cNvPr id="110" name="Group 109">
            <a:extLst>
              <a:ext uri="{FF2B5EF4-FFF2-40B4-BE49-F238E27FC236}">
                <a16:creationId xmlns:a16="http://schemas.microsoft.com/office/drawing/2014/main" id="{B842173E-2F4D-4503-9820-BF498C075A7B}"/>
              </a:ext>
            </a:extLst>
          </p:cNvPr>
          <p:cNvGrpSpPr/>
          <p:nvPr userDrawn="1"/>
        </p:nvGrpSpPr>
        <p:grpSpPr>
          <a:xfrm>
            <a:off x="-1946" y="1862"/>
            <a:ext cx="977400" cy="1161932"/>
            <a:chOff x="-1947" y="-9024"/>
            <a:chExt cx="1256445" cy="1493660"/>
          </a:xfrm>
        </p:grpSpPr>
        <p:pic>
          <p:nvPicPr>
            <p:cNvPr id="111" name="Google Shape;1834;p11">
              <a:extLst>
                <a:ext uri="{FF2B5EF4-FFF2-40B4-BE49-F238E27FC236}">
                  <a16:creationId xmlns:a16="http://schemas.microsoft.com/office/drawing/2014/main" id="{19199D34-A61F-41A6-A9A2-0016B7BD89A1}"/>
                </a:ext>
              </a:extLst>
            </p:cNvPr>
            <p:cNvPicPr preferRelativeResize="0"/>
            <p:nvPr/>
          </p:nvPicPr>
          <p:blipFill rotWithShape="1">
            <a:blip r:embed="rId2">
              <a:alphaModFix/>
            </a:blip>
            <a:srcRect/>
            <a:stretch/>
          </p:blipFill>
          <p:spPr>
            <a:xfrm flipH="1">
              <a:off x="1227" y="-9024"/>
              <a:ext cx="1253271" cy="1199287"/>
            </a:xfrm>
            <a:prstGeom prst="rect">
              <a:avLst/>
            </a:prstGeom>
            <a:noFill/>
            <a:ln>
              <a:noFill/>
            </a:ln>
          </p:spPr>
        </p:pic>
        <p:pic>
          <p:nvPicPr>
            <p:cNvPr id="112" name="Google Shape;1835;p11">
              <a:extLst>
                <a:ext uri="{FF2B5EF4-FFF2-40B4-BE49-F238E27FC236}">
                  <a16:creationId xmlns:a16="http://schemas.microsoft.com/office/drawing/2014/main" id="{25AD48AA-85AF-472B-9E37-F03925C12D10}"/>
                </a:ext>
              </a:extLst>
            </p:cNvPr>
            <p:cNvPicPr preferRelativeResize="0"/>
            <p:nvPr/>
          </p:nvPicPr>
          <p:blipFill rotWithShape="1">
            <a:blip r:embed="rId3">
              <a:alphaModFix/>
            </a:blip>
            <a:srcRect/>
            <a:stretch/>
          </p:blipFill>
          <p:spPr>
            <a:xfrm rot="5400000" flipH="1">
              <a:off x="-224181" y="823737"/>
              <a:ext cx="883133" cy="438665"/>
            </a:xfrm>
            <a:prstGeom prst="rect">
              <a:avLst/>
            </a:prstGeom>
            <a:noFill/>
            <a:ln>
              <a:noFill/>
            </a:ln>
          </p:spPr>
        </p:pic>
        <p:grpSp>
          <p:nvGrpSpPr>
            <p:cNvPr id="113" name="Google Shape;1836;p11">
              <a:extLst>
                <a:ext uri="{FF2B5EF4-FFF2-40B4-BE49-F238E27FC236}">
                  <a16:creationId xmlns:a16="http://schemas.microsoft.com/office/drawing/2014/main" id="{0A2135FF-4C98-45AF-BDB0-70A6F53BECAB}"/>
                </a:ext>
              </a:extLst>
            </p:cNvPr>
            <p:cNvGrpSpPr/>
            <p:nvPr/>
          </p:nvGrpSpPr>
          <p:grpSpPr>
            <a:xfrm flipH="1">
              <a:off x="202626" y="180283"/>
              <a:ext cx="234092" cy="236779"/>
              <a:chOff x="4752075" y="4578100"/>
              <a:chExt cx="787500" cy="789172"/>
            </a:xfrm>
          </p:grpSpPr>
          <p:sp>
            <p:nvSpPr>
              <p:cNvPr id="114" name="Google Shape;1837;p11">
                <a:extLst>
                  <a:ext uri="{FF2B5EF4-FFF2-40B4-BE49-F238E27FC236}">
                    <a16:creationId xmlns:a16="http://schemas.microsoft.com/office/drawing/2014/main" id="{86667106-38F9-4328-B13D-7836932AD6F9}"/>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5" name="Google Shape;1838;p11">
                <a:extLst>
                  <a:ext uri="{FF2B5EF4-FFF2-40B4-BE49-F238E27FC236}">
                    <a16:creationId xmlns:a16="http://schemas.microsoft.com/office/drawing/2014/main" id="{7E549FB9-707A-4877-8B67-C01AE4DF3031}"/>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sp>
        <p:nvSpPr>
          <p:cNvPr id="116" name="Google Shape;1868;p11">
            <a:extLst>
              <a:ext uri="{FF2B5EF4-FFF2-40B4-BE49-F238E27FC236}">
                <a16:creationId xmlns:a16="http://schemas.microsoft.com/office/drawing/2014/main" id="{F8AAEFA2-8ABC-4AA8-9149-C5F336FD72A3}"/>
              </a:ext>
            </a:extLst>
          </p:cNvPr>
          <p:cNvSpPr/>
          <p:nvPr userDrawn="1"/>
        </p:nvSpPr>
        <p:spPr>
          <a:xfrm>
            <a:off x="11903877" y="1036922"/>
            <a:ext cx="158243" cy="158243"/>
          </a:xfrm>
          <a:custGeom>
            <a:avLst/>
            <a:gdLst/>
            <a:ahLst/>
            <a:cxnLst/>
            <a:rect l="l" t="t" r="r" b="b"/>
            <a:pathLst>
              <a:path w="266700" h="266700" extrusionOk="0">
                <a:moveTo>
                  <a:pt x="266700" y="133258"/>
                </a:moveTo>
                <a:cubicBezTo>
                  <a:pt x="204487" y="155522"/>
                  <a:pt x="155522" y="204487"/>
                  <a:pt x="133258" y="266700"/>
                </a:cubicBezTo>
                <a:cubicBezTo>
                  <a:pt x="111034" y="204527"/>
                  <a:pt x="62143" y="155568"/>
                  <a:pt x="0" y="133258"/>
                </a:cubicBezTo>
                <a:cubicBezTo>
                  <a:pt x="62061" y="110921"/>
                  <a:pt x="110921" y="62061"/>
                  <a:pt x="133258" y="0"/>
                </a:cubicBezTo>
                <a:cubicBezTo>
                  <a:pt x="155568" y="62143"/>
                  <a:pt x="204527" y="111034"/>
                  <a:pt x="266700" y="133258"/>
                </a:cubicBezTo>
                <a:close/>
              </a:path>
            </a:pathLst>
          </a:custGeom>
          <a:solidFill>
            <a:srgbClr val="D93954"/>
          </a:solidFill>
          <a:ln>
            <a:noFill/>
          </a:ln>
        </p:spPr>
        <p:txBody>
          <a:bodyPr spcFirstLastPara="1" wrap="square" lIns="121900" tIns="60925" rIns="121900" bIns="609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ea typeface="Calibri"/>
              <a:cs typeface="Calibri"/>
              <a:sym typeface="Calibri"/>
            </a:endParaRPr>
          </a:p>
        </p:txBody>
      </p:sp>
      <p:pic>
        <p:nvPicPr>
          <p:cNvPr id="117" name="Google Shape;1035;p133">
            <a:extLst>
              <a:ext uri="{FF2B5EF4-FFF2-40B4-BE49-F238E27FC236}">
                <a16:creationId xmlns:a16="http://schemas.microsoft.com/office/drawing/2014/main" id="{8A010356-9C6A-4411-8AE9-8AC8D31ECBD0}"/>
              </a:ext>
            </a:extLst>
          </p:cNvPr>
          <p:cNvPicPr preferRelativeResize="0"/>
          <p:nvPr userDrawn="1"/>
        </p:nvPicPr>
        <p:blipFill rotWithShape="1">
          <a:blip r:embed="rId3">
            <a:alphaModFix/>
          </a:blip>
          <a:srcRect/>
          <a:stretch/>
        </p:blipFill>
        <p:spPr>
          <a:xfrm rot="16200000">
            <a:off x="11546916" y="204939"/>
            <a:ext cx="874788" cy="438665"/>
          </a:xfrm>
          <a:prstGeom prst="rect">
            <a:avLst/>
          </a:prstGeom>
          <a:noFill/>
          <a:ln>
            <a:noFill/>
          </a:ln>
        </p:spPr>
      </p:pic>
      <p:grpSp>
        <p:nvGrpSpPr>
          <p:cNvPr id="118" name="Google Shape;1036;p133">
            <a:extLst>
              <a:ext uri="{FF2B5EF4-FFF2-40B4-BE49-F238E27FC236}">
                <a16:creationId xmlns:a16="http://schemas.microsoft.com/office/drawing/2014/main" id="{ADED6E93-CAFA-4BFA-9367-AA97AF691C76}"/>
              </a:ext>
            </a:extLst>
          </p:cNvPr>
          <p:cNvGrpSpPr/>
          <p:nvPr userDrawn="1"/>
        </p:nvGrpSpPr>
        <p:grpSpPr>
          <a:xfrm>
            <a:off x="11540411" y="869417"/>
            <a:ext cx="234045" cy="234541"/>
            <a:chOff x="4752075" y="4578100"/>
            <a:chExt cx="787500" cy="789172"/>
          </a:xfrm>
        </p:grpSpPr>
        <p:sp>
          <p:nvSpPr>
            <p:cNvPr id="119" name="Google Shape;1037;p133">
              <a:extLst>
                <a:ext uri="{FF2B5EF4-FFF2-40B4-BE49-F238E27FC236}">
                  <a16:creationId xmlns:a16="http://schemas.microsoft.com/office/drawing/2014/main" id="{B221CC13-B2CD-49F0-A756-70F2B68B1D44}"/>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0" name="Google Shape;1038;p133">
              <a:extLst>
                <a:ext uri="{FF2B5EF4-FFF2-40B4-BE49-F238E27FC236}">
                  <a16:creationId xmlns:a16="http://schemas.microsoft.com/office/drawing/2014/main" id="{EB6FDA7F-1278-4EA2-8922-94682506405B}"/>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cxnSp>
        <p:nvCxnSpPr>
          <p:cNvPr id="245" name="Straight Connector 244">
            <a:extLst>
              <a:ext uri="{FF2B5EF4-FFF2-40B4-BE49-F238E27FC236}">
                <a16:creationId xmlns:a16="http://schemas.microsoft.com/office/drawing/2014/main" id="{A09314BE-FECD-4877-983E-7C1CCC39F711}"/>
              </a:ext>
            </a:extLst>
          </p:cNvPr>
          <p:cNvCxnSpPr>
            <a:cxnSpLocks/>
          </p:cNvCxnSpPr>
          <p:nvPr userDrawn="1"/>
        </p:nvCxnSpPr>
        <p:spPr>
          <a:xfrm>
            <a:off x="1150242" y="6265179"/>
            <a:ext cx="10753635" cy="0"/>
          </a:xfrm>
          <a:prstGeom prst="line">
            <a:avLst/>
          </a:prstGeom>
          <a:noFill/>
          <a:ln w="15875" cap="rnd" cmpd="sng" algn="ctr">
            <a:solidFill>
              <a:srgbClr val="DEDEDE"/>
            </a:solidFill>
            <a:prstDash val="sysDot"/>
          </a:ln>
          <a:effectLst/>
        </p:spPr>
      </p:cxnSp>
      <p:sp>
        <p:nvSpPr>
          <p:cNvPr id="46" name="Text Placeholder 125">
            <a:extLst>
              <a:ext uri="{FF2B5EF4-FFF2-40B4-BE49-F238E27FC236}">
                <a16:creationId xmlns:a16="http://schemas.microsoft.com/office/drawing/2014/main" id="{60968584-C1B0-4932-8325-BC356E099A13}"/>
              </a:ext>
            </a:extLst>
          </p:cNvPr>
          <p:cNvSpPr>
            <a:spLocks noGrp="1"/>
          </p:cNvSpPr>
          <p:nvPr>
            <p:ph type="body" sz="quarter" idx="17" hasCustomPrompt="1"/>
          </p:nvPr>
        </p:nvSpPr>
        <p:spPr>
          <a:xfrm>
            <a:off x="470884" y="342195"/>
            <a:ext cx="10808962" cy="772217"/>
          </a:xfrm>
        </p:spPr>
        <p:txBody>
          <a:bodyPr/>
          <a:lstStyle>
            <a:lvl1pPr>
              <a:defRPr kumimoji="0" lang="en-US" altLang="zh-TW" sz="3200" b="1" i="0" u="none" strike="noStrike" kern="0" cap="none" spc="0" normalizeH="0" baseline="0" dirty="0" smtClean="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defRPr>
            </a:lvl1pPr>
            <a:lvl2pPr>
              <a:defRPr/>
            </a:lvl2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qualitative plots slide</a:t>
            </a:r>
            <a:endPar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endParaRPr>
          </a:p>
        </p:txBody>
      </p:sp>
    </p:spTree>
    <p:extLst>
      <p:ext uri="{BB962C8B-B14F-4D97-AF65-F5344CB8AC3E}">
        <p14:creationId xmlns:p14="http://schemas.microsoft.com/office/powerpoint/2010/main" val="132690629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44" name="Text Placeholder 1">
            <a:extLst>
              <a:ext uri="{FF2B5EF4-FFF2-40B4-BE49-F238E27FC236}">
                <a16:creationId xmlns:a16="http://schemas.microsoft.com/office/drawing/2014/main" id="{B55BF8F4-A974-404E-B5C9-E43F670377E2}"/>
              </a:ext>
            </a:extLst>
          </p:cNvPr>
          <p:cNvSpPr>
            <a:spLocks noGrp="1"/>
          </p:cNvSpPr>
          <p:nvPr>
            <p:ph type="body" sz="quarter" idx="50"/>
          </p:nvPr>
        </p:nvSpPr>
        <p:spPr>
          <a:xfrm>
            <a:off x="470884" y="342195"/>
            <a:ext cx="10808962" cy="772217"/>
          </a:xfrm>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ROI </a:t>
            </a:r>
            <a:r>
              <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排名</a:t>
            </a:r>
          </a:p>
        </p:txBody>
      </p:sp>
      <p:sp>
        <p:nvSpPr>
          <p:cNvPr id="3" name="Date Placeholder 2">
            <a:extLst>
              <a:ext uri="{FF2B5EF4-FFF2-40B4-BE49-F238E27FC236}">
                <a16:creationId xmlns:a16="http://schemas.microsoft.com/office/drawing/2014/main" id="{09F2E4CB-4A50-4B2D-9F80-4FC3F8FC3F95}"/>
              </a:ext>
            </a:extLst>
          </p:cNvPr>
          <p:cNvSpPr>
            <a:spLocks noGrp="1"/>
          </p:cNvSpPr>
          <p:nvPr>
            <p:ph type="dt" sz="half" idx="10"/>
          </p:nvPr>
        </p:nvSpPr>
        <p:spPr/>
        <p:txBody>
          <a:bodyPr/>
          <a:lstStyle/>
          <a:p>
            <a:fld id="{FD8CB30E-0CCA-460F-AF9B-257BD2DB4B3A}" type="datetimeFigureOut">
              <a:rPr lang="zh-TW" altLang="en-US" smtClean="0"/>
              <a:t>2023/2/8</a:t>
            </a:fld>
            <a:endParaRPr lang="zh-TW" altLang="en-US"/>
          </a:p>
        </p:txBody>
      </p:sp>
      <p:sp>
        <p:nvSpPr>
          <p:cNvPr id="4" name="Footer Placeholder 3">
            <a:extLst>
              <a:ext uri="{FF2B5EF4-FFF2-40B4-BE49-F238E27FC236}">
                <a16:creationId xmlns:a16="http://schemas.microsoft.com/office/drawing/2014/main" id="{E2B4075C-7C2F-451E-9FA2-899221799A2C}"/>
              </a:ext>
            </a:extLst>
          </p:cNvPr>
          <p:cNvSpPr>
            <a:spLocks noGrp="1"/>
          </p:cNvSpPr>
          <p:nvPr>
            <p:ph type="ftr" sz="quarter" idx="11"/>
          </p:nvPr>
        </p:nvSpPr>
        <p:spPr/>
        <p:txBody>
          <a:bodyPr/>
          <a:lstStyle/>
          <a:p>
            <a:endParaRPr lang="zh-TW" altLang="en-US"/>
          </a:p>
        </p:txBody>
      </p:sp>
      <p:sp>
        <p:nvSpPr>
          <p:cNvPr id="5" name="Slide Number Placeholder 4">
            <a:extLst>
              <a:ext uri="{FF2B5EF4-FFF2-40B4-BE49-F238E27FC236}">
                <a16:creationId xmlns:a16="http://schemas.microsoft.com/office/drawing/2014/main" id="{9437906A-4F7D-4CE8-A46F-D03870343C3C}"/>
              </a:ext>
            </a:extLst>
          </p:cNvPr>
          <p:cNvSpPr>
            <a:spLocks noGrp="1"/>
          </p:cNvSpPr>
          <p:nvPr>
            <p:ph type="sldNum" sz="quarter" idx="12"/>
          </p:nvPr>
        </p:nvSpPr>
        <p:spPr/>
        <p:txBody>
          <a:bodyPr/>
          <a:lstStyle/>
          <a:p>
            <a:fld id="{8CAE4871-D5CC-4840-A78C-FAD35407F786}" type="slidenum">
              <a:rPr lang="zh-TW" altLang="en-US" smtClean="0"/>
              <a:t>‹#›</a:t>
            </a:fld>
            <a:endParaRPr lang="zh-TW" altLang="en-US"/>
          </a:p>
        </p:txBody>
      </p:sp>
      <p:sp>
        <p:nvSpPr>
          <p:cNvPr id="89" name="Google Shape;1030;p133">
            <a:extLst>
              <a:ext uri="{FF2B5EF4-FFF2-40B4-BE49-F238E27FC236}">
                <a16:creationId xmlns:a16="http://schemas.microsoft.com/office/drawing/2014/main" id="{90A3A9C7-7756-46D5-945C-D3CDDF4D229B}"/>
              </a:ext>
            </a:extLst>
          </p:cNvPr>
          <p:cNvSpPr/>
          <p:nvPr userDrawn="1"/>
        </p:nvSpPr>
        <p:spPr>
          <a:xfrm>
            <a:off x="-1946" y="5881"/>
            <a:ext cx="12192000" cy="1354000"/>
          </a:xfrm>
          <a:prstGeom prst="rect">
            <a:avLst/>
          </a:prstGeom>
          <a:solidFill>
            <a:srgbClr val="262626"/>
          </a:solidFill>
          <a:ln>
            <a:noFill/>
          </a:ln>
        </p:spPr>
        <p:txBody>
          <a:bodyPr spcFirstLastPara="1" wrap="square" lIns="121900" tIns="121900" rIns="121900" bIns="121900" anchor="ctr" anchorCtr="0">
            <a:noAutofit/>
          </a:bodyPr>
          <a:lstStyle/>
          <a:p>
            <a:pPr>
              <a:buClr>
                <a:srgbClr val="000000"/>
              </a:buClr>
              <a:buSzPts val="1400"/>
              <a:buFont typeface="Arial"/>
              <a:buNone/>
            </a:pPr>
            <a:endParaRPr sz="1867" kern="0">
              <a:solidFill>
                <a:srgbClr val="000000"/>
              </a:solidFill>
              <a:latin typeface="Arial"/>
              <a:ea typeface="Arial"/>
              <a:cs typeface="Arial"/>
              <a:sym typeface="Arial"/>
            </a:endParaRPr>
          </a:p>
        </p:txBody>
      </p:sp>
      <p:grpSp>
        <p:nvGrpSpPr>
          <p:cNvPr id="90" name="Google Shape;1050;p4">
            <a:extLst>
              <a:ext uri="{FF2B5EF4-FFF2-40B4-BE49-F238E27FC236}">
                <a16:creationId xmlns:a16="http://schemas.microsoft.com/office/drawing/2014/main" id="{EA762231-55FE-45B6-802C-BC3F3D64229A}"/>
              </a:ext>
            </a:extLst>
          </p:cNvPr>
          <p:cNvGrpSpPr/>
          <p:nvPr userDrawn="1"/>
        </p:nvGrpSpPr>
        <p:grpSpPr>
          <a:xfrm>
            <a:off x="9641823" y="13076"/>
            <a:ext cx="2550177" cy="1270476"/>
            <a:chOff x="5552377" y="4559319"/>
            <a:chExt cx="3497865" cy="1742606"/>
          </a:xfrm>
        </p:grpSpPr>
        <p:sp>
          <p:nvSpPr>
            <p:cNvPr id="91" name="Google Shape;1051;p4">
              <a:extLst>
                <a:ext uri="{FF2B5EF4-FFF2-40B4-BE49-F238E27FC236}">
                  <a16:creationId xmlns:a16="http://schemas.microsoft.com/office/drawing/2014/main" id="{240340AB-257A-4FB1-AF59-DD7B07B4E662}"/>
                </a:ext>
              </a:extLst>
            </p:cNvPr>
            <p:cNvSpPr/>
            <p:nvPr/>
          </p:nvSpPr>
          <p:spPr>
            <a:xfrm>
              <a:off x="5552377" y="4560081"/>
              <a:ext cx="127845" cy="122350"/>
            </a:xfrm>
            <a:custGeom>
              <a:avLst/>
              <a:gdLst/>
              <a:ahLst/>
              <a:cxnLst/>
              <a:rect l="l" t="t" r="r" b="b"/>
              <a:pathLst>
                <a:path w="127845" h="122350" extrusionOk="0">
                  <a:moveTo>
                    <a:pt x="36053" y="0"/>
                  </a:moveTo>
                  <a:lnTo>
                    <a:pt x="0" y="35791"/>
                  </a:lnTo>
                  <a:lnTo>
                    <a:pt x="0" y="38584"/>
                  </a:lnTo>
                  <a:cubicBezTo>
                    <a:pt x="0" y="66760"/>
                    <a:pt x="1278" y="89351"/>
                    <a:pt x="2557" y="108135"/>
                  </a:cubicBezTo>
                  <a:lnTo>
                    <a:pt x="2557" y="122350"/>
                  </a:lnTo>
                  <a:lnTo>
                    <a:pt x="127846"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2" name="Google Shape;1052;p4">
              <a:extLst>
                <a:ext uri="{FF2B5EF4-FFF2-40B4-BE49-F238E27FC236}">
                  <a16:creationId xmlns:a16="http://schemas.microsoft.com/office/drawing/2014/main" id="{08C9F7A7-6644-4AFA-AEAB-D5C78E58779A}"/>
                </a:ext>
              </a:extLst>
            </p:cNvPr>
            <p:cNvSpPr/>
            <p:nvPr/>
          </p:nvSpPr>
          <p:spPr>
            <a:xfrm>
              <a:off x="5568741" y="4560081"/>
              <a:ext cx="339047" cy="323898"/>
            </a:xfrm>
            <a:custGeom>
              <a:avLst/>
              <a:gdLst/>
              <a:ahLst/>
              <a:cxnLst/>
              <a:rect l="l" t="t" r="r" b="b"/>
              <a:pathLst>
                <a:path w="339047" h="323898" extrusionOk="0">
                  <a:moveTo>
                    <a:pt x="248788" y="0"/>
                  </a:moveTo>
                  <a:lnTo>
                    <a:pt x="0" y="246985"/>
                  </a:lnTo>
                  <a:lnTo>
                    <a:pt x="0" y="250032"/>
                  </a:lnTo>
                  <a:cubicBezTo>
                    <a:pt x="2557" y="268308"/>
                    <a:pt x="5881" y="288107"/>
                    <a:pt x="10228" y="311968"/>
                  </a:cubicBezTo>
                  <a:lnTo>
                    <a:pt x="12273" y="323899"/>
                  </a:lnTo>
                  <a:lnTo>
                    <a:pt x="33904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3" name="Google Shape;1053;p4">
              <a:extLst>
                <a:ext uri="{FF2B5EF4-FFF2-40B4-BE49-F238E27FC236}">
                  <a16:creationId xmlns:a16="http://schemas.microsoft.com/office/drawing/2014/main" id="{7FB90682-FDBB-4A1C-A91E-BAC0F0C2C2A5}"/>
                </a:ext>
              </a:extLst>
            </p:cNvPr>
            <p:cNvSpPr/>
            <p:nvPr/>
          </p:nvSpPr>
          <p:spPr>
            <a:xfrm>
              <a:off x="5606328" y="4559319"/>
              <a:ext cx="530560" cy="507678"/>
            </a:xfrm>
            <a:custGeom>
              <a:avLst/>
              <a:gdLst/>
              <a:ahLst/>
              <a:cxnLst/>
              <a:rect l="l" t="t" r="r" b="b"/>
              <a:pathLst>
                <a:path w="530560" h="507678" extrusionOk="0">
                  <a:moveTo>
                    <a:pt x="440302" y="762"/>
                  </a:moveTo>
                  <a:lnTo>
                    <a:pt x="2557" y="435334"/>
                  </a:lnTo>
                  <a:lnTo>
                    <a:pt x="0" y="437872"/>
                  </a:lnTo>
                  <a:lnTo>
                    <a:pt x="0" y="441426"/>
                  </a:lnTo>
                  <a:cubicBezTo>
                    <a:pt x="4602" y="458941"/>
                    <a:pt x="9716" y="476202"/>
                    <a:pt x="14830" y="493717"/>
                  </a:cubicBezTo>
                  <a:lnTo>
                    <a:pt x="19177" y="507678"/>
                  </a:lnTo>
                  <a:lnTo>
                    <a:pt x="530561"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4" name="Google Shape;1054;p4">
              <a:extLst>
                <a:ext uri="{FF2B5EF4-FFF2-40B4-BE49-F238E27FC236}">
                  <a16:creationId xmlns:a16="http://schemas.microsoft.com/office/drawing/2014/main" id="{C027AB4C-AEAB-4A9E-A3AF-64EC71428D9C}"/>
                </a:ext>
              </a:extLst>
            </p:cNvPr>
            <p:cNvSpPr/>
            <p:nvPr/>
          </p:nvSpPr>
          <p:spPr>
            <a:xfrm>
              <a:off x="5661046" y="4560081"/>
              <a:ext cx="704942" cy="672673"/>
            </a:xfrm>
            <a:custGeom>
              <a:avLst/>
              <a:gdLst/>
              <a:ahLst/>
              <a:cxnLst/>
              <a:rect l="l" t="t" r="r" b="b"/>
              <a:pathLst>
                <a:path w="704942" h="672673" extrusionOk="0">
                  <a:moveTo>
                    <a:pt x="614428" y="0"/>
                  </a:moveTo>
                  <a:lnTo>
                    <a:pt x="2813" y="607183"/>
                  </a:lnTo>
                  <a:lnTo>
                    <a:pt x="0" y="609214"/>
                  </a:lnTo>
                  <a:lnTo>
                    <a:pt x="1534" y="613022"/>
                  </a:lnTo>
                  <a:cubicBezTo>
                    <a:pt x="7926" y="630283"/>
                    <a:pt x="14830" y="647544"/>
                    <a:pt x="21990" y="663789"/>
                  </a:cubicBezTo>
                  <a:lnTo>
                    <a:pt x="25569" y="672674"/>
                  </a:lnTo>
                  <a:lnTo>
                    <a:pt x="70494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5" name="Google Shape;1055;p4">
              <a:extLst>
                <a:ext uri="{FF2B5EF4-FFF2-40B4-BE49-F238E27FC236}">
                  <a16:creationId xmlns:a16="http://schemas.microsoft.com/office/drawing/2014/main" id="{0E326B95-7CC1-447E-8DE1-A895280480AB}"/>
                </a:ext>
              </a:extLst>
            </p:cNvPr>
            <p:cNvSpPr/>
            <p:nvPr/>
          </p:nvSpPr>
          <p:spPr>
            <a:xfrm>
              <a:off x="5729827" y="4560081"/>
              <a:ext cx="865261" cy="828277"/>
            </a:xfrm>
            <a:custGeom>
              <a:avLst/>
              <a:gdLst/>
              <a:ahLst/>
              <a:cxnLst/>
              <a:rect l="l" t="t" r="r" b="b"/>
              <a:pathLst>
                <a:path w="865261" h="828277" extrusionOk="0">
                  <a:moveTo>
                    <a:pt x="774747" y="0"/>
                  </a:moveTo>
                  <a:lnTo>
                    <a:pt x="3324" y="765833"/>
                  </a:lnTo>
                  <a:lnTo>
                    <a:pt x="0" y="769133"/>
                  </a:lnTo>
                  <a:lnTo>
                    <a:pt x="2046" y="773194"/>
                  </a:lnTo>
                  <a:cubicBezTo>
                    <a:pt x="10228" y="789186"/>
                    <a:pt x="18410" y="804924"/>
                    <a:pt x="27615" y="820662"/>
                  </a:cubicBezTo>
                  <a:lnTo>
                    <a:pt x="31450" y="828277"/>
                  </a:lnTo>
                  <a:lnTo>
                    <a:pt x="86526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6" name="Google Shape;1056;p4">
              <a:extLst>
                <a:ext uri="{FF2B5EF4-FFF2-40B4-BE49-F238E27FC236}">
                  <a16:creationId xmlns:a16="http://schemas.microsoft.com/office/drawing/2014/main" id="{E3935CB2-D12B-41B7-B1F1-82E8E4A8035A}"/>
                </a:ext>
              </a:extLst>
            </p:cNvPr>
            <p:cNvSpPr/>
            <p:nvPr/>
          </p:nvSpPr>
          <p:spPr>
            <a:xfrm>
              <a:off x="5811392" y="4560081"/>
              <a:ext cx="1012540" cy="970173"/>
            </a:xfrm>
            <a:custGeom>
              <a:avLst/>
              <a:gdLst/>
              <a:ahLst/>
              <a:cxnLst/>
              <a:rect l="l" t="t" r="r" b="b"/>
              <a:pathLst>
                <a:path w="1012540" h="970173" extrusionOk="0">
                  <a:moveTo>
                    <a:pt x="922281" y="0"/>
                  </a:moveTo>
                  <a:lnTo>
                    <a:pt x="3580" y="912044"/>
                  </a:lnTo>
                  <a:lnTo>
                    <a:pt x="0" y="915598"/>
                  </a:lnTo>
                  <a:lnTo>
                    <a:pt x="2813" y="919913"/>
                  </a:lnTo>
                  <a:cubicBezTo>
                    <a:pt x="12018" y="934636"/>
                    <a:pt x="21478" y="949358"/>
                    <a:pt x="30939" y="963827"/>
                  </a:cubicBezTo>
                  <a:lnTo>
                    <a:pt x="35285" y="970173"/>
                  </a:lnTo>
                  <a:lnTo>
                    <a:pt x="101254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7" name="Google Shape;1057;p4">
              <a:extLst>
                <a:ext uri="{FF2B5EF4-FFF2-40B4-BE49-F238E27FC236}">
                  <a16:creationId xmlns:a16="http://schemas.microsoft.com/office/drawing/2014/main" id="{3B31388A-A2CE-4826-BE7D-3D9F5C9FF0D1}"/>
                </a:ext>
              </a:extLst>
            </p:cNvPr>
            <p:cNvSpPr/>
            <p:nvPr/>
          </p:nvSpPr>
          <p:spPr>
            <a:xfrm>
              <a:off x="5904464" y="4560081"/>
              <a:ext cx="1148568" cy="1100900"/>
            </a:xfrm>
            <a:custGeom>
              <a:avLst/>
              <a:gdLst/>
              <a:ahLst/>
              <a:cxnLst/>
              <a:rect l="l" t="t" r="r" b="b"/>
              <a:pathLst>
                <a:path w="1148568" h="1100900" extrusionOk="0">
                  <a:moveTo>
                    <a:pt x="1058309" y="0"/>
                  </a:moveTo>
                  <a:lnTo>
                    <a:pt x="0" y="1050640"/>
                  </a:lnTo>
                  <a:lnTo>
                    <a:pt x="3324" y="1054956"/>
                  </a:lnTo>
                  <a:cubicBezTo>
                    <a:pt x="13807" y="1068663"/>
                    <a:pt x="24546" y="1082116"/>
                    <a:pt x="35285" y="1095316"/>
                  </a:cubicBezTo>
                  <a:lnTo>
                    <a:pt x="39632" y="1100900"/>
                  </a:lnTo>
                  <a:lnTo>
                    <a:pt x="114856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8" name="Google Shape;1058;p4">
              <a:extLst>
                <a:ext uri="{FF2B5EF4-FFF2-40B4-BE49-F238E27FC236}">
                  <a16:creationId xmlns:a16="http://schemas.microsoft.com/office/drawing/2014/main" id="{48367FEA-60B8-454E-8565-A2D81A7B049F}"/>
                </a:ext>
              </a:extLst>
            </p:cNvPr>
            <p:cNvSpPr/>
            <p:nvPr/>
          </p:nvSpPr>
          <p:spPr>
            <a:xfrm>
              <a:off x="6008275" y="4560081"/>
              <a:ext cx="1273857" cy="1220966"/>
            </a:xfrm>
            <a:custGeom>
              <a:avLst/>
              <a:gdLst/>
              <a:ahLst/>
              <a:cxnLst/>
              <a:rect l="l" t="t" r="r" b="b"/>
              <a:pathLst>
                <a:path w="1273857" h="1220966" extrusionOk="0">
                  <a:moveTo>
                    <a:pt x="1183343" y="0"/>
                  </a:moveTo>
                  <a:lnTo>
                    <a:pt x="4347" y="1170706"/>
                  </a:lnTo>
                  <a:lnTo>
                    <a:pt x="0" y="1175021"/>
                  </a:lnTo>
                  <a:lnTo>
                    <a:pt x="4091" y="1179337"/>
                  </a:lnTo>
                  <a:cubicBezTo>
                    <a:pt x="15597" y="1192029"/>
                    <a:pt x="27615" y="1204721"/>
                    <a:pt x="39632" y="1216397"/>
                  </a:cubicBezTo>
                  <a:lnTo>
                    <a:pt x="43979" y="1220966"/>
                  </a:lnTo>
                  <a:lnTo>
                    <a:pt x="127385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9" name="Google Shape;1059;p4">
              <a:extLst>
                <a:ext uri="{FF2B5EF4-FFF2-40B4-BE49-F238E27FC236}">
                  <a16:creationId xmlns:a16="http://schemas.microsoft.com/office/drawing/2014/main" id="{8A428D10-A8D3-4736-8936-98BD42F32DE2}"/>
                </a:ext>
              </a:extLst>
            </p:cNvPr>
            <p:cNvSpPr/>
            <p:nvPr/>
          </p:nvSpPr>
          <p:spPr>
            <a:xfrm>
              <a:off x="6122570" y="4560081"/>
              <a:ext cx="1388663" cy="1330370"/>
            </a:xfrm>
            <a:custGeom>
              <a:avLst/>
              <a:gdLst/>
              <a:ahLst/>
              <a:cxnLst/>
              <a:rect l="l" t="t" r="r" b="b"/>
              <a:pathLst>
                <a:path w="1388663" h="1330370" extrusionOk="0">
                  <a:moveTo>
                    <a:pt x="1298148" y="0"/>
                  </a:moveTo>
                  <a:lnTo>
                    <a:pt x="4858" y="1283918"/>
                  </a:lnTo>
                  <a:lnTo>
                    <a:pt x="0" y="1288741"/>
                  </a:lnTo>
                  <a:lnTo>
                    <a:pt x="5114" y="1293057"/>
                  </a:lnTo>
                  <a:cubicBezTo>
                    <a:pt x="15597" y="1302702"/>
                    <a:pt x="26592" y="1311841"/>
                    <a:pt x="37331" y="1320979"/>
                  </a:cubicBezTo>
                  <a:lnTo>
                    <a:pt x="48582" y="1330371"/>
                  </a:lnTo>
                  <a:lnTo>
                    <a:pt x="138866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0" name="Google Shape;1060;p4">
              <a:extLst>
                <a:ext uri="{FF2B5EF4-FFF2-40B4-BE49-F238E27FC236}">
                  <a16:creationId xmlns:a16="http://schemas.microsoft.com/office/drawing/2014/main" id="{E6D3C246-3271-4C6F-9011-75D1455CDFA3}"/>
                </a:ext>
              </a:extLst>
            </p:cNvPr>
            <p:cNvSpPr/>
            <p:nvPr/>
          </p:nvSpPr>
          <p:spPr>
            <a:xfrm>
              <a:off x="6247603" y="4560081"/>
              <a:ext cx="1492473" cy="1429368"/>
            </a:xfrm>
            <a:custGeom>
              <a:avLst/>
              <a:gdLst/>
              <a:ahLst/>
              <a:cxnLst/>
              <a:rect l="l" t="t" r="r" b="b"/>
              <a:pathLst>
                <a:path w="1492473" h="1429368" extrusionOk="0">
                  <a:moveTo>
                    <a:pt x="1401448" y="0"/>
                  </a:moveTo>
                  <a:lnTo>
                    <a:pt x="0" y="1391800"/>
                  </a:lnTo>
                  <a:lnTo>
                    <a:pt x="6137" y="1396369"/>
                  </a:lnTo>
                  <a:cubicBezTo>
                    <a:pt x="16620" y="1404238"/>
                    <a:pt x="27615" y="1411853"/>
                    <a:pt x="38609" y="1419468"/>
                  </a:cubicBezTo>
                  <a:lnTo>
                    <a:pt x="52673" y="1429368"/>
                  </a:lnTo>
                  <a:lnTo>
                    <a:pt x="1492474"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1" name="Google Shape;1061;p4">
              <a:extLst>
                <a:ext uri="{FF2B5EF4-FFF2-40B4-BE49-F238E27FC236}">
                  <a16:creationId xmlns:a16="http://schemas.microsoft.com/office/drawing/2014/main" id="{F2A1607F-9CFC-4580-B512-998894C22572}"/>
                </a:ext>
              </a:extLst>
            </p:cNvPr>
            <p:cNvSpPr/>
            <p:nvPr/>
          </p:nvSpPr>
          <p:spPr>
            <a:xfrm>
              <a:off x="6383887" y="4560081"/>
              <a:ext cx="1585290" cy="1517196"/>
            </a:xfrm>
            <a:custGeom>
              <a:avLst/>
              <a:gdLst/>
              <a:ahLst/>
              <a:cxnLst/>
              <a:rect l="l" t="t" r="r" b="b"/>
              <a:pathLst>
                <a:path w="1585290" h="1517196" extrusionOk="0">
                  <a:moveTo>
                    <a:pt x="1495287" y="0"/>
                  </a:moveTo>
                  <a:lnTo>
                    <a:pt x="0" y="1484197"/>
                  </a:lnTo>
                  <a:lnTo>
                    <a:pt x="6904" y="1488513"/>
                  </a:lnTo>
                  <a:cubicBezTo>
                    <a:pt x="19177" y="1495874"/>
                    <a:pt x="32473" y="1503235"/>
                    <a:pt x="44746" y="1510343"/>
                  </a:cubicBezTo>
                  <a:lnTo>
                    <a:pt x="57019" y="1517197"/>
                  </a:lnTo>
                  <a:lnTo>
                    <a:pt x="158529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2" name="Google Shape;1062;p4">
              <a:extLst>
                <a:ext uri="{FF2B5EF4-FFF2-40B4-BE49-F238E27FC236}">
                  <a16:creationId xmlns:a16="http://schemas.microsoft.com/office/drawing/2014/main" id="{ACF2EEEF-82AF-4B1C-B6AF-23788398906A}"/>
                </a:ext>
              </a:extLst>
            </p:cNvPr>
            <p:cNvSpPr/>
            <p:nvPr/>
          </p:nvSpPr>
          <p:spPr>
            <a:xfrm>
              <a:off x="6531165" y="4560081"/>
              <a:ext cx="1667111" cy="1593348"/>
            </a:xfrm>
            <a:custGeom>
              <a:avLst/>
              <a:gdLst/>
              <a:ahLst/>
              <a:cxnLst/>
              <a:rect l="l" t="t" r="r" b="b"/>
              <a:pathLst>
                <a:path w="1667111" h="1593348" extrusionOk="0">
                  <a:moveTo>
                    <a:pt x="1576597" y="0"/>
                  </a:moveTo>
                  <a:lnTo>
                    <a:pt x="6392" y="1558826"/>
                  </a:lnTo>
                  <a:lnTo>
                    <a:pt x="0" y="1565172"/>
                  </a:lnTo>
                  <a:lnTo>
                    <a:pt x="8182" y="1568980"/>
                  </a:lnTo>
                  <a:cubicBezTo>
                    <a:pt x="22245" y="1575833"/>
                    <a:pt x="36820" y="1582179"/>
                    <a:pt x="51138" y="1588525"/>
                  </a:cubicBezTo>
                  <a:lnTo>
                    <a:pt x="62133" y="1593348"/>
                  </a:lnTo>
                  <a:lnTo>
                    <a:pt x="166711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3" name="Google Shape;1063;p4">
              <a:extLst>
                <a:ext uri="{FF2B5EF4-FFF2-40B4-BE49-F238E27FC236}">
                  <a16:creationId xmlns:a16="http://schemas.microsoft.com/office/drawing/2014/main" id="{C06CB918-821C-4308-AB24-CC0F12E64ED5}"/>
                </a:ext>
              </a:extLst>
            </p:cNvPr>
            <p:cNvSpPr/>
            <p:nvPr/>
          </p:nvSpPr>
          <p:spPr>
            <a:xfrm>
              <a:off x="6691229" y="4560081"/>
              <a:ext cx="1736148" cy="1656554"/>
            </a:xfrm>
            <a:custGeom>
              <a:avLst/>
              <a:gdLst/>
              <a:ahLst/>
              <a:cxnLst/>
              <a:rect l="l" t="t" r="r" b="b"/>
              <a:pathLst>
                <a:path w="1736148" h="1656554" extrusionOk="0">
                  <a:moveTo>
                    <a:pt x="1645634" y="0"/>
                  </a:moveTo>
                  <a:lnTo>
                    <a:pt x="0" y="1633709"/>
                  </a:lnTo>
                  <a:lnTo>
                    <a:pt x="9461" y="1637009"/>
                  </a:lnTo>
                  <a:cubicBezTo>
                    <a:pt x="25058" y="1642593"/>
                    <a:pt x="40655" y="1647924"/>
                    <a:pt x="56508" y="1653001"/>
                  </a:cubicBezTo>
                  <a:lnTo>
                    <a:pt x="67503" y="1656554"/>
                  </a:lnTo>
                  <a:lnTo>
                    <a:pt x="173614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4" name="Google Shape;1064;p4">
              <a:extLst>
                <a:ext uri="{FF2B5EF4-FFF2-40B4-BE49-F238E27FC236}">
                  <a16:creationId xmlns:a16="http://schemas.microsoft.com/office/drawing/2014/main" id="{CBEE6470-4DAD-4B94-AE44-EB1D351894D5}"/>
                </a:ext>
              </a:extLst>
            </p:cNvPr>
            <p:cNvSpPr/>
            <p:nvPr/>
          </p:nvSpPr>
          <p:spPr>
            <a:xfrm>
              <a:off x="6865866" y="4560081"/>
              <a:ext cx="1790355" cy="1704022"/>
            </a:xfrm>
            <a:custGeom>
              <a:avLst/>
              <a:gdLst/>
              <a:ahLst/>
              <a:cxnLst/>
              <a:rect l="l" t="t" r="r" b="b"/>
              <a:pathLst>
                <a:path w="1790355" h="1704022" extrusionOk="0">
                  <a:moveTo>
                    <a:pt x="1700096" y="0"/>
                  </a:moveTo>
                  <a:lnTo>
                    <a:pt x="0" y="1687776"/>
                  </a:lnTo>
                  <a:lnTo>
                    <a:pt x="10995" y="1690315"/>
                  </a:lnTo>
                  <a:cubicBezTo>
                    <a:pt x="30427" y="1695054"/>
                    <a:pt x="50116" y="1699623"/>
                    <a:pt x="70060" y="1704022"/>
                  </a:cubicBezTo>
                  <a:lnTo>
                    <a:pt x="73384" y="1704022"/>
                  </a:lnTo>
                  <a:lnTo>
                    <a:pt x="1790355"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5" name="Google Shape;1065;p4">
              <a:extLst>
                <a:ext uri="{FF2B5EF4-FFF2-40B4-BE49-F238E27FC236}">
                  <a16:creationId xmlns:a16="http://schemas.microsoft.com/office/drawing/2014/main" id="{0529B5E5-E932-4C33-A12E-D4F291CDC007}"/>
                </a:ext>
              </a:extLst>
            </p:cNvPr>
            <p:cNvSpPr/>
            <p:nvPr/>
          </p:nvSpPr>
          <p:spPr>
            <a:xfrm>
              <a:off x="7057379" y="4560081"/>
              <a:ext cx="1827942" cy="1734228"/>
            </a:xfrm>
            <a:custGeom>
              <a:avLst/>
              <a:gdLst/>
              <a:ahLst/>
              <a:cxnLst/>
              <a:rect l="l" t="t" r="r" b="b"/>
              <a:pathLst>
                <a:path w="1827942" h="1734228" extrusionOk="0">
                  <a:moveTo>
                    <a:pt x="1737683" y="0"/>
                  </a:moveTo>
                  <a:lnTo>
                    <a:pt x="9205" y="1715953"/>
                  </a:lnTo>
                  <a:lnTo>
                    <a:pt x="0" y="1725091"/>
                  </a:lnTo>
                  <a:lnTo>
                    <a:pt x="12785" y="1726614"/>
                  </a:lnTo>
                  <a:cubicBezTo>
                    <a:pt x="33496" y="1729406"/>
                    <a:pt x="55741" y="1732198"/>
                    <a:pt x="77730" y="1734229"/>
                  </a:cubicBezTo>
                  <a:lnTo>
                    <a:pt x="80287" y="1734229"/>
                  </a:lnTo>
                  <a:lnTo>
                    <a:pt x="182794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6" name="Google Shape;1066;p4">
              <a:extLst>
                <a:ext uri="{FF2B5EF4-FFF2-40B4-BE49-F238E27FC236}">
                  <a16:creationId xmlns:a16="http://schemas.microsoft.com/office/drawing/2014/main" id="{E23ADC6E-2168-4E14-97B6-BA12C4992AB0}"/>
                </a:ext>
              </a:extLst>
            </p:cNvPr>
            <p:cNvSpPr/>
            <p:nvPr/>
          </p:nvSpPr>
          <p:spPr>
            <a:xfrm>
              <a:off x="7269604" y="4560081"/>
              <a:ext cx="1780638" cy="1741844"/>
            </a:xfrm>
            <a:custGeom>
              <a:avLst/>
              <a:gdLst/>
              <a:ahLst/>
              <a:cxnLst/>
              <a:rect l="l" t="t" r="r" b="b"/>
              <a:pathLst>
                <a:path w="1780638" h="1741844" extrusionOk="0">
                  <a:moveTo>
                    <a:pt x="1754303" y="0"/>
                  </a:moveTo>
                  <a:lnTo>
                    <a:pt x="10739" y="1730929"/>
                  </a:lnTo>
                  <a:lnTo>
                    <a:pt x="0" y="1741844"/>
                  </a:lnTo>
                  <a:lnTo>
                    <a:pt x="32217" y="1741844"/>
                  </a:lnTo>
                  <a:cubicBezTo>
                    <a:pt x="47047" y="1741844"/>
                    <a:pt x="61877" y="1741844"/>
                    <a:pt x="76708" y="1741844"/>
                  </a:cubicBezTo>
                  <a:lnTo>
                    <a:pt x="91282" y="1741844"/>
                  </a:lnTo>
                  <a:lnTo>
                    <a:pt x="1778849" y="66506"/>
                  </a:lnTo>
                  <a:lnTo>
                    <a:pt x="1780639" y="64729"/>
                  </a:lnTo>
                  <a:lnTo>
                    <a:pt x="1780639" y="51783"/>
                  </a:lnTo>
                  <a:cubicBezTo>
                    <a:pt x="1780639" y="37061"/>
                    <a:pt x="1780639" y="22338"/>
                    <a:pt x="1780639" y="7615"/>
                  </a:cubicBezTo>
                  <a:lnTo>
                    <a:pt x="178063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7" name="Google Shape;1067;p4">
              <a:extLst>
                <a:ext uri="{FF2B5EF4-FFF2-40B4-BE49-F238E27FC236}">
                  <a16:creationId xmlns:a16="http://schemas.microsoft.com/office/drawing/2014/main" id="{7954F9C3-C0CD-41A0-92B6-86E375CB204C}"/>
                </a:ext>
              </a:extLst>
            </p:cNvPr>
            <p:cNvSpPr/>
            <p:nvPr/>
          </p:nvSpPr>
          <p:spPr>
            <a:xfrm>
              <a:off x="7510721" y="4771528"/>
              <a:ext cx="1528015" cy="1518211"/>
            </a:xfrm>
            <a:custGeom>
              <a:avLst/>
              <a:gdLst/>
              <a:ahLst/>
              <a:cxnLst/>
              <a:rect l="l" t="t" r="r" b="b"/>
              <a:pathLst>
                <a:path w="1528015" h="1518211" extrusionOk="0">
                  <a:moveTo>
                    <a:pt x="18666" y="1514658"/>
                  </a:moveTo>
                  <a:cubicBezTo>
                    <a:pt x="47303" y="1511104"/>
                    <a:pt x="76196" y="1506535"/>
                    <a:pt x="104578" y="1501459"/>
                  </a:cubicBezTo>
                  <a:lnTo>
                    <a:pt x="106624" y="1501459"/>
                  </a:lnTo>
                  <a:lnTo>
                    <a:pt x="1511140" y="107120"/>
                  </a:lnTo>
                  <a:lnTo>
                    <a:pt x="1512418" y="105597"/>
                  </a:lnTo>
                  <a:lnTo>
                    <a:pt x="1512418" y="103820"/>
                  </a:lnTo>
                  <a:cubicBezTo>
                    <a:pt x="1517276" y="75898"/>
                    <a:pt x="1521879" y="47214"/>
                    <a:pt x="1525714" y="18530"/>
                  </a:cubicBezTo>
                  <a:lnTo>
                    <a:pt x="1528016" y="0"/>
                  </a:lnTo>
                  <a:lnTo>
                    <a:pt x="0" y="1518212"/>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8" name="Google Shape;1068;p4">
              <a:extLst>
                <a:ext uri="{FF2B5EF4-FFF2-40B4-BE49-F238E27FC236}">
                  <a16:creationId xmlns:a16="http://schemas.microsoft.com/office/drawing/2014/main" id="{97003807-646D-4EC0-BA7A-335705BD709B}"/>
                </a:ext>
              </a:extLst>
            </p:cNvPr>
            <p:cNvSpPr/>
            <p:nvPr/>
          </p:nvSpPr>
          <p:spPr>
            <a:xfrm>
              <a:off x="7798375" y="5057351"/>
              <a:ext cx="1181296" cy="1174259"/>
            </a:xfrm>
            <a:custGeom>
              <a:avLst/>
              <a:gdLst/>
              <a:ahLst/>
              <a:cxnLst/>
              <a:rect l="l" t="t" r="r" b="b"/>
              <a:pathLst>
                <a:path w="1181296" h="1174259" extrusionOk="0">
                  <a:moveTo>
                    <a:pt x="24802" y="1166645"/>
                  </a:moveTo>
                  <a:cubicBezTo>
                    <a:pt x="59065" y="1155983"/>
                    <a:pt x="94606" y="1143545"/>
                    <a:pt x="137051" y="1127046"/>
                  </a:cubicBezTo>
                  <a:lnTo>
                    <a:pt x="137051" y="1127046"/>
                  </a:lnTo>
                  <a:lnTo>
                    <a:pt x="1132204" y="139104"/>
                  </a:lnTo>
                  <a:lnTo>
                    <a:pt x="1133738" y="137073"/>
                  </a:lnTo>
                  <a:cubicBezTo>
                    <a:pt x="1150103" y="94936"/>
                    <a:pt x="1162887" y="59398"/>
                    <a:pt x="1173626" y="25384"/>
                  </a:cubicBezTo>
                  <a:lnTo>
                    <a:pt x="1181297" y="0"/>
                  </a:lnTo>
                  <a:lnTo>
                    <a:pt x="0" y="117426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9" name="Google Shape;1069;p4">
              <a:extLst>
                <a:ext uri="{FF2B5EF4-FFF2-40B4-BE49-F238E27FC236}">
                  <a16:creationId xmlns:a16="http://schemas.microsoft.com/office/drawing/2014/main" id="{DB2FE3F2-DE68-4059-9650-1CC853D5A5E7}"/>
                </a:ext>
              </a:extLst>
            </p:cNvPr>
            <p:cNvSpPr/>
            <p:nvPr/>
          </p:nvSpPr>
          <p:spPr>
            <a:xfrm>
              <a:off x="8207738" y="5464763"/>
              <a:ext cx="592949" cy="587891"/>
            </a:xfrm>
            <a:custGeom>
              <a:avLst/>
              <a:gdLst/>
              <a:ahLst/>
              <a:cxnLst/>
              <a:rect l="l" t="t" r="r" b="b"/>
              <a:pathLst>
                <a:path w="592949" h="587891" extrusionOk="0">
                  <a:moveTo>
                    <a:pt x="51905" y="554131"/>
                  </a:moveTo>
                  <a:cubicBezTo>
                    <a:pt x="254132" y="422921"/>
                    <a:pt x="426776" y="251529"/>
                    <a:pt x="558943" y="50768"/>
                  </a:cubicBezTo>
                  <a:lnTo>
                    <a:pt x="592950" y="0"/>
                  </a:lnTo>
                  <a:lnTo>
                    <a:pt x="0" y="587891"/>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grpSp>
      <p:grpSp>
        <p:nvGrpSpPr>
          <p:cNvPr id="110" name="Group 109">
            <a:extLst>
              <a:ext uri="{FF2B5EF4-FFF2-40B4-BE49-F238E27FC236}">
                <a16:creationId xmlns:a16="http://schemas.microsoft.com/office/drawing/2014/main" id="{B842173E-2F4D-4503-9820-BF498C075A7B}"/>
              </a:ext>
            </a:extLst>
          </p:cNvPr>
          <p:cNvGrpSpPr/>
          <p:nvPr userDrawn="1"/>
        </p:nvGrpSpPr>
        <p:grpSpPr>
          <a:xfrm>
            <a:off x="-1946" y="1862"/>
            <a:ext cx="977400" cy="1161932"/>
            <a:chOff x="-1947" y="-9024"/>
            <a:chExt cx="1256445" cy="1493660"/>
          </a:xfrm>
        </p:grpSpPr>
        <p:pic>
          <p:nvPicPr>
            <p:cNvPr id="111" name="Google Shape;1834;p11">
              <a:extLst>
                <a:ext uri="{FF2B5EF4-FFF2-40B4-BE49-F238E27FC236}">
                  <a16:creationId xmlns:a16="http://schemas.microsoft.com/office/drawing/2014/main" id="{19199D34-A61F-41A6-A9A2-0016B7BD89A1}"/>
                </a:ext>
              </a:extLst>
            </p:cNvPr>
            <p:cNvPicPr preferRelativeResize="0"/>
            <p:nvPr/>
          </p:nvPicPr>
          <p:blipFill rotWithShape="1">
            <a:blip r:embed="rId2">
              <a:alphaModFix/>
            </a:blip>
            <a:srcRect/>
            <a:stretch/>
          </p:blipFill>
          <p:spPr>
            <a:xfrm flipH="1">
              <a:off x="1227" y="-9024"/>
              <a:ext cx="1253271" cy="1199287"/>
            </a:xfrm>
            <a:prstGeom prst="rect">
              <a:avLst/>
            </a:prstGeom>
            <a:noFill/>
            <a:ln>
              <a:noFill/>
            </a:ln>
          </p:spPr>
        </p:pic>
        <p:pic>
          <p:nvPicPr>
            <p:cNvPr id="112" name="Google Shape;1835;p11">
              <a:extLst>
                <a:ext uri="{FF2B5EF4-FFF2-40B4-BE49-F238E27FC236}">
                  <a16:creationId xmlns:a16="http://schemas.microsoft.com/office/drawing/2014/main" id="{25AD48AA-85AF-472B-9E37-F03925C12D10}"/>
                </a:ext>
              </a:extLst>
            </p:cNvPr>
            <p:cNvPicPr preferRelativeResize="0"/>
            <p:nvPr/>
          </p:nvPicPr>
          <p:blipFill rotWithShape="1">
            <a:blip r:embed="rId3">
              <a:alphaModFix/>
            </a:blip>
            <a:srcRect/>
            <a:stretch/>
          </p:blipFill>
          <p:spPr>
            <a:xfrm rot="5400000" flipH="1">
              <a:off x="-224181" y="823737"/>
              <a:ext cx="883133" cy="438665"/>
            </a:xfrm>
            <a:prstGeom prst="rect">
              <a:avLst/>
            </a:prstGeom>
            <a:noFill/>
            <a:ln>
              <a:noFill/>
            </a:ln>
          </p:spPr>
        </p:pic>
        <p:grpSp>
          <p:nvGrpSpPr>
            <p:cNvPr id="113" name="Google Shape;1836;p11">
              <a:extLst>
                <a:ext uri="{FF2B5EF4-FFF2-40B4-BE49-F238E27FC236}">
                  <a16:creationId xmlns:a16="http://schemas.microsoft.com/office/drawing/2014/main" id="{0A2135FF-4C98-45AF-BDB0-70A6F53BECAB}"/>
                </a:ext>
              </a:extLst>
            </p:cNvPr>
            <p:cNvGrpSpPr/>
            <p:nvPr/>
          </p:nvGrpSpPr>
          <p:grpSpPr>
            <a:xfrm flipH="1">
              <a:off x="202626" y="180283"/>
              <a:ext cx="234092" cy="236779"/>
              <a:chOff x="4752075" y="4578100"/>
              <a:chExt cx="787500" cy="789172"/>
            </a:xfrm>
          </p:grpSpPr>
          <p:sp>
            <p:nvSpPr>
              <p:cNvPr id="114" name="Google Shape;1837;p11">
                <a:extLst>
                  <a:ext uri="{FF2B5EF4-FFF2-40B4-BE49-F238E27FC236}">
                    <a16:creationId xmlns:a16="http://schemas.microsoft.com/office/drawing/2014/main" id="{86667106-38F9-4328-B13D-7836932AD6F9}"/>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5" name="Google Shape;1838;p11">
                <a:extLst>
                  <a:ext uri="{FF2B5EF4-FFF2-40B4-BE49-F238E27FC236}">
                    <a16:creationId xmlns:a16="http://schemas.microsoft.com/office/drawing/2014/main" id="{7E549FB9-707A-4877-8B67-C01AE4DF3031}"/>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sp>
        <p:nvSpPr>
          <p:cNvPr id="116" name="Google Shape;1868;p11">
            <a:extLst>
              <a:ext uri="{FF2B5EF4-FFF2-40B4-BE49-F238E27FC236}">
                <a16:creationId xmlns:a16="http://schemas.microsoft.com/office/drawing/2014/main" id="{F8AAEFA2-8ABC-4AA8-9149-C5F336FD72A3}"/>
              </a:ext>
            </a:extLst>
          </p:cNvPr>
          <p:cNvSpPr/>
          <p:nvPr userDrawn="1"/>
        </p:nvSpPr>
        <p:spPr>
          <a:xfrm>
            <a:off x="11903877" y="1036922"/>
            <a:ext cx="158243" cy="158243"/>
          </a:xfrm>
          <a:custGeom>
            <a:avLst/>
            <a:gdLst/>
            <a:ahLst/>
            <a:cxnLst/>
            <a:rect l="l" t="t" r="r" b="b"/>
            <a:pathLst>
              <a:path w="266700" h="266700" extrusionOk="0">
                <a:moveTo>
                  <a:pt x="266700" y="133258"/>
                </a:moveTo>
                <a:cubicBezTo>
                  <a:pt x="204487" y="155522"/>
                  <a:pt x="155522" y="204487"/>
                  <a:pt x="133258" y="266700"/>
                </a:cubicBezTo>
                <a:cubicBezTo>
                  <a:pt x="111034" y="204527"/>
                  <a:pt x="62143" y="155568"/>
                  <a:pt x="0" y="133258"/>
                </a:cubicBezTo>
                <a:cubicBezTo>
                  <a:pt x="62061" y="110921"/>
                  <a:pt x="110921" y="62061"/>
                  <a:pt x="133258" y="0"/>
                </a:cubicBezTo>
                <a:cubicBezTo>
                  <a:pt x="155568" y="62143"/>
                  <a:pt x="204527" y="111034"/>
                  <a:pt x="266700" y="133258"/>
                </a:cubicBezTo>
                <a:close/>
              </a:path>
            </a:pathLst>
          </a:custGeom>
          <a:solidFill>
            <a:srgbClr val="D93954"/>
          </a:solidFill>
          <a:ln>
            <a:noFill/>
          </a:ln>
        </p:spPr>
        <p:txBody>
          <a:bodyPr spcFirstLastPara="1" wrap="square" lIns="121900" tIns="60925" rIns="121900" bIns="609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ea typeface="Calibri"/>
              <a:cs typeface="Calibri"/>
              <a:sym typeface="Calibri"/>
            </a:endParaRPr>
          </a:p>
        </p:txBody>
      </p:sp>
      <p:pic>
        <p:nvPicPr>
          <p:cNvPr id="117" name="Google Shape;1035;p133">
            <a:extLst>
              <a:ext uri="{FF2B5EF4-FFF2-40B4-BE49-F238E27FC236}">
                <a16:creationId xmlns:a16="http://schemas.microsoft.com/office/drawing/2014/main" id="{8A010356-9C6A-4411-8AE9-8AC8D31ECBD0}"/>
              </a:ext>
            </a:extLst>
          </p:cNvPr>
          <p:cNvPicPr preferRelativeResize="0"/>
          <p:nvPr userDrawn="1"/>
        </p:nvPicPr>
        <p:blipFill rotWithShape="1">
          <a:blip r:embed="rId3">
            <a:alphaModFix/>
          </a:blip>
          <a:srcRect/>
          <a:stretch/>
        </p:blipFill>
        <p:spPr>
          <a:xfrm rot="16200000">
            <a:off x="11546916" y="204939"/>
            <a:ext cx="874788" cy="438665"/>
          </a:xfrm>
          <a:prstGeom prst="rect">
            <a:avLst/>
          </a:prstGeom>
          <a:noFill/>
          <a:ln>
            <a:noFill/>
          </a:ln>
        </p:spPr>
      </p:pic>
      <p:grpSp>
        <p:nvGrpSpPr>
          <p:cNvPr id="118" name="Google Shape;1036;p133">
            <a:extLst>
              <a:ext uri="{FF2B5EF4-FFF2-40B4-BE49-F238E27FC236}">
                <a16:creationId xmlns:a16="http://schemas.microsoft.com/office/drawing/2014/main" id="{ADED6E93-CAFA-4BFA-9367-AA97AF691C76}"/>
              </a:ext>
            </a:extLst>
          </p:cNvPr>
          <p:cNvGrpSpPr/>
          <p:nvPr userDrawn="1"/>
        </p:nvGrpSpPr>
        <p:grpSpPr>
          <a:xfrm>
            <a:off x="11540411" y="869417"/>
            <a:ext cx="234045" cy="234541"/>
            <a:chOff x="4752075" y="4578100"/>
            <a:chExt cx="787500" cy="789172"/>
          </a:xfrm>
        </p:grpSpPr>
        <p:sp>
          <p:nvSpPr>
            <p:cNvPr id="119" name="Google Shape;1037;p133">
              <a:extLst>
                <a:ext uri="{FF2B5EF4-FFF2-40B4-BE49-F238E27FC236}">
                  <a16:creationId xmlns:a16="http://schemas.microsoft.com/office/drawing/2014/main" id="{B221CC13-B2CD-49F0-A756-70F2B68B1D44}"/>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0" name="Google Shape;1038;p133">
              <a:extLst>
                <a:ext uri="{FF2B5EF4-FFF2-40B4-BE49-F238E27FC236}">
                  <a16:creationId xmlns:a16="http://schemas.microsoft.com/office/drawing/2014/main" id="{EB6FDA7F-1278-4EA2-8922-94682506405B}"/>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26" name="Text Placeholder 125">
            <a:extLst>
              <a:ext uri="{FF2B5EF4-FFF2-40B4-BE49-F238E27FC236}">
                <a16:creationId xmlns:a16="http://schemas.microsoft.com/office/drawing/2014/main" id="{1C1F2F34-8573-4955-BACE-4DED7875705C}"/>
              </a:ext>
            </a:extLst>
          </p:cNvPr>
          <p:cNvSpPr>
            <a:spLocks noGrp="1"/>
          </p:cNvSpPr>
          <p:nvPr>
            <p:ph type="body" sz="quarter" idx="17" hasCustomPrompt="1"/>
          </p:nvPr>
        </p:nvSpPr>
        <p:spPr>
          <a:xfrm>
            <a:off x="470884" y="342195"/>
            <a:ext cx="10808962" cy="772217"/>
          </a:xfrm>
        </p:spPr>
        <p:txBody>
          <a:bodyPr/>
          <a:lstStyle>
            <a:lvl1pPr>
              <a:defRPr kumimoji="0" lang="en-US" altLang="zh-TW" sz="3200" b="1" i="0" u="none" strike="noStrike" kern="0" cap="none" spc="0" normalizeH="0" baseline="0" dirty="0" smtClean="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defRPr>
            </a:lvl1pPr>
            <a:lvl2pPr>
              <a:defRPr/>
            </a:lvl2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Solution Description</a:t>
            </a:r>
            <a:endPar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endParaRPr>
          </a:p>
        </p:txBody>
      </p:sp>
      <p:sp>
        <p:nvSpPr>
          <p:cNvPr id="6" name="Text Placeholder 5">
            <a:extLst>
              <a:ext uri="{FF2B5EF4-FFF2-40B4-BE49-F238E27FC236}">
                <a16:creationId xmlns:a16="http://schemas.microsoft.com/office/drawing/2014/main" id="{1CC27A1D-8C05-48EB-956A-577D2F709344}"/>
              </a:ext>
            </a:extLst>
          </p:cNvPr>
          <p:cNvSpPr>
            <a:spLocks noGrp="1"/>
          </p:cNvSpPr>
          <p:nvPr>
            <p:ph type="body" sz="quarter" idx="18" hasCustomPrompt="1"/>
          </p:nvPr>
        </p:nvSpPr>
        <p:spPr>
          <a:xfrm>
            <a:off x="2064577" y="1974539"/>
            <a:ext cx="4943370" cy="3274794"/>
          </a:xfrm>
        </p:spPr>
        <p:txBody>
          <a:bodyPr/>
          <a:lstStyle>
            <a:lvl2pPr algn="ctr">
              <a:defRPr>
                <a:latin typeface="Arial" panose="020B0604020202020204" pitchFamily="34" charset="0"/>
                <a:cs typeface="Arial" panose="020B0604020202020204" pitchFamily="34" charset="0"/>
              </a:defRPr>
            </a:lvl2pPr>
          </a:lstStyle>
          <a:p>
            <a:pPr marL="0" marR="0" lvl="0" indent="0" algn="l" defTabSz="914400" rtl="0" eaLnBrk="1" fontAlgn="auto" latinLnBrk="0" hangingPunct="1">
              <a:lnSpc>
                <a:spcPts val="1500"/>
              </a:lnSpc>
              <a:spcBef>
                <a:spcPts val="0"/>
              </a:spcBef>
              <a:spcAft>
                <a:spcPts val="0"/>
              </a:spcAft>
              <a:buClr>
                <a:srgbClr val="000000"/>
              </a:buClr>
              <a:buSzTx/>
              <a:buFont typeface="Arial"/>
              <a:buNone/>
              <a:tabLst/>
              <a:defRPr/>
            </a:pPr>
            <a:r>
              <a:rPr kumimoji="0" lang="zh-TW" altLang="en-US"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以進銷存管理模組、財務會計管理模組，五大模組來看</a:t>
            </a:r>
          </a:p>
          <a:p>
            <a:pPr marL="0" marR="0" lvl="0" indent="0" algn="l" defTabSz="914400" rtl="0" eaLnBrk="1" fontAlgn="auto" latinLnBrk="0" hangingPunct="1">
              <a:lnSpc>
                <a:spcPts val="1500"/>
              </a:lnSpc>
              <a:spcBef>
                <a:spcPts val="0"/>
              </a:spcBef>
              <a:spcAft>
                <a:spcPts val="0"/>
              </a:spcAft>
              <a:buClr>
                <a:srgbClr val="000000"/>
              </a:buClr>
              <a:buSzTx/>
              <a:buFont typeface="Arial"/>
              <a:buNone/>
              <a:tabLst/>
              <a:defRPr/>
            </a:pPr>
            <a:r>
              <a:rPr kumimoji="0" lang="zh-TW" altLang="en-US"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根據服務業者所需提供固定或客製模組，如零售業包含</a:t>
            </a:r>
            <a:r>
              <a:rPr kumimoji="0" lang="en-US" altLang="zh-TW"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 </a:t>
            </a:r>
            <a:r>
              <a:rPr kumimoji="0" lang="zh-TW" altLang="en-US"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促銷、批銷、寄賣專櫃拆帳作業、會員管理、進銷存、採購、人事薪資；住宿餐飲包含</a:t>
            </a:r>
            <a:r>
              <a:rPr kumimoji="0" lang="en-US" altLang="zh-TW"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 </a:t>
            </a:r>
            <a:r>
              <a:rPr kumimoji="0" lang="zh-TW" altLang="en-US"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定宴、財會、人資、採購</a:t>
            </a:r>
          </a:p>
          <a:p>
            <a:pPr marL="0" marR="0" lvl="0" indent="0" algn="l" defTabSz="914400" rtl="0" eaLnBrk="1" fontAlgn="auto" latinLnBrk="0" hangingPunct="1">
              <a:lnSpc>
                <a:spcPts val="1500"/>
              </a:lnSpc>
              <a:spcBef>
                <a:spcPts val="0"/>
              </a:spcBef>
              <a:spcAft>
                <a:spcPts val="0"/>
              </a:spcAft>
              <a:buClr>
                <a:srgbClr val="000000"/>
              </a:buClr>
              <a:buSzTx/>
              <a:buFont typeface="Arial"/>
              <a:buNone/>
              <a:tabLst/>
              <a:defRPr/>
            </a:pPr>
            <a:endParaRPr kumimoji="0" lang="zh-TW" altLang="en-US"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endParaRPr>
          </a:p>
          <a:p>
            <a:pPr marL="0" marR="0" lvl="0" indent="0" algn="l" defTabSz="914400" rtl="0" eaLnBrk="1" fontAlgn="auto" latinLnBrk="0" hangingPunct="1">
              <a:lnSpc>
                <a:spcPts val="1500"/>
              </a:lnSpc>
              <a:spcBef>
                <a:spcPts val="0"/>
              </a:spcBef>
              <a:spcAft>
                <a:spcPts val="0"/>
              </a:spcAft>
              <a:buClr>
                <a:srgbClr val="000000"/>
              </a:buClr>
              <a:buSzTx/>
              <a:buFont typeface="Arial"/>
              <a:buNone/>
              <a:tabLst/>
              <a:defRPr/>
            </a:pPr>
            <a:r>
              <a:rPr kumimoji="0" lang="zh-TW" altLang="en-US"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住宿管理系統</a:t>
            </a:r>
            <a:r>
              <a:rPr kumimoji="0" lang="en-US" altLang="zh-TW"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 </a:t>
            </a:r>
            <a:r>
              <a:rPr kumimoji="0" lang="zh-TW" altLang="en-US"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縮短訂房時間並提供準確的需求預測與更優化的銷售戰略</a:t>
            </a:r>
          </a:p>
          <a:p>
            <a:pPr marL="0" marR="0" lvl="0" indent="0" algn="l" defTabSz="914400" rtl="0" eaLnBrk="1" fontAlgn="auto" latinLnBrk="0" hangingPunct="1">
              <a:lnSpc>
                <a:spcPts val="1500"/>
              </a:lnSpc>
              <a:spcBef>
                <a:spcPts val="0"/>
              </a:spcBef>
              <a:spcAft>
                <a:spcPts val="0"/>
              </a:spcAft>
              <a:buClr>
                <a:srgbClr val="000000"/>
              </a:buClr>
              <a:buSzTx/>
              <a:buFont typeface="Arial"/>
              <a:buNone/>
              <a:tabLst/>
              <a:defRPr/>
            </a:pPr>
            <a:r>
              <a:rPr kumimoji="0" lang="zh-TW" altLang="en-US"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顧客管理系統</a:t>
            </a:r>
            <a:r>
              <a:rPr kumimoji="0" lang="en-US" altLang="zh-TW"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 </a:t>
            </a:r>
            <a:r>
              <a:rPr kumimoji="0" lang="zh-TW" altLang="en-US"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根據顧客在住宿及餐廳的消費實績情報，分析</a:t>
            </a:r>
            <a:r>
              <a:rPr kumimoji="0" lang="en-US" altLang="zh-TW"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Recency(</a:t>
            </a:r>
            <a:r>
              <a:rPr kumimoji="0" lang="zh-TW" altLang="en-US"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最近的消費日</a:t>
            </a:r>
            <a:r>
              <a:rPr kumimoji="0" lang="en-US" altLang="zh-TW"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a:t>
            </a:r>
            <a:r>
              <a:rPr kumimoji="0" lang="zh-TW" altLang="en-US"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a:t>
            </a:r>
            <a:r>
              <a:rPr kumimoji="0" lang="en-US" altLang="zh-TW"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Frequency (</a:t>
            </a:r>
            <a:r>
              <a:rPr kumimoji="0" lang="zh-TW" altLang="en-US"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消費頻率</a:t>
            </a:r>
            <a:r>
              <a:rPr kumimoji="0" lang="en-US" altLang="zh-TW"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a:t>
            </a:r>
            <a:r>
              <a:rPr kumimoji="0" lang="zh-TW" altLang="en-US"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a:t>
            </a:r>
            <a:r>
              <a:rPr kumimoji="0" lang="en-US" altLang="zh-TW"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Monetary(</a:t>
            </a:r>
            <a:r>
              <a:rPr kumimoji="0" lang="zh-TW" altLang="en-US"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消費金額</a:t>
            </a:r>
            <a:r>
              <a:rPr kumimoji="0" lang="en-US" altLang="zh-TW"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a:t>
            </a:r>
            <a:r>
              <a:rPr kumimoji="0" lang="zh-TW" altLang="en-US"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。將顧客分類篩選出需全力搶攻之顧客，以利於提昇銷售業績及服務品質</a:t>
            </a:r>
          </a:p>
          <a:p>
            <a:pPr marL="0" marR="0" lvl="0" indent="0" algn="l" defTabSz="914400" rtl="0" eaLnBrk="1" fontAlgn="auto" latinLnBrk="0" hangingPunct="1">
              <a:lnSpc>
                <a:spcPts val="1500"/>
              </a:lnSpc>
              <a:spcBef>
                <a:spcPts val="0"/>
              </a:spcBef>
              <a:spcAft>
                <a:spcPts val="0"/>
              </a:spcAft>
              <a:buClr>
                <a:srgbClr val="000000"/>
              </a:buClr>
              <a:buSzTx/>
              <a:buFont typeface="Arial"/>
              <a:buNone/>
              <a:tabLst/>
              <a:defRPr/>
            </a:pPr>
            <a:r>
              <a:rPr kumimoji="0" lang="zh-TW" altLang="en-US"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財會管理系統</a:t>
            </a:r>
            <a:r>
              <a:rPr kumimoji="0" lang="en-US" altLang="zh-TW"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 </a:t>
            </a:r>
            <a:r>
              <a:rPr kumimoji="0" lang="zh-TW" altLang="en-US"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管理總帳、應收</a:t>
            </a:r>
            <a:r>
              <a:rPr kumimoji="0" lang="en-US" altLang="zh-TW"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a:t>
            </a:r>
            <a:r>
              <a:rPr kumimoji="0" lang="zh-TW" altLang="en-US"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應付帳款與票據</a:t>
            </a:r>
          </a:p>
          <a:p>
            <a:pPr marL="0" marR="0" lvl="0" indent="0" algn="l" defTabSz="914400" rtl="0" eaLnBrk="1" fontAlgn="auto" latinLnBrk="0" hangingPunct="1">
              <a:lnSpc>
                <a:spcPts val="1500"/>
              </a:lnSpc>
              <a:spcBef>
                <a:spcPts val="0"/>
              </a:spcBef>
              <a:spcAft>
                <a:spcPts val="0"/>
              </a:spcAft>
              <a:buClr>
                <a:srgbClr val="000000"/>
              </a:buClr>
              <a:buSzTx/>
              <a:buFont typeface="Arial"/>
              <a:buNone/>
              <a:tabLst/>
              <a:defRPr/>
            </a:pPr>
            <a:r>
              <a:rPr kumimoji="0" lang="zh-TW" altLang="en-US"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人資管理系統</a:t>
            </a:r>
            <a:r>
              <a:rPr kumimoji="0" lang="en-US" altLang="zh-TW"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 </a:t>
            </a:r>
            <a:r>
              <a:rPr kumimoji="0" lang="zh-TW" altLang="en-US"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管理招募任用、員工訓練發展、出缺勤與薪資等事項</a:t>
            </a:r>
          </a:p>
          <a:p>
            <a:pPr marL="0" marR="0" lvl="0" indent="0" algn="l" defTabSz="914400" rtl="0" eaLnBrk="1" fontAlgn="auto" latinLnBrk="0" hangingPunct="1">
              <a:lnSpc>
                <a:spcPts val="1500"/>
              </a:lnSpc>
              <a:spcBef>
                <a:spcPts val="0"/>
              </a:spcBef>
              <a:spcAft>
                <a:spcPts val="0"/>
              </a:spcAft>
              <a:buClr>
                <a:srgbClr val="000000"/>
              </a:buClr>
              <a:buSzTx/>
              <a:buFont typeface="Arial"/>
              <a:buNone/>
              <a:tabLst/>
              <a:defRPr/>
            </a:pPr>
            <a:r>
              <a:rPr kumimoji="0" lang="zh-TW" altLang="en-US"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採購庫存管理系統</a:t>
            </a:r>
            <a:r>
              <a:rPr kumimoji="0" lang="en-US" altLang="zh-TW"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 </a:t>
            </a:r>
            <a:r>
              <a:rPr kumimoji="0" lang="zh-TW" altLang="en-US"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管理原物料與商品的採購、庫存、盤點</a:t>
            </a:r>
          </a:p>
          <a:p>
            <a:pPr marL="0" marR="0" lvl="0" indent="0" algn="l" defTabSz="914400" rtl="0" eaLnBrk="1" fontAlgn="auto" latinLnBrk="0" hangingPunct="1">
              <a:lnSpc>
                <a:spcPts val="1500"/>
              </a:lnSpc>
              <a:spcBef>
                <a:spcPts val="0"/>
              </a:spcBef>
              <a:spcAft>
                <a:spcPts val="0"/>
              </a:spcAft>
              <a:buClr>
                <a:srgbClr val="000000"/>
              </a:buClr>
              <a:buSzTx/>
              <a:buFont typeface="Arial"/>
              <a:buNone/>
              <a:tabLst/>
              <a:defRPr/>
            </a:pPr>
            <a:r>
              <a:rPr kumimoji="0" lang="zh-TW" altLang="en-US"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訂宴管理系統</a:t>
            </a:r>
            <a:r>
              <a:rPr kumimoji="0" lang="en-US" altLang="zh-TW"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 </a:t>
            </a:r>
            <a:r>
              <a:rPr kumimoji="0" lang="zh-TW" altLang="en-US"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管理訂席的基本資料</a:t>
            </a:r>
            <a:r>
              <a:rPr kumimoji="0" lang="en-US" altLang="zh-TW"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a:t>
            </a:r>
            <a:r>
              <a:rPr kumimoji="0" lang="zh-TW" altLang="en-US"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含</a:t>
            </a:r>
            <a:r>
              <a:rPr kumimoji="0" lang="en-US" altLang="zh-TW"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 </a:t>
            </a:r>
            <a:r>
              <a:rPr kumimoji="0" lang="zh-TW" altLang="en-US"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客戶</a:t>
            </a:r>
            <a:r>
              <a:rPr kumimoji="0" lang="en-US" altLang="zh-TW"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a:t>
            </a:r>
            <a:r>
              <a:rPr kumimoji="0" lang="zh-TW" altLang="en-US"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業務</a:t>
            </a:r>
            <a:r>
              <a:rPr kumimoji="0" lang="en-US" altLang="zh-TW"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a:t>
            </a:r>
            <a:r>
              <a:rPr kumimoji="0" lang="zh-TW" altLang="en-US"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菜單</a:t>
            </a:r>
            <a:r>
              <a:rPr kumimoji="0" lang="en-US" altLang="zh-TW"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a:t>
            </a:r>
            <a:r>
              <a:rPr kumimoji="0" lang="zh-TW" altLang="en-US"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訂席單</a:t>
            </a:r>
            <a:r>
              <a:rPr kumimoji="0" lang="en-US" altLang="zh-TW"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a:t>
            </a:r>
            <a:r>
              <a:rPr kumimoji="0" lang="zh-TW" altLang="en-US"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場地</a:t>
            </a:r>
            <a:r>
              <a:rPr kumimoji="0" lang="en-US" altLang="zh-TW"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a:t>
            </a:r>
            <a:r>
              <a:rPr kumimoji="0" lang="zh-TW" altLang="en-US"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設備</a:t>
            </a:r>
            <a:r>
              <a:rPr kumimoji="0" lang="en-US" altLang="zh-TW"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a:t>
            </a:r>
            <a:r>
              <a:rPr kumimoji="0" lang="zh-TW" altLang="en-US"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吉時</a:t>
            </a:r>
            <a:r>
              <a:rPr kumimoji="0" lang="en-US" altLang="zh-TW"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a:t>
            </a:r>
            <a:r>
              <a:rPr kumimoji="0" lang="zh-TW" altLang="en-US"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及相關作業報表</a:t>
            </a:r>
            <a:endParaRPr kumimoji="0" lang="zh-TW" altLang="en-US" sz="1200" b="0" i="0" u="none" strike="noStrike" kern="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sym typeface="Arial"/>
            </a:endParaRPr>
          </a:p>
        </p:txBody>
      </p:sp>
      <p:sp>
        <p:nvSpPr>
          <p:cNvPr id="264" name="Text Placeholder 5">
            <a:extLst>
              <a:ext uri="{FF2B5EF4-FFF2-40B4-BE49-F238E27FC236}">
                <a16:creationId xmlns:a16="http://schemas.microsoft.com/office/drawing/2014/main" id="{6DF0EB33-593C-44E3-9392-4C49D73A17AF}"/>
              </a:ext>
            </a:extLst>
          </p:cNvPr>
          <p:cNvSpPr>
            <a:spLocks noGrp="1"/>
          </p:cNvSpPr>
          <p:nvPr>
            <p:ph type="body" sz="quarter" idx="58"/>
          </p:nvPr>
        </p:nvSpPr>
        <p:spPr>
          <a:xfrm>
            <a:off x="7107898" y="1974538"/>
            <a:ext cx="2055483" cy="3274793"/>
          </a:xfrm>
        </p:spPr>
        <p:txBody>
          <a:bodyPr/>
          <a:lstStyle>
            <a:lvl2pPr algn="ctr">
              <a:defRPr>
                <a:latin typeface="Arial" panose="020B0604020202020204" pitchFamily="34" charset="0"/>
                <a:cs typeface="Arial" panose="020B0604020202020204" pitchFamily="34" charset="0"/>
              </a:defRPr>
            </a:lvl2pPr>
          </a:lstStyle>
          <a:p>
            <a:pPr marL="0" marR="0" lvl="0" indent="0" algn="l" defTabSz="914400" rtl="0" eaLnBrk="1" fontAlgn="auto" latinLnBrk="0" hangingPunct="1">
              <a:lnSpc>
                <a:spcPts val="1500"/>
              </a:lnSpc>
              <a:spcBef>
                <a:spcPts val="0"/>
              </a:spcBef>
              <a:spcAft>
                <a:spcPts val="0"/>
              </a:spcAft>
              <a:buClr>
                <a:srgbClr val="000000"/>
              </a:buClr>
              <a:buSzTx/>
              <a:buFont typeface="Arial"/>
              <a:buNone/>
              <a:tabLst/>
              <a:defRPr/>
            </a:pPr>
            <a:endParaRPr kumimoji="0" lang="zh-TW" altLang="en-US" sz="1200" b="0" i="0" u="none" strike="noStrike" kern="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sym typeface="Arial"/>
            </a:endParaRPr>
          </a:p>
        </p:txBody>
      </p:sp>
      <p:sp>
        <p:nvSpPr>
          <p:cNvPr id="59" name="Text Placeholder 5">
            <a:extLst>
              <a:ext uri="{FF2B5EF4-FFF2-40B4-BE49-F238E27FC236}">
                <a16:creationId xmlns:a16="http://schemas.microsoft.com/office/drawing/2014/main" id="{CDCF6D01-6EC0-420C-9302-13A36FBB5A16}"/>
              </a:ext>
            </a:extLst>
          </p:cNvPr>
          <p:cNvSpPr>
            <a:spLocks noGrp="1"/>
          </p:cNvSpPr>
          <p:nvPr>
            <p:ph type="body" sz="quarter" idx="59"/>
          </p:nvPr>
        </p:nvSpPr>
        <p:spPr>
          <a:xfrm>
            <a:off x="9263332" y="1974538"/>
            <a:ext cx="2055483" cy="3274793"/>
          </a:xfrm>
        </p:spPr>
        <p:txBody>
          <a:bodyPr/>
          <a:lstStyle>
            <a:lvl2pPr algn="ctr">
              <a:defRPr>
                <a:latin typeface="Arial" panose="020B0604020202020204" pitchFamily="34" charset="0"/>
                <a:cs typeface="Arial" panose="020B0604020202020204" pitchFamily="34" charset="0"/>
              </a:defRPr>
            </a:lvl2pPr>
          </a:lstStyle>
          <a:p>
            <a:pPr marL="0" marR="0" lvl="0" indent="0" algn="l" defTabSz="914400" rtl="0" eaLnBrk="1" fontAlgn="auto" latinLnBrk="0" hangingPunct="1">
              <a:lnSpc>
                <a:spcPts val="1500"/>
              </a:lnSpc>
              <a:spcBef>
                <a:spcPts val="0"/>
              </a:spcBef>
              <a:spcAft>
                <a:spcPts val="0"/>
              </a:spcAft>
              <a:buClr>
                <a:srgbClr val="000000"/>
              </a:buClr>
              <a:buSzTx/>
              <a:buFont typeface="Arial"/>
              <a:buNone/>
              <a:tabLst/>
              <a:defRPr/>
            </a:pPr>
            <a:endParaRPr kumimoji="0" lang="zh-TW" altLang="en-US" sz="1200" b="0" i="0" u="none" strike="noStrike" kern="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sym typeface="Arial"/>
            </a:endParaRPr>
          </a:p>
        </p:txBody>
      </p:sp>
      <p:sp>
        <p:nvSpPr>
          <p:cNvPr id="60" name="Text Placeholder 5">
            <a:extLst>
              <a:ext uri="{FF2B5EF4-FFF2-40B4-BE49-F238E27FC236}">
                <a16:creationId xmlns:a16="http://schemas.microsoft.com/office/drawing/2014/main" id="{5E59A0C1-15D7-43EB-9701-1B59EF4584CA}"/>
              </a:ext>
            </a:extLst>
          </p:cNvPr>
          <p:cNvSpPr>
            <a:spLocks noGrp="1"/>
          </p:cNvSpPr>
          <p:nvPr>
            <p:ph type="body" sz="quarter" idx="60" hasCustomPrompt="1"/>
          </p:nvPr>
        </p:nvSpPr>
        <p:spPr>
          <a:xfrm>
            <a:off x="231346" y="1987717"/>
            <a:ext cx="1733280" cy="3274793"/>
          </a:xfrm>
        </p:spPr>
        <p:txBody>
          <a:bodyPr/>
          <a:lstStyle>
            <a:lvl2pPr algn="ctr">
              <a:defRPr>
                <a:latin typeface="Arial" panose="020B0604020202020204" pitchFamily="34" charset="0"/>
                <a:cs typeface="Arial" panose="020B0604020202020204" pitchFamily="34" charset="0"/>
              </a:defRPr>
            </a:lvl2pPr>
          </a:lstStyle>
          <a:p>
            <a:pPr marL="0" marR="0" lvl="0" indent="0" algn="l" defTabSz="914400" rtl="0" eaLnBrk="1" fontAlgn="auto" latinLnBrk="0" hangingPunct="1">
              <a:lnSpc>
                <a:spcPts val="1500"/>
              </a:lnSpc>
              <a:spcBef>
                <a:spcPts val="0"/>
              </a:spcBef>
              <a:spcAft>
                <a:spcPts val="0"/>
              </a:spcAft>
              <a:buClr>
                <a:srgbClr val="000000"/>
              </a:buClr>
              <a:buSzTx/>
              <a:buFont typeface="Arial"/>
              <a:buNone/>
              <a:tabLst/>
              <a:defRPr/>
            </a:pPr>
            <a:r>
              <a:rPr kumimoji="0" lang="en-US" altLang="zh-TW"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ERP</a:t>
            </a:r>
            <a:r>
              <a:rPr kumimoji="0" lang="zh-TW" altLang="en-US"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企業資源規劃</a:t>
            </a:r>
            <a:r>
              <a:rPr kumimoji="0" lang="en-US" altLang="zh-TW"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a:t>
            </a:r>
            <a:r>
              <a:rPr kumimoji="0" lang="zh-TW" altLang="en-US" sz="12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mn-cs"/>
                <a:sym typeface="Arial"/>
              </a:rPr>
              <a:t>服務業</a:t>
            </a:r>
            <a:endParaRPr kumimoji="0" lang="zh-TW" altLang="en-US" sz="1200" b="0" i="0" u="none" strike="noStrike" kern="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n-cs"/>
              <a:sym typeface="Arial"/>
            </a:endParaRPr>
          </a:p>
        </p:txBody>
      </p:sp>
    </p:spTree>
    <p:extLst>
      <p:ext uri="{BB962C8B-B14F-4D97-AF65-F5344CB8AC3E}">
        <p14:creationId xmlns:p14="http://schemas.microsoft.com/office/powerpoint/2010/main" val="2292442481"/>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type="blank">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31455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All Grey" preserve="1">
  <p:cSld name="Title Slide All Grey">
    <p:spTree>
      <p:nvGrpSpPr>
        <p:cNvPr id="1" name="Shape 37"/>
        <p:cNvGrpSpPr/>
        <p:nvPr/>
      </p:nvGrpSpPr>
      <p:grpSpPr>
        <a:xfrm>
          <a:off x="0" y="0"/>
          <a:ext cx="0" cy="0"/>
          <a:chOff x="0" y="0"/>
          <a:chExt cx="0" cy="0"/>
        </a:xfrm>
      </p:grpSpPr>
      <p:sp>
        <p:nvSpPr>
          <p:cNvPr id="38" name="Google Shape;38;p5"/>
          <p:cNvSpPr txBox="1">
            <a:spLocks noGrp="1"/>
          </p:cNvSpPr>
          <p:nvPr>
            <p:ph type="ctrTitle"/>
          </p:nvPr>
        </p:nvSpPr>
        <p:spPr>
          <a:xfrm>
            <a:off x="442912" y="428625"/>
            <a:ext cx="7418388" cy="265176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6000"/>
              <a:buFont typeface="Georgia"/>
              <a:buNone/>
              <a:defRPr sz="60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
        <p:nvSpPr>
          <p:cNvPr id="39" name="Google Shape;39;p5"/>
          <p:cNvSpPr txBox="1">
            <a:spLocks noGrp="1"/>
          </p:cNvSpPr>
          <p:nvPr>
            <p:ph type="subTitle" idx="1"/>
          </p:nvPr>
        </p:nvSpPr>
        <p:spPr>
          <a:xfrm>
            <a:off x="442913" y="3749040"/>
            <a:ext cx="5473700"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r>
              <a:rPr lang="en-US" altLang="zh-TW"/>
              <a:t>Click to edit Master subtitle style</a:t>
            </a:r>
            <a:endParaRPr/>
          </a:p>
        </p:txBody>
      </p:sp>
      <p:pic>
        <p:nvPicPr>
          <p:cNvPr id="40" name="Google Shape;40;p5"/>
          <p:cNvPicPr preferRelativeResize="0"/>
          <p:nvPr/>
        </p:nvPicPr>
        <p:blipFill rotWithShape="1">
          <a:blip r:embed="rId2">
            <a:alphaModFix/>
          </a:blip>
          <a:srcRect/>
          <a:stretch/>
        </p:blipFill>
        <p:spPr>
          <a:xfrm>
            <a:off x="185139" y="5330952"/>
            <a:ext cx="1636776" cy="1351184"/>
          </a:xfrm>
          <a:prstGeom prst="rect">
            <a:avLst/>
          </a:prstGeom>
          <a:noFill/>
          <a:ln>
            <a:noFill/>
          </a:ln>
        </p:spPr>
      </p:pic>
    </p:spTree>
    <p:extLst>
      <p:ext uri="{BB962C8B-B14F-4D97-AF65-F5344CB8AC3E}">
        <p14:creationId xmlns:p14="http://schemas.microsoft.com/office/powerpoint/2010/main" val="542711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All White" preserve="1">
  <p:cSld name="Title Slide All White">
    <p:spTree>
      <p:nvGrpSpPr>
        <p:cNvPr id="1" name="Shape 41"/>
        <p:cNvGrpSpPr/>
        <p:nvPr/>
      </p:nvGrpSpPr>
      <p:grpSpPr>
        <a:xfrm>
          <a:off x="0" y="0"/>
          <a:ext cx="0" cy="0"/>
          <a:chOff x="0" y="0"/>
          <a:chExt cx="0" cy="0"/>
        </a:xfrm>
      </p:grpSpPr>
      <p:sp>
        <p:nvSpPr>
          <p:cNvPr id="42" name="Google Shape;42;p6"/>
          <p:cNvSpPr txBox="1">
            <a:spLocks noGrp="1"/>
          </p:cNvSpPr>
          <p:nvPr>
            <p:ph type="ctrTitle"/>
          </p:nvPr>
        </p:nvSpPr>
        <p:spPr>
          <a:xfrm>
            <a:off x="442912" y="428625"/>
            <a:ext cx="7418388" cy="265176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dk1"/>
              </a:buClr>
              <a:buSzPts val="6000"/>
              <a:buFont typeface="Georgia"/>
              <a:buNone/>
              <a:defRPr sz="60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
        <p:nvSpPr>
          <p:cNvPr id="43" name="Google Shape;43;p6"/>
          <p:cNvSpPr txBox="1">
            <a:spLocks noGrp="1"/>
          </p:cNvSpPr>
          <p:nvPr>
            <p:ph type="subTitle" idx="1"/>
          </p:nvPr>
        </p:nvSpPr>
        <p:spPr>
          <a:xfrm>
            <a:off x="442913" y="3749040"/>
            <a:ext cx="5473700"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r>
              <a:rPr lang="en-US" altLang="zh-TW"/>
              <a:t>Click to edit Master subtitle style</a:t>
            </a:r>
            <a:endParaRPr/>
          </a:p>
        </p:txBody>
      </p:sp>
      <p:pic>
        <p:nvPicPr>
          <p:cNvPr id="44" name="Google Shape;44;p6"/>
          <p:cNvPicPr preferRelativeResize="0"/>
          <p:nvPr/>
        </p:nvPicPr>
        <p:blipFill rotWithShape="1">
          <a:blip r:embed="rId2">
            <a:alphaModFix/>
          </a:blip>
          <a:srcRect/>
          <a:stretch/>
        </p:blipFill>
        <p:spPr>
          <a:xfrm>
            <a:off x="185139" y="5330952"/>
            <a:ext cx="1636776" cy="1351185"/>
          </a:xfrm>
          <a:prstGeom prst="rect">
            <a:avLst/>
          </a:prstGeom>
          <a:noFill/>
          <a:ln>
            <a:noFill/>
          </a:ln>
        </p:spPr>
      </p:pic>
    </p:spTree>
    <p:extLst>
      <p:ext uri="{BB962C8B-B14F-4D97-AF65-F5344CB8AC3E}">
        <p14:creationId xmlns:p14="http://schemas.microsoft.com/office/powerpoint/2010/main" val="305378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2" preserve="1">
  <p:cSld name="Title Slide 2">
    <p:spTree>
      <p:nvGrpSpPr>
        <p:cNvPr id="1" name="Shape 45"/>
        <p:cNvGrpSpPr/>
        <p:nvPr/>
      </p:nvGrpSpPr>
      <p:grpSpPr>
        <a:xfrm>
          <a:off x="0" y="0"/>
          <a:ext cx="0" cy="0"/>
          <a:chOff x="0" y="0"/>
          <a:chExt cx="0" cy="0"/>
        </a:xfrm>
      </p:grpSpPr>
      <p:sp>
        <p:nvSpPr>
          <p:cNvPr id="46" name="Google Shape;46;p7"/>
          <p:cNvSpPr/>
          <p:nvPr/>
        </p:nvSpPr>
        <p:spPr>
          <a:xfrm>
            <a:off x="6096000" y="0"/>
            <a:ext cx="6096000" cy="4575812"/>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
        <p:nvSpPr>
          <p:cNvPr id="47" name="Google Shape;47;p7"/>
          <p:cNvSpPr/>
          <p:nvPr/>
        </p:nvSpPr>
        <p:spPr>
          <a:xfrm>
            <a:off x="0" y="0"/>
            <a:ext cx="6096000" cy="4575812"/>
          </a:xfrm>
          <a:prstGeom prst="rect">
            <a:avLst/>
          </a:prstGeom>
          <a:solidFill>
            <a:srgbClr val="46464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8" name="Google Shape;48;p7"/>
          <p:cNvSpPr/>
          <p:nvPr/>
        </p:nvSpPr>
        <p:spPr>
          <a:xfrm>
            <a:off x="0" y="4575812"/>
            <a:ext cx="6096000" cy="2282188"/>
          </a:xfrm>
          <a:prstGeom prst="rect">
            <a:avLst/>
          </a:prstGeom>
          <a:solidFill>
            <a:srgbClr val="D04A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9" name="Google Shape;49;p7"/>
          <p:cNvSpPr txBox="1">
            <a:spLocks noGrp="1"/>
          </p:cNvSpPr>
          <p:nvPr>
            <p:ph type="ctrTitle"/>
          </p:nvPr>
        </p:nvSpPr>
        <p:spPr>
          <a:xfrm>
            <a:off x="442913" y="428625"/>
            <a:ext cx="5473700" cy="228600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5000"/>
              <a:buFont typeface="Georgia"/>
              <a:buNone/>
              <a:defRPr sz="50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
        <p:nvSpPr>
          <p:cNvPr id="50" name="Google Shape;50;p7"/>
          <p:cNvSpPr txBox="1">
            <a:spLocks noGrp="1"/>
          </p:cNvSpPr>
          <p:nvPr>
            <p:ph type="subTitle" idx="1"/>
          </p:nvPr>
        </p:nvSpPr>
        <p:spPr>
          <a:xfrm>
            <a:off x="442913" y="5101594"/>
            <a:ext cx="5473700"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r>
              <a:rPr lang="en-US" altLang="zh-TW"/>
              <a:t>Click to edit Master subtitle style</a:t>
            </a:r>
            <a:endParaRPr/>
          </a:p>
        </p:txBody>
      </p:sp>
      <p:pic>
        <p:nvPicPr>
          <p:cNvPr id="51" name="Google Shape;51;p7"/>
          <p:cNvPicPr preferRelativeResize="0"/>
          <p:nvPr/>
        </p:nvPicPr>
        <p:blipFill rotWithShape="1">
          <a:blip r:embed="rId2">
            <a:alphaModFix/>
          </a:blip>
          <a:srcRect/>
          <a:stretch/>
        </p:blipFill>
        <p:spPr>
          <a:xfrm>
            <a:off x="10337737" y="5330952"/>
            <a:ext cx="1636776" cy="1351185"/>
          </a:xfrm>
          <a:prstGeom prst="rect">
            <a:avLst/>
          </a:prstGeom>
          <a:noFill/>
          <a:ln>
            <a:noFill/>
          </a:ln>
        </p:spPr>
      </p:pic>
    </p:spTree>
    <p:extLst>
      <p:ext uri="{BB962C8B-B14F-4D97-AF65-F5344CB8AC3E}">
        <p14:creationId xmlns:p14="http://schemas.microsoft.com/office/powerpoint/2010/main" val="41285408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preserve="1">
  <p:cSld name="Title Slide">
    <p:spTree>
      <p:nvGrpSpPr>
        <p:cNvPr id="1" name="Shape 52"/>
        <p:cNvGrpSpPr/>
        <p:nvPr/>
      </p:nvGrpSpPr>
      <p:grpSpPr>
        <a:xfrm>
          <a:off x="0" y="0"/>
          <a:ext cx="0" cy="0"/>
          <a:chOff x="0" y="0"/>
          <a:chExt cx="0" cy="0"/>
        </a:xfrm>
      </p:grpSpPr>
      <p:sp>
        <p:nvSpPr>
          <p:cNvPr id="53" name="Google Shape;53;p8"/>
          <p:cNvSpPr/>
          <p:nvPr/>
        </p:nvSpPr>
        <p:spPr>
          <a:xfrm>
            <a:off x="6096000" y="0"/>
            <a:ext cx="6096000" cy="68580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
        <p:nvSpPr>
          <p:cNvPr id="54" name="Google Shape;54;p8"/>
          <p:cNvSpPr/>
          <p:nvPr/>
        </p:nvSpPr>
        <p:spPr>
          <a:xfrm>
            <a:off x="0" y="0"/>
            <a:ext cx="6096000" cy="3429000"/>
          </a:xfrm>
          <a:prstGeom prst="rect">
            <a:avLst/>
          </a:prstGeom>
          <a:solidFill>
            <a:srgbClr val="D04A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5" name="Google Shape;55;p8"/>
          <p:cNvSpPr/>
          <p:nvPr/>
        </p:nvSpPr>
        <p:spPr>
          <a:xfrm>
            <a:off x="0" y="3429000"/>
            <a:ext cx="6096000" cy="1143000"/>
          </a:xfrm>
          <a:prstGeom prst="rect">
            <a:avLst/>
          </a:prstGeom>
          <a:solidFill>
            <a:srgbClr val="46464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6" name="Google Shape;56;p8"/>
          <p:cNvSpPr txBox="1">
            <a:spLocks noGrp="1"/>
          </p:cNvSpPr>
          <p:nvPr>
            <p:ph type="ctrTitle"/>
          </p:nvPr>
        </p:nvSpPr>
        <p:spPr>
          <a:xfrm>
            <a:off x="442913" y="428625"/>
            <a:ext cx="5473700" cy="228600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5000"/>
              <a:buFont typeface="Georgia"/>
              <a:buNone/>
              <a:defRPr sz="50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
        <p:nvSpPr>
          <p:cNvPr id="57" name="Google Shape;57;p8"/>
          <p:cNvSpPr txBox="1">
            <a:spLocks noGrp="1"/>
          </p:cNvSpPr>
          <p:nvPr>
            <p:ph type="subTitle" idx="1"/>
          </p:nvPr>
        </p:nvSpPr>
        <p:spPr>
          <a:xfrm>
            <a:off x="442913" y="3749040"/>
            <a:ext cx="5473700"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r>
              <a:rPr lang="en-US" altLang="zh-TW"/>
              <a:t>Click to edit Master subtitle style</a:t>
            </a:r>
            <a:endParaRPr/>
          </a:p>
        </p:txBody>
      </p:sp>
      <p:pic>
        <p:nvPicPr>
          <p:cNvPr id="58" name="Google Shape;58;p8"/>
          <p:cNvPicPr preferRelativeResize="0"/>
          <p:nvPr/>
        </p:nvPicPr>
        <p:blipFill rotWithShape="1">
          <a:blip r:embed="rId2">
            <a:alphaModFix/>
          </a:blip>
          <a:srcRect/>
          <a:stretch/>
        </p:blipFill>
        <p:spPr>
          <a:xfrm>
            <a:off x="185139" y="5330952"/>
            <a:ext cx="1636776" cy="1351185"/>
          </a:xfrm>
          <a:prstGeom prst="rect">
            <a:avLst/>
          </a:prstGeom>
          <a:noFill/>
          <a:ln>
            <a:noFill/>
          </a:ln>
        </p:spPr>
      </p:pic>
    </p:spTree>
    <p:extLst>
      <p:ext uri="{BB962C8B-B14F-4D97-AF65-F5344CB8AC3E}">
        <p14:creationId xmlns:p14="http://schemas.microsoft.com/office/powerpoint/2010/main" val="11399749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Lines" preserve="1">
  <p:cSld name="Title Slide Lines">
    <p:spTree>
      <p:nvGrpSpPr>
        <p:cNvPr id="1" name="Shape 59"/>
        <p:cNvGrpSpPr/>
        <p:nvPr/>
      </p:nvGrpSpPr>
      <p:grpSpPr>
        <a:xfrm>
          <a:off x="0" y="0"/>
          <a:ext cx="0" cy="0"/>
          <a:chOff x="0" y="0"/>
          <a:chExt cx="0" cy="0"/>
        </a:xfrm>
      </p:grpSpPr>
      <p:grpSp>
        <p:nvGrpSpPr>
          <p:cNvPr id="60" name="Google Shape;60;p9"/>
          <p:cNvGrpSpPr/>
          <p:nvPr/>
        </p:nvGrpSpPr>
        <p:grpSpPr>
          <a:xfrm>
            <a:off x="0" y="0"/>
            <a:ext cx="12192000" cy="6858000"/>
            <a:chOff x="0" y="0"/>
            <a:chExt cx="12192000" cy="6858000"/>
          </a:xfrm>
        </p:grpSpPr>
        <p:grpSp>
          <p:nvGrpSpPr>
            <p:cNvPr id="61" name="Google Shape;61;p9"/>
            <p:cNvGrpSpPr/>
            <p:nvPr/>
          </p:nvGrpSpPr>
          <p:grpSpPr>
            <a:xfrm>
              <a:off x="0" y="0"/>
              <a:ext cx="12192000" cy="6858000"/>
              <a:chOff x="152400" y="152400"/>
              <a:chExt cx="12196764" cy="6862763"/>
            </a:xfrm>
          </p:grpSpPr>
          <p:sp>
            <p:nvSpPr>
              <p:cNvPr id="62" name="Google Shape;62;p9"/>
              <p:cNvSpPr/>
              <p:nvPr/>
            </p:nvSpPr>
            <p:spPr>
              <a:xfrm>
                <a:off x="152400" y="3775075"/>
                <a:ext cx="9142413" cy="777875"/>
              </a:xfrm>
              <a:custGeom>
                <a:avLst/>
                <a:gdLst/>
                <a:ahLst/>
                <a:cxnLst/>
                <a:rect l="l" t="t" r="r" b="b"/>
                <a:pathLst>
                  <a:path w="7908" h="1632" extrusionOk="0">
                    <a:moveTo>
                      <a:pt x="0" y="0"/>
                    </a:moveTo>
                    <a:lnTo>
                      <a:pt x="0" y="0"/>
                    </a:lnTo>
                    <a:lnTo>
                      <a:pt x="7908" y="0"/>
                    </a:lnTo>
                    <a:lnTo>
                      <a:pt x="7908" y="1632"/>
                    </a:lnTo>
                    <a:lnTo>
                      <a:pt x="0" y="1632"/>
                    </a:lnTo>
                    <a:lnTo>
                      <a:pt x="0" y="0"/>
                    </a:lnTo>
                    <a:close/>
                  </a:path>
                </a:pathLst>
              </a:custGeom>
              <a:solidFill>
                <a:srgbClr val="D04A0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 name="Google Shape;63;p9"/>
              <p:cNvSpPr/>
              <p:nvPr/>
            </p:nvSpPr>
            <p:spPr>
              <a:xfrm>
                <a:off x="152400" y="152400"/>
                <a:ext cx="12196764" cy="6862763"/>
              </a:xfrm>
              <a:custGeom>
                <a:avLst/>
                <a:gdLst/>
                <a:ahLst/>
                <a:cxnLst/>
                <a:rect l="l" t="t" r="r" b="b"/>
                <a:pathLst>
                  <a:path w="25599" h="14399" extrusionOk="0">
                    <a:moveTo>
                      <a:pt x="19187" y="0"/>
                    </a:moveTo>
                    <a:lnTo>
                      <a:pt x="19187" y="0"/>
                    </a:lnTo>
                    <a:lnTo>
                      <a:pt x="19187" y="6949"/>
                    </a:lnTo>
                    <a:lnTo>
                      <a:pt x="0" y="6949"/>
                    </a:lnTo>
                    <a:lnTo>
                      <a:pt x="0" y="7602"/>
                    </a:lnTo>
                    <a:lnTo>
                      <a:pt x="19187" y="7602"/>
                    </a:lnTo>
                    <a:lnTo>
                      <a:pt x="19187" y="9234"/>
                    </a:lnTo>
                    <a:lnTo>
                      <a:pt x="0" y="9234"/>
                    </a:lnTo>
                    <a:lnTo>
                      <a:pt x="0" y="9887"/>
                    </a:lnTo>
                    <a:lnTo>
                      <a:pt x="19187" y="9887"/>
                    </a:lnTo>
                    <a:lnTo>
                      <a:pt x="19187" y="14399"/>
                    </a:lnTo>
                    <a:lnTo>
                      <a:pt x="19839" y="14399"/>
                    </a:lnTo>
                    <a:lnTo>
                      <a:pt x="19839" y="9887"/>
                    </a:lnTo>
                    <a:lnTo>
                      <a:pt x="25599" y="9887"/>
                    </a:lnTo>
                    <a:lnTo>
                      <a:pt x="25599" y="9234"/>
                    </a:lnTo>
                    <a:lnTo>
                      <a:pt x="19839" y="9234"/>
                    </a:lnTo>
                    <a:lnTo>
                      <a:pt x="19839" y="7602"/>
                    </a:lnTo>
                    <a:lnTo>
                      <a:pt x="25599" y="7602"/>
                    </a:lnTo>
                    <a:lnTo>
                      <a:pt x="25599" y="6949"/>
                    </a:lnTo>
                    <a:lnTo>
                      <a:pt x="19839" y="6949"/>
                    </a:lnTo>
                    <a:lnTo>
                      <a:pt x="19839" y="0"/>
                    </a:lnTo>
                    <a:lnTo>
                      <a:pt x="19187"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pic>
          <p:nvPicPr>
            <p:cNvPr id="64" name="Google Shape;64;p9"/>
            <p:cNvPicPr preferRelativeResize="0"/>
            <p:nvPr/>
          </p:nvPicPr>
          <p:blipFill rotWithShape="1">
            <a:blip r:embed="rId2">
              <a:alphaModFix/>
            </a:blip>
            <a:srcRect/>
            <a:stretch/>
          </p:blipFill>
          <p:spPr>
            <a:xfrm>
              <a:off x="185139" y="5330952"/>
              <a:ext cx="1636776" cy="1351184"/>
            </a:xfrm>
            <a:prstGeom prst="rect">
              <a:avLst/>
            </a:prstGeom>
            <a:noFill/>
            <a:ln>
              <a:noFill/>
            </a:ln>
          </p:spPr>
        </p:pic>
      </p:grpSp>
      <p:sp>
        <p:nvSpPr>
          <p:cNvPr id="65" name="Google Shape;65;p9"/>
          <p:cNvSpPr txBox="1">
            <a:spLocks noGrp="1"/>
          </p:cNvSpPr>
          <p:nvPr>
            <p:ph type="subTitle" idx="1"/>
          </p:nvPr>
        </p:nvSpPr>
        <p:spPr>
          <a:xfrm>
            <a:off x="442914" y="3713607"/>
            <a:ext cx="5473699" cy="592074"/>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r>
              <a:rPr lang="en-US" altLang="zh-TW"/>
              <a:t>Click to edit Master subtitle style</a:t>
            </a:r>
            <a:endParaRPr/>
          </a:p>
        </p:txBody>
      </p:sp>
      <p:sp>
        <p:nvSpPr>
          <p:cNvPr id="66" name="Google Shape;66;p9"/>
          <p:cNvSpPr txBox="1">
            <a:spLocks noGrp="1"/>
          </p:cNvSpPr>
          <p:nvPr>
            <p:ph type="ctrTitle"/>
          </p:nvPr>
        </p:nvSpPr>
        <p:spPr>
          <a:xfrm>
            <a:off x="442914" y="428623"/>
            <a:ext cx="7418386" cy="201168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4500"/>
              <a:buFont typeface="Georgia"/>
              <a:buNone/>
              <a:defRPr sz="45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Tree>
    <p:extLst>
      <p:ext uri="{BB962C8B-B14F-4D97-AF65-F5344CB8AC3E}">
        <p14:creationId xmlns:p14="http://schemas.microsoft.com/office/powerpoint/2010/main" val="29230716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Lines 2" preserve="1">
  <p:cSld name="Title Slide Lines 2">
    <p:spTree>
      <p:nvGrpSpPr>
        <p:cNvPr id="1" name="Shape 67"/>
        <p:cNvGrpSpPr/>
        <p:nvPr/>
      </p:nvGrpSpPr>
      <p:grpSpPr>
        <a:xfrm>
          <a:off x="0" y="0"/>
          <a:ext cx="0" cy="0"/>
          <a:chOff x="0" y="0"/>
          <a:chExt cx="0" cy="0"/>
        </a:xfrm>
      </p:grpSpPr>
      <p:grpSp>
        <p:nvGrpSpPr>
          <p:cNvPr id="68" name="Google Shape;68;p10"/>
          <p:cNvGrpSpPr/>
          <p:nvPr/>
        </p:nvGrpSpPr>
        <p:grpSpPr>
          <a:xfrm>
            <a:off x="0" y="0"/>
            <a:ext cx="12192000" cy="6858000"/>
            <a:chOff x="0" y="0"/>
            <a:chExt cx="12192000" cy="6858000"/>
          </a:xfrm>
        </p:grpSpPr>
        <p:sp>
          <p:nvSpPr>
            <p:cNvPr id="69" name="Google Shape;69;p10"/>
            <p:cNvSpPr/>
            <p:nvPr/>
          </p:nvSpPr>
          <p:spPr>
            <a:xfrm>
              <a:off x="0" y="0"/>
              <a:ext cx="12192000" cy="6858000"/>
            </a:xfrm>
            <a:custGeom>
              <a:avLst/>
              <a:gdLst/>
              <a:ahLst/>
              <a:cxnLst/>
              <a:rect l="l" t="t" r="r" b="b"/>
              <a:pathLst>
                <a:path w="12192000" h="6858000" extrusionOk="0">
                  <a:moveTo>
                    <a:pt x="9144000" y="0"/>
                  </a:moveTo>
                  <a:lnTo>
                    <a:pt x="9450000" y="0"/>
                  </a:lnTo>
                  <a:lnTo>
                    <a:pt x="9450000" y="3309692"/>
                  </a:lnTo>
                  <a:lnTo>
                    <a:pt x="12192000" y="3309692"/>
                  </a:lnTo>
                  <a:lnTo>
                    <a:pt x="12192000" y="3615692"/>
                  </a:lnTo>
                  <a:lnTo>
                    <a:pt x="9450000" y="3615692"/>
                  </a:lnTo>
                  <a:lnTo>
                    <a:pt x="9450000" y="4394836"/>
                  </a:lnTo>
                  <a:lnTo>
                    <a:pt x="12192000" y="4394836"/>
                  </a:lnTo>
                  <a:lnTo>
                    <a:pt x="12192000" y="4700836"/>
                  </a:lnTo>
                  <a:lnTo>
                    <a:pt x="9450000" y="4700836"/>
                  </a:lnTo>
                  <a:lnTo>
                    <a:pt x="9450000" y="6858000"/>
                  </a:lnTo>
                  <a:lnTo>
                    <a:pt x="9144000" y="6858000"/>
                  </a:lnTo>
                  <a:lnTo>
                    <a:pt x="9144000" y="4700836"/>
                  </a:lnTo>
                  <a:lnTo>
                    <a:pt x="0" y="4700836"/>
                  </a:lnTo>
                  <a:lnTo>
                    <a:pt x="0" y="4394836"/>
                  </a:lnTo>
                  <a:lnTo>
                    <a:pt x="9144000" y="4394836"/>
                  </a:lnTo>
                  <a:lnTo>
                    <a:pt x="9144000" y="3615692"/>
                  </a:lnTo>
                  <a:lnTo>
                    <a:pt x="0" y="3615692"/>
                  </a:lnTo>
                  <a:lnTo>
                    <a:pt x="0" y="3309692"/>
                  </a:lnTo>
                  <a:lnTo>
                    <a:pt x="9144000" y="3309692"/>
                  </a:ln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70" name="Google Shape;70;p10"/>
            <p:cNvPicPr preferRelativeResize="0"/>
            <p:nvPr/>
          </p:nvPicPr>
          <p:blipFill rotWithShape="1">
            <a:blip r:embed="rId2">
              <a:alphaModFix/>
            </a:blip>
            <a:srcRect/>
            <a:stretch/>
          </p:blipFill>
          <p:spPr>
            <a:xfrm>
              <a:off x="185139" y="5330952"/>
              <a:ext cx="1636776" cy="1351185"/>
            </a:xfrm>
            <a:prstGeom prst="rect">
              <a:avLst/>
            </a:prstGeom>
            <a:noFill/>
            <a:ln>
              <a:noFill/>
            </a:ln>
          </p:spPr>
        </p:pic>
      </p:grpSp>
      <p:sp>
        <p:nvSpPr>
          <p:cNvPr id="71" name="Google Shape;71;p10"/>
          <p:cNvSpPr txBox="1">
            <a:spLocks noGrp="1"/>
          </p:cNvSpPr>
          <p:nvPr>
            <p:ph type="subTitle" idx="1"/>
          </p:nvPr>
        </p:nvSpPr>
        <p:spPr>
          <a:xfrm>
            <a:off x="442913" y="3713607"/>
            <a:ext cx="5473700" cy="594221"/>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r>
              <a:rPr lang="en-US" altLang="zh-TW"/>
              <a:t>Click to edit Master subtitle style</a:t>
            </a:r>
            <a:endParaRPr/>
          </a:p>
        </p:txBody>
      </p:sp>
      <p:sp>
        <p:nvSpPr>
          <p:cNvPr id="72" name="Google Shape;72;p10"/>
          <p:cNvSpPr txBox="1">
            <a:spLocks noGrp="1"/>
          </p:cNvSpPr>
          <p:nvPr>
            <p:ph type="ctrTitle"/>
          </p:nvPr>
        </p:nvSpPr>
        <p:spPr>
          <a:xfrm>
            <a:off x="442912" y="428623"/>
            <a:ext cx="7418387" cy="201168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dk1"/>
              </a:buClr>
              <a:buSzPts val="4500"/>
              <a:buFont typeface="Georgia"/>
              <a:buNone/>
              <a:defRPr sz="45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Tree>
    <p:extLst>
      <p:ext uri="{BB962C8B-B14F-4D97-AF65-F5344CB8AC3E}">
        <p14:creationId xmlns:p14="http://schemas.microsoft.com/office/powerpoint/2010/main" val="1593017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9F2E4CB-4A50-4B2D-9F80-4FC3F8FC3F95}"/>
              </a:ext>
            </a:extLst>
          </p:cNvPr>
          <p:cNvSpPr>
            <a:spLocks noGrp="1"/>
          </p:cNvSpPr>
          <p:nvPr>
            <p:ph type="dt" sz="half" idx="10"/>
          </p:nvPr>
        </p:nvSpPr>
        <p:spPr/>
        <p:txBody>
          <a:bodyPr/>
          <a:lstStyle/>
          <a:p>
            <a:fld id="{FD8CB30E-0CCA-460F-AF9B-257BD2DB4B3A}" type="datetimeFigureOut">
              <a:rPr lang="zh-TW" altLang="en-US" smtClean="0"/>
              <a:t>2023/2/8</a:t>
            </a:fld>
            <a:endParaRPr lang="zh-TW" altLang="en-US"/>
          </a:p>
        </p:txBody>
      </p:sp>
      <p:sp>
        <p:nvSpPr>
          <p:cNvPr id="4" name="Footer Placeholder 3">
            <a:extLst>
              <a:ext uri="{FF2B5EF4-FFF2-40B4-BE49-F238E27FC236}">
                <a16:creationId xmlns:a16="http://schemas.microsoft.com/office/drawing/2014/main" id="{E2B4075C-7C2F-451E-9FA2-899221799A2C}"/>
              </a:ext>
            </a:extLst>
          </p:cNvPr>
          <p:cNvSpPr>
            <a:spLocks noGrp="1"/>
          </p:cNvSpPr>
          <p:nvPr>
            <p:ph type="ftr" sz="quarter" idx="11"/>
          </p:nvPr>
        </p:nvSpPr>
        <p:spPr/>
        <p:txBody>
          <a:bodyPr/>
          <a:lstStyle/>
          <a:p>
            <a:endParaRPr lang="zh-TW" altLang="en-US"/>
          </a:p>
        </p:txBody>
      </p:sp>
      <p:sp>
        <p:nvSpPr>
          <p:cNvPr id="5" name="Slide Number Placeholder 4">
            <a:extLst>
              <a:ext uri="{FF2B5EF4-FFF2-40B4-BE49-F238E27FC236}">
                <a16:creationId xmlns:a16="http://schemas.microsoft.com/office/drawing/2014/main" id="{9437906A-4F7D-4CE8-A46F-D03870343C3C}"/>
              </a:ext>
            </a:extLst>
          </p:cNvPr>
          <p:cNvSpPr>
            <a:spLocks noGrp="1"/>
          </p:cNvSpPr>
          <p:nvPr>
            <p:ph type="sldNum" sz="quarter" idx="12"/>
          </p:nvPr>
        </p:nvSpPr>
        <p:spPr/>
        <p:txBody>
          <a:bodyPr/>
          <a:lstStyle/>
          <a:p>
            <a:fld id="{8CAE4871-D5CC-4840-A78C-FAD35407F786}" type="slidenum">
              <a:rPr lang="zh-TW" altLang="en-US" smtClean="0"/>
              <a:t>‹#›</a:t>
            </a:fld>
            <a:endParaRPr lang="zh-TW" altLang="en-US"/>
          </a:p>
        </p:txBody>
      </p:sp>
      <p:sp>
        <p:nvSpPr>
          <p:cNvPr id="89" name="Google Shape;1030;p133">
            <a:extLst>
              <a:ext uri="{FF2B5EF4-FFF2-40B4-BE49-F238E27FC236}">
                <a16:creationId xmlns:a16="http://schemas.microsoft.com/office/drawing/2014/main" id="{90A3A9C7-7756-46D5-945C-D3CDDF4D229B}"/>
              </a:ext>
            </a:extLst>
          </p:cNvPr>
          <p:cNvSpPr/>
          <p:nvPr userDrawn="1"/>
        </p:nvSpPr>
        <p:spPr>
          <a:xfrm>
            <a:off x="-1946" y="5881"/>
            <a:ext cx="12192000" cy="1354000"/>
          </a:xfrm>
          <a:prstGeom prst="rect">
            <a:avLst/>
          </a:prstGeom>
          <a:solidFill>
            <a:srgbClr val="262626"/>
          </a:solidFill>
          <a:ln>
            <a:noFill/>
          </a:ln>
        </p:spPr>
        <p:txBody>
          <a:bodyPr spcFirstLastPara="1" wrap="square" lIns="121900" tIns="121900" rIns="121900" bIns="121900" anchor="ctr" anchorCtr="0">
            <a:noAutofit/>
          </a:bodyPr>
          <a:lstStyle/>
          <a:p>
            <a:pPr>
              <a:buClr>
                <a:srgbClr val="000000"/>
              </a:buClr>
              <a:buSzPts val="1400"/>
              <a:buFont typeface="Arial"/>
              <a:buNone/>
            </a:pPr>
            <a:endParaRPr sz="1867" kern="0">
              <a:solidFill>
                <a:srgbClr val="000000"/>
              </a:solidFill>
              <a:latin typeface="Arial"/>
              <a:ea typeface="Arial"/>
              <a:cs typeface="Arial"/>
              <a:sym typeface="Arial"/>
            </a:endParaRPr>
          </a:p>
        </p:txBody>
      </p:sp>
      <p:grpSp>
        <p:nvGrpSpPr>
          <p:cNvPr id="90" name="Google Shape;1050;p4">
            <a:extLst>
              <a:ext uri="{FF2B5EF4-FFF2-40B4-BE49-F238E27FC236}">
                <a16:creationId xmlns:a16="http://schemas.microsoft.com/office/drawing/2014/main" id="{EA762231-55FE-45B6-802C-BC3F3D64229A}"/>
              </a:ext>
            </a:extLst>
          </p:cNvPr>
          <p:cNvGrpSpPr/>
          <p:nvPr userDrawn="1"/>
        </p:nvGrpSpPr>
        <p:grpSpPr>
          <a:xfrm>
            <a:off x="9641823" y="13076"/>
            <a:ext cx="2550177" cy="1270476"/>
            <a:chOff x="5552377" y="4559319"/>
            <a:chExt cx="3497865" cy="1742606"/>
          </a:xfrm>
        </p:grpSpPr>
        <p:sp>
          <p:nvSpPr>
            <p:cNvPr id="91" name="Google Shape;1051;p4">
              <a:extLst>
                <a:ext uri="{FF2B5EF4-FFF2-40B4-BE49-F238E27FC236}">
                  <a16:creationId xmlns:a16="http://schemas.microsoft.com/office/drawing/2014/main" id="{240340AB-257A-4FB1-AF59-DD7B07B4E662}"/>
                </a:ext>
              </a:extLst>
            </p:cNvPr>
            <p:cNvSpPr/>
            <p:nvPr/>
          </p:nvSpPr>
          <p:spPr>
            <a:xfrm>
              <a:off x="5552377" y="4560081"/>
              <a:ext cx="127845" cy="122350"/>
            </a:xfrm>
            <a:custGeom>
              <a:avLst/>
              <a:gdLst/>
              <a:ahLst/>
              <a:cxnLst/>
              <a:rect l="l" t="t" r="r" b="b"/>
              <a:pathLst>
                <a:path w="127845" h="122350" extrusionOk="0">
                  <a:moveTo>
                    <a:pt x="36053" y="0"/>
                  </a:moveTo>
                  <a:lnTo>
                    <a:pt x="0" y="35791"/>
                  </a:lnTo>
                  <a:lnTo>
                    <a:pt x="0" y="38584"/>
                  </a:lnTo>
                  <a:cubicBezTo>
                    <a:pt x="0" y="66760"/>
                    <a:pt x="1278" y="89351"/>
                    <a:pt x="2557" y="108135"/>
                  </a:cubicBezTo>
                  <a:lnTo>
                    <a:pt x="2557" y="122350"/>
                  </a:lnTo>
                  <a:lnTo>
                    <a:pt x="127846"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2" name="Google Shape;1052;p4">
              <a:extLst>
                <a:ext uri="{FF2B5EF4-FFF2-40B4-BE49-F238E27FC236}">
                  <a16:creationId xmlns:a16="http://schemas.microsoft.com/office/drawing/2014/main" id="{08C9F7A7-6644-4AFA-AEAB-D5C78E58779A}"/>
                </a:ext>
              </a:extLst>
            </p:cNvPr>
            <p:cNvSpPr/>
            <p:nvPr/>
          </p:nvSpPr>
          <p:spPr>
            <a:xfrm>
              <a:off x="5568741" y="4560081"/>
              <a:ext cx="339047" cy="323898"/>
            </a:xfrm>
            <a:custGeom>
              <a:avLst/>
              <a:gdLst/>
              <a:ahLst/>
              <a:cxnLst/>
              <a:rect l="l" t="t" r="r" b="b"/>
              <a:pathLst>
                <a:path w="339047" h="323898" extrusionOk="0">
                  <a:moveTo>
                    <a:pt x="248788" y="0"/>
                  </a:moveTo>
                  <a:lnTo>
                    <a:pt x="0" y="246985"/>
                  </a:lnTo>
                  <a:lnTo>
                    <a:pt x="0" y="250032"/>
                  </a:lnTo>
                  <a:cubicBezTo>
                    <a:pt x="2557" y="268308"/>
                    <a:pt x="5881" y="288107"/>
                    <a:pt x="10228" y="311968"/>
                  </a:cubicBezTo>
                  <a:lnTo>
                    <a:pt x="12273" y="323899"/>
                  </a:lnTo>
                  <a:lnTo>
                    <a:pt x="33904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3" name="Google Shape;1053;p4">
              <a:extLst>
                <a:ext uri="{FF2B5EF4-FFF2-40B4-BE49-F238E27FC236}">
                  <a16:creationId xmlns:a16="http://schemas.microsoft.com/office/drawing/2014/main" id="{7FB90682-FDBB-4A1C-A91E-BAC0F0C2C2A5}"/>
                </a:ext>
              </a:extLst>
            </p:cNvPr>
            <p:cNvSpPr/>
            <p:nvPr/>
          </p:nvSpPr>
          <p:spPr>
            <a:xfrm>
              <a:off x="5606328" y="4559319"/>
              <a:ext cx="530560" cy="507678"/>
            </a:xfrm>
            <a:custGeom>
              <a:avLst/>
              <a:gdLst/>
              <a:ahLst/>
              <a:cxnLst/>
              <a:rect l="l" t="t" r="r" b="b"/>
              <a:pathLst>
                <a:path w="530560" h="507678" extrusionOk="0">
                  <a:moveTo>
                    <a:pt x="440302" y="762"/>
                  </a:moveTo>
                  <a:lnTo>
                    <a:pt x="2557" y="435334"/>
                  </a:lnTo>
                  <a:lnTo>
                    <a:pt x="0" y="437872"/>
                  </a:lnTo>
                  <a:lnTo>
                    <a:pt x="0" y="441426"/>
                  </a:lnTo>
                  <a:cubicBezTo>
                    <a:pt x="4602" y="458941"/>
                    <a:pt x="9716" y="476202"/>
                    <a:pt x="14830" y="493717"/>
                  </a:cubicBezTo>
                  <a:lnTo>
                    <a:pt x="19177" y="507678"/>
                  </a:lnTo>
                  <a:lnTo>
                    <a:pt x="530561"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4" name="Google Shape;1054;p4">
              <a:extLst>
                <a:ext uri="{FF2B5EF4-FFF2-40B4-BE49-F238E27FC236}">
                  <a16:creationId xmlns:a16="http://schemas.microsoft.com/office/drawing/2014/main" id="{C027AB4C-AEAB-4A9E-A3AF-64EC71428D9C}"/>
                </a:ext>
              </a:extLst>
            </p:cNvPr>
            <p:cNvSpPr/>
            <p:nvPr/>
          </p:nvSpPr>
          <p:spPr>
            <a:xfrm>
              <a:off x="5661046" y="4560081"/>
              <a:ext cx="704942" cy="672673"/>
            </a:xfrm>
            <a:custGeom>
              <a:avLst/>
              <a:gdLst/>
              <a:ahLst/>
              <a:cxnLst/>
              <a:rect l="l" t="t" r="r" b="b"/>
              <a:pathLst>
                <a:path w="704942" h="672673" extrusionOk="0">
                  <a:moveTo>
                    <a:pt x="614428" y="0"/>
                  </a:moveTo>
                  <a:lnTo>
                    <a:pt x="2813" y="607183"/>
                  </a:lnTo>
                  <a:lnTo>
                    <a:pt x="0" y="609214"/>
                  </a:lnTo>
                  <a:lnTo>
                    <a:pt x="1534" y="613022"/>
                  </a:lnTo>
                  <a:cubicBezTo>
                    <a:pt x="7926" y="630283"/>
                    <a:pt x="14830" y="647544"/>
                    <a:pt x="21990" y="663789"/>
                  </a:cubicBezTo>
                  <a:lnTo>
                    <a:pt x="25569" y="672674"/>
                  </a:lnTo>
                  <a:lnTo>
                    <a:pt x="70494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5" name="Google Shape;1055;p4">
              <a:extLst>
                <a:ext uri="{FF2B5EF4-FFF2-40B4-BE49-F238E27FC236}">
                  <a16:creationId xmlns:a16="http://schemas.microsoft.com/office/drawing/2014/main" id="{0E326B95-7CC1-447E-8DE1-A895280480AB}"/>
                </a:ext>
              </a:extLst>
            </p:cNvPr>
            <p:cNvSpPr/>
            <p:nvPr/>
          </p:nvSpPr>
          <p:spPr>
            <a:xfrm>
              <a:off x="5729827" y="4560081"/>
              <a:ext cx="865261" cy="828277"/>
            </a:xfrm>
            <a:custGeom>
              <a:avLst/>
              <a:gdLst/>
              <a:ahLst/>
              <a:cxnLst/>
              <a:rect l="l" t="t" r="r" b="b"/>
              <a:pathLst>
                <a:path w="865261" h="828277" extrusionOk="0">
                  <a:moveTo>
                    <a:pt x="774747" y="0"/>
                  </a:moveTo>
                  <a:lnTo>
                    <a:pt x="3324" y="765833"/>
                  </a:lnTo>
                  <a:lnTo>
                    <a:pt x="0" y="769133"/>
                  </a:lnTo>
                  <a:lnTo>
                    <a:pt x="2046" y="773194"/>
                  </a:lnTo>
                  <a:cubicBezTo>
                    <a:pt x="10228" y="789186"/>
                    <a:pt x="18410" y="804924"/>
                    <a:pt x="27615" y="820662"/>
                  </a:cubicBezTo>
                  <a:lnTo>
                    <a:pt x="31450" y="828277"/>
                  </a:lnTo>
                  <a:lnTo>
                    <a:pt x="86526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6" name="Google Shape;1056;p4">
              <a:extLst>
                <a:ext uri="{FF2B5EF4-FFF2-40B4-BE49-F238E27FC236}">
                  <a16:creationId xmlns:a16="http://schemas.microsoft.com/office/drawing/2014/main" id="{E3935CB2-D12B-41B7-B1F1-82E8E4A8035A}"/>
                </a:ext>
              </a:extLst>
            </p:cNvPr>
            <p:cNvSpPr/>
            <p:nvPr/>
          </p:nvSpPr>
          <p:spPr>
            <a:xfrm>
              <a:off x="5811392" y="4560081"/>
              <a:ext cx="1012540" cy="970173"/>
            </a:xfrm>
            <a:custGeom>
              <a:avLst/>
              <a:gdLst/>
              <a:ahLst/>
              <a:cxnLst/>
              <a:rect l="l" t="t" r="r" b="b"/>
              <a:pathLst>
                <a:path w="1012540" h="970173" extrusionOk="0">
                  <a:moveTo>
                    <a:pt x="922281" y="0"/>
                  </a:moveTo>
                  <a:lnTo>
                    <a:pt x="3580" y="912044"/>
                  </a:lnTo>
                  <a:lnTo>
                    <a:pt x="0" y="915598"/>
                  </a:lnTo>
                  <a:lnTo>
                    <a:pt x="2813" y="919913"/>
                  </a:lnTo>
                  <a:cubicBezTo>
                    <a:pt x="12018" y="934636"/>
                    <a:pt x="21478" y="949358"/>
                    <a:pt x="30939" y="963827"/>
                  </a:cubicBezTo>
                  <a:lnTo>
                    <a:pt x="35285" y="970173"/>
                  </a:lnTo>
                  <a:lnTo>
                    <a:pt x="101254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7" name="Google Shape;1057;p4">
              <a:extLst>
                <a:ext uri="{FF2B5EF4-FFF2-40B4-BE49-F238E27FC236}">
                  <a16:creationId xmlns:a16="http://schemas.microsoft.com/office/drawing/2014/main" id="{3B31388A-A2CE-4826-BE7D-3D9F5C9FF0D1}"/>
                </a:ext>
              </a:extLst>
            </p:cNvPr>
            <p:cNvSpPr/>
            <p:nvPr/>
          </p:nvSpPr>
          <p:spPr>
            <a:xfrm>
              <a:off x="5904464" y="4560081"/>
              <a:ext cx="1148568" cy="1100900"/>
            </a:xfrm>
            <a:custGeom>
              <a:avLst/>
              <a:gdLst/>
              <a:ahLst/>
              <a:cxnLst/>
              <a:rect l="l" t="t" r="r" b="b"/>
              <a:pathLst>
                <a:path w="1148568" h="1100900" extrusionOk="0">
                  <a:moveTo>
                    <a:pt x="1058309" y="0"/>
                  </a:moveTo>
                  <a:lnTo>
                    <a:pt x="0" y="1050640"/>
                  </a:lnTo>
                  <a:lnTo>
                    <a:pt x="3324" y="1054956"/>
                  </a:lnTo>
                  <a:cubicBezTo>
                    <a:pt x="13807" y="1068663"/>
                    <a:pt x="24546" y="1082116"/>
                    <a:pt x="35285" y="1095316"/>
                  </a:cubicBezTo>
                  <a:lnTo>
                    <a:pt x="39632" y="1100900"/>
                  </a:lnTo>
                  <a:lnTo>
                    <a:pt x="114856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8" name="Google Shape;1058;p4">
              <a:extLst>
                <a:ext uri="{FF2B5EF4-FFF2-40B4-BE49-F238E27FC236}">
                  <a16:creationId xmlns:a16="http://schemas.microsoft.com/office/drawing/2014/main" id="{48367FEA-60B8-454E-8565-A2D81A7B049F}"/>
                </a:ext>
              </a:extLst>
            </p:cNvPr>
            <p:cNvSpPr/>
            <p:nvPr/>
          </p:nvSpPr>
          <p:spPr>
            <a:xfrm>
              <a:off x="6008275" y="4560081"/>
              <a:ext cx="1273857" cy="1220966"/>
            </a:xfrm>
            <a:custGeom>
              <a:avLst/>
              <a:gdLst/>
              <a:ahLst/>
              <a:cxnLst/>
              <a:rect l="l" t="t" r="r" b="b"/>
              <a:pathLst>
                <a:path w="1273857" h="1220966" extrusionOk="0">
                  <a:moveTo>
                    <a:pt x="1183343" y="0"/>
                  </a:moveTo>
                  <a:lnTo>
                    <a:pt x="4347" y="1170706"/>
                  </a:lnTo>
                  <a:lnTo>
                    <a:pt x="0" y="1175021"/>
                  </a:lnTo>
                  <a:lnTo>
                    <a:pt x="4091" y="1179337"/>
                  </a:lnTo>
                  <a:cubicBezTo>
                    <a:pt x="15597" y="1192029"/>
                    <a:pt x="27615" y="1204721"/>
                    <a:pt x="39632" y="1216397"/>
                  </a:cubicBezTo>
                  <a:lnTo>
                    <a:pt x="43979" y="1220966"/>
                  </a:lnTo>
                  <a:lnTo>
                    <a:pt x="127385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9" name="Google Shape;1059;p4">
              <a:extLst>
                <a:ext uri="{FF2B5EF4-FFF2-40B4-BE49-F238E27FC236}">
                  <a16:creationId xmlns:a16="http://schemas.microsoft.com/office/drawing/2014/main" id="{8A428D10-A8D3-4736-8936-98BD42F32DE2}"/>
                </a:ext>
              </a:extLst>
            </p:cNvPr>
            <p:cNvSpPr/>
            <p:nvPr/>
          </p:nvSpPr>
          <p:spPr>
            <a:xfrm>
              <a:off x="6122570" y="4560081"/>
              <a:ext cx="1388663" cy="1330370"/>
            </a:xfrm>
            <a:custGeom>
              <a:avLst/>
              <a:gdLst/>
              <a:ahLst/>
              <a:cxnLst/>
              <a:rect l="l" t="t" r="r" b="b"/>
              <a:pathLst>
                <a:path w="1388663" h="1330370" extrusionOk="0">
                  <a:moveTo>
                    <a:pt x="1298148" y="0"/>
                  </a:moveTo>
                  <a:lnTo>
                    <a:pt x="4858" y="1283918"/>
                  </a:lnTo>
                  <a:lnTo>
                    <a:pt x="0" y="1288741"/>
                  </a:lnTo>
                  <a:lnTo>
                    <a:pt x="5114" y="1293057"/>
                  </a:lnTo>
                  <a:cubicBezTo>
                    <a:pt x="15597" y="1302702"/>
                    <a:pt x="26592" y="1311841"/>
                    <a:pt x="37331" y="1320979"/>
                  </a:cubicBezTo>
                  <a:lnTo>
                    <a:pt x="48582" y="1330371"/>
                  </a:lnTo>
                  <a:lnTo>
                    <a:pt x="138866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0" name="Google Shape;1060;p4">
              <a:extLst>
                <a:ext uri="{FF2B5EF4-FFF2-40B4-BE49-F238E27FC236}">
                  <a16:creationId xmlns:a16="http://schemas.microsoft.com/office/drawing/2014/main" id="{E6D3C246-3271-4C6F-9011-75D1455CDFA3}"/>
                </a:ext>
              </a:extLst>
            </p:cNvPr>
            <p:cNvSpPr/>
            <p:nvPr/>
          </p:nvSpPr>
          <p:spPr>
            <a:xfrm>
              <a:off x="6247603" y="4560081"/>
              <a:ext cx="1492473" cy="1429368"/>
            </a:xfrm>
            <a:custGeom>
              <a:avLst/>
              <a:gdLst/>
              <a:ahLst/>
              <a:cxnLst/>
              <a:rect l="l" t="t" r="r" b="b"/>
              <a:pathLst>
                <a:path w="1492473" h="1429368" extrusionOk="0">
                  <a:moveTo>
                    <a:pt x="1401448" y="0"/>
                  </a:moveTo>
                  <a:lnTo>
                    <a:pt x="0" y="1391800"/>
                  </a:lnTo>
                  <a:lnTo>
                    <a:pt x="6137" y="1396369"/>
                  </a:lnTo>
                  <a:cubicBezTo>
                    <a:pt x="16620" y="1404238"/>
                    <a:pt x="27615" y="1411853"/>
                    <a:pt x="38609" y="1419468"/>
                  </a:cubicBezTo>
                  <a:lnTo>
                    <a:pt x="52673" y="1429368"/>
                  </a:lnTo>
                  <a:lnTo>
                    <a:pt x="1492474"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1" name="Google Shape;1061;p4">
              <a:extLst>
                <a:ext uri="{FF2B5EF4-FFF2-40B4-BE49-F238E27FC236}">
                  <a16:creationId xmlns:a16="http://schemas.microsoft.com/office/drawing/2014/main" id="{F2A1607F-9CFC-4580-B512-998894C22572}"/>
                </a:ext>
              </a:extLst>
            </p:cNvPr>
            <p:cNvSpPr/>
            <p:nvPr/>
          </p:nvSpPr>
          <p:spPr>
            <a:xfrm>
              <a:off x="6383887" y="4560081"/>
              <a:ext cx="1585290" cy="1517196"/>
            </a:xfrm>
            <a:custGeom>
              <a:avLst/>
              <a:gdLst/>
              <a:ahLst/>
              <a:cxnLst/>
              <a:rect l="l" t="t" r="r" b="b"/>
              <a:pathLst>
                <a:path w="1585290" h="1517196" extrusionOk="0">
                  <a:moveTo>
                    <a:pt x="1495287" y="0"/>
                  </a:moveTo>
                  <a:lnTo>
                    <a:pt x="0" y="1484197"/>
                  </a:lnTo>
                  <a:lnTo>
                    <a:pt x="6904" y="1488513"/>
                  </a:lnTo>
                  <a:cubicBezTo>
                    <a:pt x="19177" y="1495874"/>
                    <a:pt x="32473" y="1503235"/>
                    <a:pt x="44746" y="1510343"/>
                  </a:cubicBezTo>
                  <a:lnTo>
                    <a:pt x="57019" y="1517197"/>
                  </a:lnTo>
                  <a:lnTo>
                    <a:pt x="158529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2" name="Google Shape;1062;p4">
              <a:extLst>
                <a:ext uri="{FF2B5EF4-FFF2-40B4-BE49-F238E27FC236}">
                  <a16:creationId xmlns:a16="http://schemas.microsoft.com/office/drawing/2014/main" id="{ACF2EEEF-82AF-4B1C-B6AF-23788398906A}"/>
                </a:ext>
              </a:extLst>
            </p:cNvPr>
            <p:cNvSpPr/>
            <p:nvPr/>
          </p:nvSpPr>
          <p:spPr>
            <a:xfrm>
              <a:off x="6531165" y="4560081"/>
              <a:ext cx="1667111" cy="1593348"/>
            </a:xfrm>
            <a:custGeom>
              <a:avLst/>
              <a:gdLst/>
              <a:ahLst/>
              <a:cxnLst/>
              <a:rect l="l" t="t" r="r" b="b"/>
              <a:pathLst>
                <a:path w="1667111" h="1593348" extrusionOk="0">
                  <a:moveTo>
                    <a:pt x="1576597" y="0"/>
                  </a:moveTo>
                  <a:lnTo>
                    <a:pt x="6392" y="1558826"/>
                  </a:lnTo>
                  <a:lnTo>
                    <a:pt x="0" y="1565172"/>
                  </a:lnTo>
                  <a:lnTo>
                    <a:pt x="8182" y="1568980"/>
                  </a:lnTo>
                  <a:cubicBezTo>
                    <a:pt x="22245" y="1575833"/>
                    <a:pt x="36820" y="1582179"/>
                    <a:pt x="51138" y="1588525"/>
                  </a:cubicBezTo>
                  <a:lnTo>
                    <a:pt x="62133" y="1593348"/>
                  </a:lnTo>
                  <a:lnTo>
                    <a:pt x="166711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3" name="Google Shape;1063;p4">
              <a:extLst>
                <a:ext uri="{FF2B5EF4-FFF2-40B4-BE49-F238E27FC236}">
                  <a16:creationId xmlns:a16="http://schemas.microsoft.com/office/drawing/2014/main" id="{C06CB918-821C-4308-AB24-CC0F12E64ED5}"/>
                </a:ext>
              </a:extLst>
            </p:cNvPr>
            <p:cNvSpPr/>
            <p:nvPr/>
          </p:nvSpPr>
          <p:spPr>
            <a:xfrm>
              <a:off x="6691229" y="4560081"/>
              <a:ext cx="1736148" cy="1656554"/>
            </a:xfrm>
            <a:custGeom>
              <a:avLst/>
              <a:gdLst/>
              <a:ahLst/>
              <a:cxnLst/>
              <a:rect l="l" t="t" r="r" b="b"/>
              <a:pathLst>
                <a:path w="1736148" h="1656554" extrusionOk="0">
                  <a:moveTo>
                    <a:pt x="1645634" y="0"/>
                  </a:moveTo>
                  <a:lnTo>
                    <a:pt x="0" y="1633709"/>
                  </a:lnTo>
                  <a:lnTo>
                    <a:pt x="9461" y="1637009"/>
                  </a:lnTo>
                  <a:cubicBezTo>
                    <a:pt x="25058" y="1642593"/>
                    <a:pt x="40655" y="1647924"/>
                    <a:pt x="56508" y="1653001"/>
                  </a:cubicBezTo>
                  <a:lnTo>
                    <a:pt x="67503" y="1656554"/>
                  </a:lnTo>
                  <a:lnTo>
                    <a:pt x="173614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4" name="Google Shape;1064;p4">
              <a:extLst>
                <a:ext uri="{FF2B5EF4-FFF2-40B4-BE49-F238E27FC236}">
                  <a16:creationId xmlns:a16="http://schemas.microsoft.com/office/drawing/2014/main" id="{CBEE6470-4DAD-4B94-AE44-EB1D351894D5}"/>
                </a:ext>
              </a:extLst>
            </p:cNvPr>
            <p:cNvSpPr/>
            <p:nvPr/>
          </p:nvSpPr>
          <p:spPr>
            <a:xfrm>
              <a:off x="6865866" y="4560081"/>
              <a:ext cx="1790355" cy="1704022"/>
            </a:xfrm>
            <a:custGeom>
              <a:avLst/>
              <a:gdLst/>
              <a:ahLst/>
              <a:cxnLst/>
              <a:rect l="l" t="t" r="r" b="b"/>
              <a:pathLst>
                <a:path w="1790355" h="1704022" extrusionOk="0">
                  <a:moveTo>
                    <a:pt x="1700096" y="0"/>
                  </a:moveTo>
                  <a:lnTo>
                    <a:pt x="0" y="1687776"/>
                  </a:lnTo>
                  <a:lnTo>
                    <a:pt x="10995" y="1690315"/>
                  </a:lnTo>
                  <a:cubicBezTo>
                    <a:pt x="30427" y="1695054"/>
                    <a:pt x="50116" y="1699623"/>
                    <a:pt x="70060" y="1704022"/>
                  </a:cubicBezTo>
                  <a:lnTo>
                    <a:pt x="73384" y="1704022"/>
                  </a:lnTo>
                  <a:lnTo>
                    <a:pt x="1790355"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5" name="Google Shape;1065;p4">
              <a:extLst>
                <a:ext uri="{FF2B5EF4-FFF2-40B4-BE49-F238E27FC236}">
                  <a16:creationId xmlns:a16="http://schemas.microsoft.com/office/drawing/2014/main" id="{0529B5E5-E932-4C33-A12E-D4F291CDC007}"/>
                </a:ext>
              </a:extLst>
            </p:cNvPr>
            <p:cNvSpPr/>
            <p:nvPr/>
          </p:nvSpPr>
          <p:spPr>
            <a:xfrm>
              <a:off x="7057379" y="4560081"/>
              <a:ext cx="1827942" cy="1734228"/>
            </a:xfrm>
            <a:custGeom>
              <a:avLst/>
              <a:gdLst/>
              <a:ahLst/>
              <a:cxnLst/>
              <a:rect l="l" t="t" r="r" b="b"/>
              <a:pathLst>
                <a:path w="1827942" h="1734228" extrusionOk="0">
                  <a:moveTo>
                    <a:pt x="1737683" y="0"/>
                  </a:moveTo>
                  <a:lnTo>
                    <a:pt x="9205" y="1715953"/>
                  </a:lnTo>
                  <a:lnTo>
                    <a:pt x="0" y="1725091"/>
                  </a:lnTo>
                  <a:lnTo>
                    <a:pt x="12785" y="1726614"/>
                  </a:lnTo>
                  <a:cubicBezTo>
                    <a:pt x="33496" y="1729406"/>
                    <a:pt x="55741" y="1732198"/>
                    <a:pt x="77730" y="1734229"/>
                  </a:cubicBezTo>
                  <a:lnTo>
                    <a:pt x="80287" y="1734229"/>
                  </a:lnTo>
                  <a:lnTo>
                    <a:pt x="182794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6" name="Google Shape;1066;p4">
              <a:extLst>
                <a:ext uri="{FF2B5EF4-FFF2-40B4-BE49-F238E27FC236}">
                  <a16:creationId xmlns:a16="http://schemas.microsoft.com/office/drawing/2014/main" id="{E23ADC6E-2168-4E14-97B6-BA12C4992AB0}"/>
                </a:ext>
              </a:extLst>
            </p:cNvPr>
            <p:cNvSpPr/>
            <p:nvPr/>
          </p:nvSpPr>
          <p:spPr>
            <a:xfrm>
              <a:off x="7269604" y="4560081"/>
              <a:ext cx="1780638" cy="1741844"/>
            </a:xfrm>
            <a:custGeom>
              <a:avLst/>
              <a:gdLst/>
              <a:ahLst/>
              <a:cxnLst/>
              <a:rect l="l" t="t" r="r" b="b"/>
              <a:pathLst>
                <a:path w="1780638" h="1741844" extrusionOk="0">
                  <a:moveTo>
                    <a:pt x="1754303" y="0"/>
                  </a:moveTo>
                  <a:lnTo>
                    <a:pt x="10739" y="1730929"/>
                  </a:lnTo>
                  <a:lnTo>
                    <a:pt x="0" y="1741844"/>
                  </a:lnTo>
                  <a:lnTo>
                    <a:pt x="32217" y="1741844"/>
                  </a:lnTo>
                  <a:cubicBezTo>
                    <a:pt x="47047" y="1741844"/>
                    <a:pt x="61877" y="1741844"/>
                    <a:pt x="76708" y="1741844"/>
                  </a:cubicBezTo>
                  <a:lnTo>
                    <a:pt x="91282" y="1741844"/>
                  </a:lnTo>
                  <a:lnTo>
                    <a:pt x="1778849" y="66506"/>
                  </a:lnTo>
                  <a:lnTo>
                    <a:pt x="1780639" y="64729"/>
                  </a:lnTo>
                  <a:lnTo>
                    <a:pt x="1780639" y="51783"/>
                  </a:lnTo>
                  <a:cubicBezTo>
                    <a:pt x="1780639" y="37061"/>
                    <a:pt x="1780639" y="22338"/>
                    <a:pt x="1780639" y="7615"/>
                  </a:cubicBezTo>
                  <a:lnTo>
                    <a:pt x="178063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7" name="Google Shape;1067;p4">
              <a:extLst>
                <a:ext uri="{FF2B5EF4-FFF2-40B4-BE49-F238E27FC236}">
                  <a16:creationId xmlns:a16="http://schemas.microsoft.com/office/drawing/2014/main" id="{7954F9C3-C0CD-41A0-92B6-86E375CB204C}"/>
                </a:ext>
              </a:extLst>
            </p:cNvPr>
            <p:cNvSpPr/>
            <p:nvPr/>
          </p:nvSpPr>
          <p:spPr>
            <a:xfrm>
              <a:off x="7510721" y="4771528"/>
              <a:ext cx="1528015" cy="1518211"/>
            </a:xfrm>
            <a:custGeom>
              <a:avLst/>
              <a:gdLst/>
              <a:ahLst/>
              <a:cxnLst/>
              <a:rect l="l" t="t" r="r" b="b"/>
              <a:pathLst>
                <a:path w="1528015" h="1518211" extrusionOk="0">
                  <a:moveTo>
                    <a:pt x="18666" y="1514658"/>
                  </a:moveTo>
                  <a:cubicBezTo>
                    <a:pt x="47303" y="1511104"/>
                    <a:pt x="76196" y="1506535"/>
                    <a:pt x="104578" y="1501459"/>
                  </a:cubicBezTo>
                  <a:lnTo>
                    <a:pt x="106624" y="1501459"/>
                  </a:lnTo>
                  <a:lnTo>
                    <a:pt x="1511140" y="107120"/>
                  </a:lnTo>
                  <a:lnTo>
                    <a:pt x="1512418" y="105597"/>
                  </a:lnTo>
                  <a:lnTo>
                    <a:pt x="1512418" y="103820"/>
                  </a:lnTo>
                  <a:cubicBezTo>
                    <a:pt x="1517276" y="75898"/>
                    <a:pt x="1521879" y="47214"/>
                    <a:pt x="1525714" y="18530"/>
                  </a:cubicBezTo>
                  <a:lnTo>
                    <a:pt x="1528016" y="0"/>
                  </a:lnTo>
                  <a:lnTo>
                    <a:pt x="0" y="1518212"/>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8" name="Google Shape;1068;p4">
              <a:extLst>
                <a:ext uri="{FF2B5EF4-FFF2-40B4-BE49-F238E27FC236}">
                  <a16:creationId xmlns:a16="http://schemas.microsoft.com/office/drawing/2014/main" id="{97003807-646D-4EC0-BA7A-335705BD709B}"/>
                </a:ext>
              </a:extLst>
            </p:cNvPr>
            <p:cNvSpPr/>
            <p:nvPr/>
          </p:nvSpPr>
          <p:spPr>
            <a:xfrm>
              <a:off x="7798375" y="5057351"/>
              <a:ext cx="1181296" cy="1174259"/>
            </a:xfrm>
            <a:custGeom>
              <a:avLst/>
              <a:gdLst/>
              <a:ahLst/>
              <a:cxnLst/>
              <a:rect l="l" t="t" r="r" b="b"/>
              <a:pathLst>
                <a:path w="1181296" h="1174259" extrusionOk="0">
                  <a:moveTo>
                    <a:pt x="24802" y="1166645"/>
                  </a:moveTo>
                  <a:cubicBezTo>
                    <a:pt x="59065" y="1155983"/>
                    <a:pt x="94606" y="1143545"/>
                    <a:pt x="137051" y="1127046"/>
                  </a:cubicBezTo>
                  <a:lnTo>
                    <a:pt x="137051" y="1127046"/>
                  </a:lnTo>
                  <a:lnTo>
                    <a:pt x="1132204" y="139104"/>
                  </a:lnTo>
                  <a:lnTo>
                    <a:pt x="1133738" y="137073"/>
                  </a:lnTo>
                  <a:cubicBezTo>
                    <a:pt x="1150103" y="94936"/>
                    <a:pt x="1162887" y="59398"/>
                    <a:pt x="1173626" y="25384"/>
                  </a:cubicBezTo>
                  <a:lnTo>
                    <a:pt x="1181297" y="0"/>
                  </a:lnTo>
                  <a:lnTo>
                    <a:pt x="0" y="117426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9" name="Google Shape;1069;p4">
              <a:extLst>
                <a:ext uri="{FF2B5EF4-FFF2-40B4-BE49-F238E27FC236}">
                  <a16:creationId xmlns:a16="http://schemas.microsoft.com/office/drawing/2014/main" id="{DB2FE3F2-DE68-4059-9650-1CC853D5A5E7}"/>
                </a:ext>
              </a:extLst>
            </p:cNvPr>
            <p:cNvSpPr/>
            <p:nvPr/>
          </p:nvSpPr>
          <p:spPr>
            <a:xfrm>
              <a:off x="8207738" y="5464763"/>
              <a:ext cx="592949" cy="587891"/>
            </a:xfrm>
            <a:custGeom>
              <a:avLst/>
              <a:gdLst/>
              <a:ahLst/>
              <a:cxnLst/>
              <a:rect l="l" t="t" r="r" b="b"/>
              <a:pathLst>
                <a:path w="592949" h="587891" extrusionOk="0">
                  <a:moveTo>
                    <a:pt x="51905" y="554131"/>
                  </a:moveTo>
                  <a:cubicBezTo>
                    <a:pt x="254132" y="422921"/>
                    <a:pt x="426776" y="251529"/>
                    <a:pt x="558943" y="50768"/>
                  </a:cubicBezTo>
                  <a:lnTo>
                    <a:pt x="592950" y="0"/>
                  </a:lnTo>
                  <a:lnTo>
                    <a:pt x="0" y="587891"/>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grpSp>
      <p:grpSp>
        <p:nvGrpSpPr>
          <p:cNvPr id="110" name="Group 109">
            <a:extLst>
              <a:ext uri="{FF2B5EF4-FFF2-40B4-BE49-F238E27FC236}">
                <a16:creationId xmlns:a16="http://schemas.microsoft.com/office/drawing/2014/main" id="{B842173E-2F4D-4503-9820-BF498C075A7B}"/>
              </a:ext>
            </a:extLst>
          </p:cNvPr>
          <p:cNvGrpSpPr/>
          <p:nvPr userDrawn="1"/>
        </p:nvGrpSpPr>
        <p:grpSpPr>
          <a:xfrm>
            <a:off x="-1946" y="1862"/>
            <a:ext cx="977400" cy="1161932"/>
            <a:chOff x="-1947" y="-9024"/>
            <a:chExt cx="1256445" cy="1493660"/>
          </a:xfrm>
        </p:grpSpPr>
        <p:pic>
          <p:nvPicPr>
            <p:cNvPr id="111" name="Google Shape;1834;p11">
              <a:extLst>
                <a:ext uri="{FF2B5EF4-FFF2-40B4-BE49-F238E27FC236}">
                  <a16:creationId xmlns:a16="http://schemas.microsoft.com/office/drawing/2014/main" id="{19199D34-A61F-41A6-A9A2-0016B7BD89A1}"/>
                </a:ext>
              </a:extLst>
            </p:cNvPr>
            <p:cNvPicPr preferRelativeResize="0"/>
            <p:nvPr/>
          </p:nvPicPr>
          <p:blipFill rotWithShape="1">
            <a:blip r:embed="rId2">
              <a:alphaModFix/>
            </a:blip>
            <a:srcRect/>
            <a:stretch/>
          </p:blipFill>
          <p:spPr>
            <a:xfrm flipH="1">
              <a:off x="1227" y="-9024"/>
              <a:ext cx="1253271" cy="1199287"/>
            </a:xfrm>
            <a:prstGeom prst="rect">
              <a:avLst/>
            </a:prstGeom>
            <a:noFill/>
            <a:ln>
              <a:noFill/>
            </a:ln>
          </p:spPr>
        </p:pic>
        <p:pic>
          <p:nvPicPr>
            <p:cNvPr id="112" name="Google Shape;1835;p11">
              <a:extLst>
                <a:ext uri="{FF2B5EF4-FFF2-40B4-BE49-F238E27FC236}">
                  <a16:creationId xmlns:a16="http://schemas.microsoft.com/office/drawing/2014/main" id="{25AD48AA-85AF-472B-9E37-F03925C12D10}"/>
                </a:ext>
              </a:extLst>
            </p:cNvPr>
            <p:cNvPicPr preferRelativeResize="0"/>
            <p:nvPr/>
          </p:nvPicPr>
          <p:blipFill rotWithShape="1">
            <a:blip r:embed="rId3">
              <a:alphaModFix/>
            </a:blip>
            <a:srcRect/>
            <a:stretch/>
          </p:blipFill>
          <p:spPr>
            <a:xfrm rot="5400000" flipH="1">
              <a:off x="-224181" y="823737"/>
              <a:ext cx="883133" cy="438665"/>
            </a:xfrm>
            <a:prstGeom prst="rect">
              <a:avLst/>
            </a:prstGeom>
            <a:noFill/>
            <a:ln>
              <a:noFill/>
            </a:ln>
          </p:spPr>
        </p:pic>
        <p:grpSp>
          <p:nvGrpSpPr>
            <p:cNvPr id="113" name="Google Shape;1836;p11">
              <a:extLst>
                <a:ext uri="{FF2B5EF4-FFF2-40B4-BE49-F238E27FC236}">
                  <a16:creationId xmlns:a16="http://schemas.microsoft.com/office/drawing/2014/main" id="{0A2135FF-4C98-45AF-BDB0-70A6F53BECAB}"/>
                </a:ext>
              </a:extLst>
            </p:cNvPr>
            <p:cNvGrpSpPr/>
            <p:nvPr/>
          </p:nvGrpSpPr>
          <p:grpSpPr>
            <a:xfrm flipH="1">
              <a:off x="202626" y="180283"/>
              <a:ext cx="234092" cy="236779"/>
              <a:chOff x="4752075" y="4578100"/>
              <a:chExt cx="787500" cy="789172"/>
            </a:xfrm>
          </p:grpSpPr>
          <p:sp>
            <p:nvSpPr>
              <p:cNvPr id="114" name="Google Shape;1837;p11">
                <a:extLst>
                  <a:ext uri="{FF2B5EF4-FFF2-40B4-BE49-F238E27FC236}">
                    <a16:creationId xmlns:a16="http://schemas.microsoft.com/office/drawing/2014/main" id="{86667106-38F9-4328-B13D-7836932AD6F9}"/>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5" name="Google Shape;1838;p11">
                <a:extLst>
                  <a:ext uri="{FF2B5EF4-FFF2-40B4-BE49-F238E27FC236}">
                    <a16:creationId xmlns:a16="http://schemas.microsoft.com/office/drawing/2014/main" id="{7E549FB9-707A-4877-8B67-C01AE4DF3031}"/>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sp>
        <p:nvSpPr>
          <p:cNvPr id="116" name="Google Shape;1868;p11">
            <a:extLst>
              <a:ext uri="{FF2B5EF4-FFF2-40B4-BE49-F238E27FC236}">
                <a16:creationId xmlns:a16="http://schemas.microsoft.com/office/drawing/2014/main" id="{F8AAEFA2-8ABC-4AA8-9149-C5F336FD72A3}"/>
              </a:ext>
            </a:extLst>
          </p:cNvPr>
          <p:cNvSpPr/>
          <p:nvPr userDrawn="1"/>
        </p:nvSpPr>
        <p:spPr>
          <a:xfrm>
            <a:off x="11903877" y="1036922"/>
            <a:ext cx="158243" cy="158243"/>
          </a:xfrm>
          <a:custGeom>
            <a:avLst/>
            <a:gdLst/>
            <a:ahLst/>
            <a:cxnLst/>
            <a:rect l="l" t="t" r="r" b="b"/>
            <a:pathLst>
              <a:path w="266700" h="266700" extrusionOk="0">
                <a:moveTo>
                  <a:pt x="266700" y="133258"/>
                </a:moveTo>
                <a:cubicBezTo>
                  <a:pt x="204487" y="155522"/>
                  <a:pt x="155522" y="204487"/>
                  <a:pt x="133258" y="266700"/>
                </a:cubicBezTo>
                <a:cubicBezTo>
                  <a:pt x="111034" y="204527"/>
                  <a:pt x="62143" y="155568"/>
                  <a:pt x="0" y="133258"/>
                </a:cubicBezTo>
                <a:cubicBezTo>
                  <a:pt x="62061" y="110921"/>
                  <a:pt x="110921" y="62061"/>
                  <a:pt x="133258" y="0"/>
                </a:cubicBezTo>
                <a:cubicBezTo>
                  <a:pt x="155568" y="62143"/>
                  <a:pt x="204527" y="111034"/>
                  <a:pt x="266700" y="133258"/>
                </a:cubicBezTo>
                <a:close/>
              </a:path>
            </a:pathLst>
          </a:custGeom>
          <a:solidFill>
            <a:srgbClr val="D93954"/>
          </a:solidFill>
          <a:ln>
            <a:noFill/>
          </a:ln>
        </p:spPr>
        <p:txBody>
          <a:bodyPr spcFirstLastPara="1" wrap="square" lIns="121900" tIns="60925" rIns="121900" bIns="609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ea typeface="Calibri"/>
              <a:cs typeface="Calibri"/>
              <a:sym typeface="Calibri"/>
            </a:endParaRPr>
          </a:p>
        </p:txBody>
      </p:sp>
      <p:pic>
        <p:nvPicPr>
          <p:cNvPr id="117" name="Google Shape;1035;p133">
            <a:extLst>
              <a:ext uri="{FF2B5EF4-FFF2-40B4-BE49-F238E27FC236}">
                <a16:creationId xmlns:a16="http://schemas.microsoft.com/office/drawing/2014/main" id="{8A010356-9C6A-4411-8AE9-8AC8D31ECBD0}"/>
              </a:ext>
            </a:extLst>
          </p:cNvPr>
          <p:cNvPicPr preferRelativeResize="0"/>
          <p:nvPr userDrawn="1"/>
        </p:nvPicPr>
        <p:blipFill rotWithShape="1">
          <a:blip r:embed="rId3">
            <a:alphaModFix/>
          </a:blip>
          <a:srcRect/>
          <a:stretch/>
        </p:blipFill>
        <p:spPr>
          <a:xfrm rot="16200000">
            <a:off x="11546916" y="204939"/>
            <a:ext cx="874788" cy="438665"/>
          </a:xfrm>
          <a:prstGeom prst="rect">
            <a:avLst/>
          </a:prstGeom>
          <a:noFill/>
          <a:ln>
            <a:noFill/>
          </a:ln>
        </p:spPr>
      </p:pic>
      <p:grpSp>
        <p:nvGrpSpPr>
          <p:cNvPr id="118" name="Google Shape;1036;p133">
            <a:extLst>
              <a:ext uri="{FF2B5EF4-FFF2-40B4-BE49-F238E27FC236}">
                <a16:creationId xmlns:a16="http://schemas.microsoft.com/office/drawing/2014/main" id="{ADED6E93-CAFA-4BFA-9367-AA97AF691C76}"/>
              </a:ext>
            </a:extLst>
          </p:cNvPr>
          <p:cNvGrpSpPr/>
          <p:nvPr userDrawn="1"/>
        </p:nvGrpSpPr>
        <p:grpSpPr>
          <a:xfrm>
            <a:off x="11540411" y="869417"/>
            <a:ext cx="234045" cy="234541"/>
            <a:chOff x="4752075" y="4578100"/>
            <a:chExt cx="787500" cy="789172"/>
          </a:xfrm>
        </p:grpSpPr>
        <p:sp>
          <p:nvSpPr>
            <p:cNvPr id="119" name="Google Shape;1037;p133">
              <a:extLst>
                <a:ext uri="{FF2B5EF4-FFF2-40B4-BE49-F238E27FC236}">
                  <a16:creationId xmlns:a16="http://schemas.microsoft.com/office/drawing/2014/main" id="{B221CC13-B2CD-49F0-A756-70F2B68B1D44}"/>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0" name="Google Shape;1038;p133">
              <a:extLst>
                <a:ext uri="{FF2B5EF4-FFF2-40B4-BE49-F238E27FC236}">
                  <a16:creationId xmlns:a16="http://schemas.microsoft.com/office/drawing/2014/main" id="{EB6FDA7F-1278-4EA2-8922-94682506405B}"/>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26" name="Text Placeholder 125">
            <a:extLst>
              <a:ext uri="{FF2B5EF4-FFF2-40B4-BE49-F238E27FC236}">
                <a16:creationId xmlns:a16="http://schemas.microsoft.com/office/drawing/2014/main" id="{1C1F2F34-8573-4955-BACE-4DED7875705C}"/>
              </a:ext>
            </a:extLst>
          </p:cNvPr>
          <p:cNvSpPr>
            <a:spLocks noGrp="1"/>
          </p:cNvSpPr>
          <p:nvPr>
            <p:ph type="body" sz="quarter" idx="17" hasCustomPrompt="1"/>
          </p:nvPr>
        </p:nvSpPr>
        <p:spPr>
          <a:xfrm>
            <a:off x="470884" y="342195"/>
            <a:ext cx="10808962" cy="772217"/>
          </a:xfrm>
        </p:spPr>
        <p:txBody>
          <a:bodyPr/>
          <a:lstStyle>
            <a:lvl1pPr>
              <a:defRPr kumimoji="0" lang="en-US" altLang="zh-TW" sz="3200" b="1" i="0" u="none" strike="noStrike" kern="0" cap="none" spc="0" normalizeH="0" baseline="0" dirty="0" smtClean="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defRPr>
            </a:lvl1pPr>
            <a:lvl2pPr>
              <a:defRPr/>
            </a:lvl2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策略重點：採用新科技進行創新</a:t>
            </a:r>
          </a:p>
        </p:txBody>
      </p:sp>
      <p:sp>
        <p:nvSpPr>
          <p:cNvPr id="8" name="Text Placeholder 7">
            <a:extLst>
              <a:ext uri="{FF2B5EF4-FFF2-40B4-BE49-F238E27FC236}">
                <a16:creationId xmlns:a16="http://schemas.microsoft.com/office/drawing/2014/main" id="{75923960-EB6B-43B2-8724-A83D85434608}"/>
              </a:ext>
            </a:extLst>
          </p:cNvPr>
          <p:cNvSpPr>
            <a:spLocks noGrp="1"/>
          </p:cNvSpPr>
          <p:nvPr>
            <p:ph type="body" sz="quarter" idx="18" hasCustomPrompt="1"/>
          </p:nvPr>
        </p:nvSpPr>
        <p:spPr>
          <a:xfrm>
            <a:off x="1349374" y="1767377"/>
            <a:ext cx="9858721" cy="914400"/>
          </a:xfrm>
        </p:spPr>
        <p:txBody>
          <a:bodyPr/>
          <a:lstStyle>
            <a:lvl1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1pPr>
            <a:lvl2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2pPr>
            <a:lvl3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3pPr>
            <a:lvl4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4pPr>
            <a:lvl5pPr marL="0" indent="0" algn="l" defTabSz="914400" rtl="0" eaLnBrk="1" latinLnBrk="0" hangingPunct="1">
              <a:buClr>
                <a:srgbClr val="000000"/>
              </a:buClr>
              <a:buFont typeface="Arial"/>
              <a:buNone/>
              <a:defRPr lang="zh-TW" altLang="en-US" sz="1400" kern="0" dirty="0">
                <a:solidFill>
                  <a:srgbClr val="000000"/>
                </a:solidFill>
                <a:latin typeface="Arial"/>
                <a:ea typeface="+mn-ea"/>
                <a:cs typeface="Arial"/>
              </a:defRPr>
            </a:lvl5pPr>
          </a:lstStyle>
          <a:p>
            <a:pPr lvl="0"/>
            <a:r>
              <a:rPr lang="en-US" altLang="zh-TW" dirty="0" err="1"/>
              <a:t>Hightlight</a:t>
            </a:r>
            <a:r>
              <a:rPr lang="zh-TW" altLang="en-US" dirty="0"/>
              <a:t>訪談要點</a:t>
            </a:r>
            <a:endParaRPr lang="en-US" altLang="zh-TW" dirty="0"/>
          </a:p>
        </p:txBody>
      </p:sp>
      <p:sp>
        <p:nvSpPr>
          <p:cNvPr id="147" name="Text Placeholder 7">
            <a:extLst>
              <a:ext uri="{FF2B5EF4-FFF2-40B4-BE49-F238E27FC236}">
                <a16:creationId xmlns:a16="http://schemas.microsoft.com/office/drawing/2014/main" id="{65D5A4F2-5A6C-4EB0-8640-D033E481A571}"/>
              </a:ext>
            </a:extLst>
          </p:cNvPr>
          <p:cNvSpPr>
            <a:spLocks noGrp="1"/>
          </p:cNvSpPr>
          <p:nvPr>
            <p:ph type="body" sz="quarter" idx="19" hasCustomPrompt="1"/>
          </p:nvPr>
        </p:nvSpPr>
        <p:spPr>
          <a:xfrm>
            <a:off x="1348864" y="3360163"/>
            <a:ext cx="9858721" cy="914400"/>
          </a:xfrm>
        </p:spPr>
        <p:txBody>
          <a:bodyPr/>
          <a:lstStyle>
            <a:lvl1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1pPr>
            <a:lvl2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2pPr>
            <a:lvl3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3pPr>
            <a:lvl4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4pPr>
            <a:lvl5pPr marL="0" indent="0" algn="l" defTabSz="914400" rtl="0" eaLnBrk="1" latinLnBrk="0" hangingPunct="1">
              <a:buClr>
                <a:srgbClr val="000000"/>
              </a:buClr>
              <a:buFont typeface="Arial"/>
              <a:buNone/>
              <a:defRPr lang="zh-TW" altLang="en-US" sz="1400" kern="0" dirty="0">
                <a:solidFill>
                  <a:srgbClr val="000000"/>
                </a:solidFill>
                <a:latin typeface="Arial"/>
                <a:ea typeface="+mn-ea"/>
                <a:cs typeface="Arial"/>
              </a:defRPr>
            </a:lvl5pPr>
          </a:lstStyle>
          <a:p>
            <a:pPr lvl="0"/>
            <a:r>
              <a:rPr lang="en-US" altLang="zh-TW" dirty="0" err="1"/>
              <a:t>Hightlight</a:t>
            </a:r>
            <a:r>
              <a:rPr lang="zh-TW" altLang="en-US" dirty="0"/>
              <a:t>訪談要點</a:t>
            </a:r>
            <a:endParaRPr lang="en-US" altLang="zh-TW" dirty="0"/>
          </a:p>
        </p:txBody>
      </p:sp>
      <p:sp>
        <p:nvSpPr>
          <p:cNvPr id="148" name="Text Placeholder 7">
            <a:extLst>
              <a:ext uri="{FF2B5EF4-FFF2-40B4-BE49-F238E27FC236}">
                <a16:creationId xmlns:a16="http://schemas.microsoft.com/office/drawing/2014/main" id="{6C48A857-9E40-46A2-B532-ED5052D16293}"/>
              </a:ext>
            </a:extLst>
          </p:cNvPr>
          <p:cNvSpPr>
            <a:spLocks noGrp="1"/>
          </p:cNvSpPr>
          <p:nvPr>
            <p:ph type="body" sz="quarter" idx="20" hasCustomPrompt="1"/>
          </p:nvPr>
        </p:nvSpPr>
        <p:spPr>
          <a:xfrm>
            <a:off x="1354775" y="4937974"/>
            <a:ext cx="9858721" cy="914400"/>
          </a:xfrm>
        </p:spPr>
        <p:txBody>
          <a:bodyPr/>
          <a:lstStyle>
            <a:lvl1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1pPr>
            <a:lvl2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2pPr>
            <a:lvl3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3pPr>
            <a:lvl4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4pPr>
            <a:lvl5pPr marL="0" indent="0" algn="l" defTabSz="914400" rtl="0" eaLnBrk="1" latinLnBrk="0" hangingPunct="1">
              <a:buClr>
                <a:srgbClr val="000000"/>
              </a:buClr>
              <a:buFont typeface="Arial"/>
              <a:buNone/>
              <a:defRPr lang="zh-TW" altLang="en-US" sz="1400" kern="0" dirty="0">
                <a:solidFill>
                  <a:srgbClr val="000000"/>
                </a:solidFill>
                <a:latin typeface="Arial"/>
                <a:ea typeface="+mn-ea"/>
                <a:cs typeface="Arial"/>
              </a:defRPr>
            </a:lvl5pPr>
          </a:lstStyle>
          <a:p>
            <a:pPr lvl="0"/>
            <a:r>
              <a:rPr lang="en-US" altLang="zh-TW" dirty="0" err="1"/>
              <a:t>Hightlight</a:t>
            </a:r>
            <a:r>
              <a:rPr lang="zh-TW" altLang="en-US" dirty="0"/>
              <a:t>訪談要點</a:t>
            </a:r>
            <a:endParaRPr lang="en-US" altLang="zh-TW" dirty="0"/>
          </a:p>
        </p:txBody>
      </p:sp>
    </p:spTree>
    <p:extLst>
      <p:ext uri="{BB962C8B-B14F-4D97-AF65-F5344CB8AC3E}">
        <p14:creationId xmlns:p14="http://schemas.microsoft.com/office/powerpoint/2010/main" val="42118728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Lines 3" preserve="1">
  <p:cSld name="Title Slide Lines 3">
    <p:spTree>
      <p:nvGrpSpPr>
        <p:cNvPr id="1" name="Shape 73"/>
        <p:cNvGrpSpPr/>
        <p:nvPr/>
      </p:nvGrpSpPr>
      <p:grpSpPr>
        <a:xfrm>
          <a:off x="0" y="0"/>
          <a:ext cx="0" cy="0"/>
          <a:chOff x="0" y="0"/>
          <a:chExt cx="0" cy="0"/>
        </a:xfrm>
      </p:grpSpPr>
      <p:sp>
        <p:nvSpPr>
          <p:cNvPr id="74" name="Google Shape;74;p11"/>
          <p:cNvSpPr/>
          <p:nvPr/>
        </p:nvSpPr>
        <p:spPr>
          <a:xfrm>
            <a:off x="9448800" y="0"/>
            <a:ext cx="2743200" cy="68580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grpSp>
        <p:nvGrpSpPr>
          <p:cNvPr id="75" name="Google Shape;75;p11"/>
          <p:cNvGrpSpPr/>
          <p:nvPr/>
        </p:nvGrpSpPr>
        <p:grpSpPr>
          <a:xfrm>
            <a:off x="0" y="0"/>
            <a:ext cx="12192000" cy="6858000"/>
            <a:chOff x="0" y="0"/>
            <a:chExt cx="12192000" cy="6858000"/>
          </a:xfrm>
        </p:grpSpPr>
        <p:sp>
          <p:nvSpPr>
            <p:cNvPr id="76" name="Google Shape;76;p11"/>
            <p:cNvSpPr/>
            <p:nvPr/>
          </p:nvSpPr>
          <p:spPr>
            <a:xfrm>
              <a:off x="0" y="0"/>
              <a:ext cx="12192000" cy="6858000"/>
            </a:xfrm>
            <a:custGeom>
              <a:avLst/>
              <a:gdLst/>
              <a:ahLst/>
              <a:cxnLst/>
              <a:rect l="l" t="t" r="r" b="b"/>
              <a:pathLst>
                <a:path w="12192000" h="6858000" extrusionOk="0">
                  <a:moveTo>
                    <a:pt x="9144000" y="0"/>
                  </a:moveTo>
                  <a:lnTo>
                    <a:pt x="9450000" y="0"/>
                  </a:lnTo>
                  <a:lnTo>
                    <a:pt x="9450000" y="1022986"/>
                  </a:lnTo>
                  <a:lnTo>
                    <a:pt x="12192000" y="1022986"/>
                  </a:lnTo>
                  <a:lnTo>
                    <a:pt x="12192000" y="1328986"/>
                  </a:lnTo>
                  <a:lnTo>
                    <a:pt x="9450000" y="1328986"/>
                  </a:lnTo>
                  <a:lnTo>
                    <a:pt x="9450000" y="4394836"/>
                  </a:lnTo>
                  <a:lnTo>
                    <a:pt x="12192000" y="4394836"/>
                  </a:lnTo>
                  <a:lnTo>
                    <a:pt x="12192000" y="4700836"/>
                  </a:lnTo>
                  <a:lnTo>
                    <a:pt x="9450000" y="4700836"/>
                  </a:lnTo>
                  <a:lnTo>
                    <a:pt x="9450000" y="6858000"/>
                  </a:lnTo>
                  <a:lnTo>
                    <a:pt x="9144000" y="6858000"/>
                  </a:lnTo>
                  <a:lnTo>
                    <a:pt x="9144000" y="4700836"/>
                  </a:lnTo>
                  <a:lnTo>
                    <a:pt x="0" y="4700836"/>
                  </a:lnTo>
                  <a:lnTo>
                    <a:pt x="0" y="4394836"/>
                  </a:lnTo>
                  <a:lnTo>
                    <a:pt x="9144000" y="4394836"/>
                  </a:ln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77" name="Google Shape;77;p11"/>
            <p:cNvPicPr preferRelativeResize="0"/>
            <p:nvPr/>
          </p:nvPicPr>
          <p:blipFill rotWithShape="1">
            <a:blip r:embed="rId2">
              <a:alphaModFix/>
            </a:blip>
            <a:srcRect/>
            <a:stretch/>
          </p:blipFill>
          <p:spPr>
            <a:xfrm>
              <a:off x="185139" y="5330952"/>
              <a:ext cx="1636776" cy="1351184"/>
            </a:xfrm>
            <a:prstGeom prst="rect">
              <a:avLst/>
            </a:prstGeom>
            <a:noFill/>
            <a:ln>
              <a:noFill/>
            </a:ln>
          </p:spPr>
        </p:pic>
      </p:grpSp>
      <p:sp>
        <p:nvSpPr>
          <p:cNvPr id="78" name="Google Shape;78;p11"/>
          <p:cNvSpPr txBox="1">
            <a:spLocks noGrp="1"/>
          </p:cNvSpPr>
          <p:nvPr>
            <p:ph type="ctrTitle"/>
          </p:nvPr>
        </p:nvSpPr>
        <p:spPr>
          <a:xfrm>
            <a:off x="442912" y="428625"/>
            <a:ext cx="7418388" cy="2771775"/>
          </a:xfrm>
          <a:prstGeom prst="rect">
            <a:avLst/>
          </a:prstGeom>
          <a:noFill/>
          <a:ln>
            <a:noFill/>
          </a:ln>
        </p:spPr>
        <p:txBody>
          <a:bodyPr spcFirstLastPara="1" wrap="square" lIns="0" tIns="0" rIns="0" bIns="0" anchor="b" anchorCtr="0">
            <a:noAutofit/>
          </a:bodyPr>
          <a:lstStyle>
            <a:lvl1pPr marR="0" lvl="0" algn="l" rtl="0">
              <a:lnSpc>
                <a:spcPct val="86000"/>
              </a:lnSpc>
              <a:spcBef>
                <a:spcPts val="0"/>
              </a:spcBef>
              <a:spcAft>
                <a:spcPts val="0"/>
              </a:spcAft>
              <a:buClr>
                <a:schemeClr val="lt1"/>
              </a:buClr>
              <a:buSzPts val="6000"/>
              <a:buFont typeface="Georgia"/>
              <a:buNone/>
              <a:defRPr sz="60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
        <p:nvSpPr>
          <p:cNvPr id="79" name="Google Shape;79;p11"/>
          <p:cNvSpPr txBox="1">
            <a:spLocks noGrp="1"/>
          </p:cNvSpPr>
          <p:nvPr>
            <p:ph type="subTitle" idx="1"/>
          </p:nvPr>
        </p:nvSpPr>
        <p:spPr>
          <a:xfrm>
            <a:off x="442913" y="3394710"/>
            <a:ext cx="5473700"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r>
              <a:rPr lang="en-US" altLang="zh-TW"/>
              <a:t>Click to edit Master subtitle style</a:t>
            </a:r>
            <a:endParaRPr/>
          </a:p>
        </p:txBody>
      </p:sp>
    </p:spTree>
    <p:extLst>
      <p:ext uri="{BB962C8B-B14F-4D97-AF65-F5344CB8AC3E}">
        <p14:creationId xmlns:p14="http://schemas.microsoft.com/office/powerpoint/2010/main" val="33539979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lide Lines 3 Grey" preserve="1">
  <p:cSld name="Title Slide Lines 3 Grey">
    <p:spTree>
      <p:nvGrpSpPr>
        <p:cNvPr id="1" name="Shape 80"/>
        <p:cNvGrpSpPr/>
        <p:nvPr/>
      </p:nvGrpSpPr>
      <p:grpSpPr>
        <a:xfrm>
          <a:off x="0" y="0"/>
          <a:ext cx="0" cy="0"/>
          <a:chOff x="0" y="0"/>
          <a:chExt cx="0" cy="0"/>
        </a:xfrm>
      </p:grpSpPr>
      <p:sp>
        <p:nvSpPr>
          <p:cNvPr id="81" name="Google Shape;81;p12"/>
          <p:cNvSpPr/>
          <p:nvPr/>
        </p:nvSpPr>
        <p:spPr>
          <a:xfrm>
            <a:off x="9448800" y="0"/>
            <a:ext cx="2743200" cy="68580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grpSp>
        <p:nvGrpSpPr>
          <p:cNvPr id="82" name="Google Shape;82;p12"/>
          <p:cNvGrpSpPr/>
          <p:nvPr/>
        </p:nvGrpSpPr>
        <p:grpSpPr>
          <a:xfrm>
            <a:off x="0" y="0"/>
            <a:ext cx="12192000" cy="6858000"/>
            <a:chOff x="0" y="0"/>
            <a:chExt cx="12192000" cy="6858000"/>
          </a:xfrm>
        </p:grpSpPr>
        <p:sp>
          <p:nvSpPr>
            <p:cNvPr id="83" name="Google Shape;83;p12"/>
            <p:cNvSpPr/>
            <p:nvPr/>
          </p:nvSpPr>
          <p:spPr>
            <a:xfrm>
              <a:off x="0" y="0"/>
              <a:ext cx="12192000" cy="6858000"/>
            </a:xfrm>
            <a:custGeom>
              <a:avLst/>
              <a:gdLst/>
              <a:ahLst/>
              <a:cxnLst/>
              <a:rect l="l" t="t" r="r" b="b"/>
              <a:pathLst>
                <a:path w="12192000" h="6858000" extrusionOk="0">
                  <a:moveTo>
                    <a:pt x="9144000" y="0"/>
                  </a:moveTo>
                  <a:lnTo>
                    <a:pt x="9450000" y="0"/>
                  </a:lnTo>
                  <a:lnTo>
                    <a:pt x="9450000" y="1022986"/>
                  </a:lnTo>
                  <a:lnTo>
                    <a:pt x="12192000" y="1022986"/>
                  </a:lnTo>
                  <a:lnTo>
                    <a:pt x="12192000" y="1328986"/>
                  </a:lnTo>
                  <a:lnTo>
                    <a:pt x="9450000" y="1328986"/>
                  </a:lnTo>
                  <a:lnTo>
                    <a:pt x="9450000" y="4394836"/>
                  </a:lnTo>
                  <a:lnTo>
                    <a:pt x="12192000" y="4394836"/>
                  </a:lnTo>
                  <a:lnTo>
                    <a:pt x="12192000" y="4700836"/>
                  </a:lnTo>
                  <a:lnTo>
                    <a:pt x="9450000" y="4700836"/>
                  </a:lnTo>
                  <a:lnTo>
                    <a:pt x="9450000" y="6858000"/>
                  </a:lnTo>
                  <a:lnTo>
                    <a:pt x="9144000" y="6858000"/>
                  </a:lnTo>
                  <a:lnTo>
                    <a:pt x="9144000" y="4700836"/>
                  </a:lnTo>
                  <a:lnTo>
                    <a:pt x="0" y="4700836"/>
                  </a:lnTo>
                  <a:lnTo>
                    <a:pt x="0" y="4394836"/>
                  </a:lnTo>
                  <a:lnTo>
                    <a:pt x="9144000" y="4394836"/>
                  </a:ln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84" name="Google Shape;84;p12"/>
            <p:cNvPicPr preferRelativeResize="0"/>
            <p:nvPr/>
          </p:nvPicPr>
          <p:blipFill rotWithShape="1">
            <a:blip r:embed="rId2">
              <a:alphaModFix/>
            </a:blip>
            <a:srcRect/>
            <a:stretch/>
          </p:blipFill>
          <p:spPr>
            <a:xfrm>
              <a:off x="185139" y="5330952"/>
              <a:ext cx="1636776" cy="1351184"/>
            </a:xfrm>
            <a:prstGeom prst="rect">
              <a:avLst/>
            </a:prstGeom>
            <a:noFill/>
            <a:ln>
              <a:noFill/>
            </a:ln>
          </p:spPr>
        </p:pic>
      </p:grpSp>
      <p:sp>
        <p:nvSpPr>
          <p:cNvPr id="85" name="Google Shape;85;p12"/>
          <p:cNvSpPr txBox="1">
            <a:spLocks noGrp="1"/>
          </p:cNvSpPr>
          <p:nvPr>
            <p:ph type="ctrTitle"/>
          </p:nvPr>
        </p:nvSpPr>
        <p:spPr>
          <a:xfrm>
            <a:off x="442912" y="428625"/>
            <a:ext cx="7418388" cy="2771775"/>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6000"/>
              <a:buFont typeface="Georgia"/>
              <a:buNone/>
              <a:defRPr sz="60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
        <p:nvSpPr>
          <p:cNvPr id="86" name="Google Shape;86;p12"/>
          <p:cNvSpPr txBox="1">
            <a:spLocks noGrp="1"/>
          </p:cNvSpPr>
          <p:nvPr>
            <p:ph type="subTitle" idx="1"/>
          </p:nvPr>
        </p:nvSpPr>
        <p:spPr>
          <a:xfrm>
            <a:off x="442913" y="3394710"/>
            <a:ext cx="5473700"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r>
              <a:rPr lang="en-US" altLang="zh-TW"/>
              <a:t>Click to edit Master subtitle style</a:t>
            </a:r>
            <a:endParaRPr/>
          </a:p>
        </p:txBody>
      </p:sp>
    </p:spTree>
    <p:extLst>
      <p:ext uri="{BB962C8B-B14F-4D97-AF65-F5344CB8AC3E}">
        <p14:creationId xmlns:p14="http://schemas.microsoft.com/office/powerpoint/2010/main" val="14739911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 Logo Shape Orange" preserve="1">
  <p:cSld name="Title Slide Logo Shape Orange">
    <p:spTree>
      <p:nvGrpSpPr>
        <p:cNvPr id="1" name="Shape 87"/>
        <p:cNvGrpSpPr/>
        <p:nvPr/>
      </p:nvGrpSpPr>
      <p:grpSpPr>
        <a:xfrm>
          <a:off x="0" y="0"/>
          <a:ext cx="0" cy="0"/>
          <a:chOff x="0" y="0"/>
          <a:chExt cx="0" cy="0"/>
        </a:xfrm>
      </p:grpSpPr>
      <p:grpSp>
        <p:nvGrpSpPr>
          <p:cNvPr id="88" name="Google Shape;88;p13"/>
          <p:cNvGrpSpPr/>
          <p:nvPr/>
        </p:nvGrpSpPr>
        <p:grpSpPr>
          <a:xfrm>
            <a:off x="0" y="0"/>
            <a:ext cx="8914102" cy="6858001"/>
            <a:chOff x="0" y="0"/>
            <a:chExt cx="8914102" cy="6858001"/>
          </a:xfrm>
        </p:grpSpPr>
        <p:sp>
          <p:nvSpPr>
            <p:cNvPr id="89" name="Google Shape;89;p13"/>
            <p:cNvSpPr/>
            <p:nvPr/>
          </p:nvSpPr>
          <p:spPr>
            <a:xfrm>
              <a:off x="0" y="0"/>
              <a:ext cx="8914102" cy="6858001"/>
            </a:xfrm>
            <a:custGeom>
              <a:avLst/>
              <a:gdLst/>
              <a:ahLst/>
              <a:cxnLst/>
              <a:rect l="l" t="t" r="r" b="b"/>
              <a:pathLst>
                <a:path w="8914102" h="6858001" extrusionOk="0">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D04A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90" name="Google Shape;90;p13"/>
            <p:cNvPicPr preferRelativeResize="0"/>
            <p:nvPr/>
          </p:nvPicPr>
          <p:blipFill rotWithShape="1">
            <a:blip r:embed="rId2">
              <a:alphaModFix/>
            </a:blip>
            <a:srcRect/>
            <a:stretch/>
          </p:blipFill>
          <p:spPr>
            <a:xfrm>
              <a:off x="185139" y="5330952"/>
              <a:ext cx="1636776" cy="1351184"/>
            </a:xfrm>
            <a:prstGeom prst="rect">
              <a:avLst/>
            </a:prstGeom>
            <a:noFill/>
            <a:ln>
              <a:noFill/>
            </a:ln>
          </p:spPr>
        </p:pic>
      </p:grpSp>
      <p:sp>
        <p:nvSpPr>
          <p:cNvPr id="91" name="Google Shape;91;p13"/>
          <p:cNvSpPr txBox="1">
            <a:spLocks noGrp="1"/>
          </p:cNvSpPr>
          <p:nvPr>
            <p:ph type="ctrTitle"/>
          </p:nvPr>
        </p:nvSpPr>
        <p:spPr>
          <a:xfrm>
            <a:off x="442913" y="1003610"/>
            <a:ext cx="5258640" cy="2425391"/>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5000"/>
              <a:buFont typeface="Georgia"/>
              <a:buNone/>
              <a:defRPr sz="50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
        <p:nvSpPr>
          <p:cNvPr id="92" name="Google Shape;92;p13"/>
          <p:cNvSpPr txBox="1">
            <a:spLocks noGrp="1"/>
          </p:cNvSpPr>
          <p:nvPr>
            <p:ph type="subTitle" idx="1"/>
          </p:nvPr>
        </p:nvSpPr>
        <p:spPr>
          <a:xfrm>
            <a:off x="442914" y="3749040"/>
            <a:ext cx="5258640"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r>
              <a:rPr lang="en-US" altLang="zh-TW"/>
              <a:t>Click to edit Master subtitle style</a:t>
            </a:r>
            <a:endParaRPr/>
          </a:p>
        </p:txBody>
      </p:sp>
    </p:spTree>
    <p:extLst>
      <p:ext uri="{BB962C8B-B14F-4D97-AF65-F5344CB8AC3E}">
        <p14:creationId xmlns:p14="http://schemas.microsoft.com/office/powerpoint/2010/main" val="187547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Logo Shape Red" preserve="1">
  <p:cSld name="Title Slide Logo Shape Red">
    <p:spTree>
      <p:nvGrpSpPr>
        <p:cNvPr id="1" name="Shape 93"/>
        <p:cNvGrpSpPr/>
        <p:nvPr/>
      </p:nvGrpSpPr>
      <p:grpSpPr>
        <a:xfrm>
          <a:off x="0" y="0"/>
          <a:ext cx="0" cy="0"/>
          <a:chOff x="0" y="0"/>
          <a:chExt cx="0" cy="0"/>
        </a:xfrm>
      </p:grpSpPr>
      <p:grpSp>
        <p:nvGrpSpPr>
          <p:cNvPr id="94" name="Google Shape;94;p14"/>
          <p:cNvGrpSpPr/>
          <p:nvPr/>
        </p:nvGrpSpPr>
        <p:grpSpPr>
          <a:xfrm>
            <a:off x="0" y="0"/>
            <a:ext cx="8914102" cy="6858001"/>
            <a:chOff x="0" y="0"/>
            <a:chExt cx="8914102" cy="6858001"/>
          </a:xfrm>
        </p:grpSpPr>
        <p:sp>
          <p:nvSpPr>
            <p:cNvPr id="95" name="Google Shape;95;p14"/>
            <p:cNvSpPr/>
            <p:nvPr/>
          </p:nvSpPr>
          <p:spPr>
            <a:xfrm>
              <a:off x="0" y="0"/>
              <a:ext cx="8914102" cy="6858001"/>
            </a:xfrm>
            <a:custGeom>
              <a:avLst/>
              <a:gdLst/>
              <a:ahLst/>
              <a:cxnLst/>
              <a:rect l="l" t="t" r="r" b="b"/>
              <a:pathLst>
                <a:path w="8914102" h="6858001" extrusionOk="0">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E0301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96" name="Google Shape;96;p14"/>
            <p:cNvPicPr preferRelativeResize="0"/>
            <p:nvPr/>
          </p:nvPicPr>
          <p:blipFill rotWithShape="1">
            <a:blip r:embed="rId2">
              <a:alphaModFix/>
            </a:blip>
            <a:srcRect/>
            <a:stretch/>
          </p:blipFill>
          <p:spPr>
            <a:xfrm>
              <a:off x="185139" y="5330952"/>
              <a:ext cx="1636776" cy="1351184"/>
            </a:xfrm>
            <a:prstGeom prst="rect">
              <a:avLst/>
            </a:prstGeom>
            <a:noFill/>
            <a:ln>
              <a:noFill/>
            </a:ln>
          </p:spPr>
        </p:pic>
      </p:grpSp>
      <p:sp>
        <p:nvSpPr>
          <p:cNvPr id="97" name="Google Shape;97;p14"/>
          <p:cNvSpPr txBox="1">
            <a:spLocks noGrp="1"/>
          </p:cNvSpPr>
          <p:nvPr>
            <p:ph type="ctrTitle"/>
          </p:nvPr>
        </p:nvSpPr>
        <p:spPr>
          <a:xfrm>
            <a:off x="442913" y="1003610"/>
            <a:ext cx="5258640" cy="2425391"/>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5000"/>
              <a:buFont typeface="Georgia"/>
              <a:buNone/>
              <a:defRPr sz="50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
        <p:nvSpPr>
          <p:cNvPr id="98" name="Google Shape;98;p14"/>
          <p:cNvSpPr txBox="1">
            <a:spLocks noGrp="1"/>
          </p:cNvSpPr>
          <p:nvPr>
            <p:ph type="subTitle" idx="1"/>
          </p:nvPr>
        </p:nvSpPr>
        <p:spPr>
          <a:xfrm>
            <a:off x="442914" y="3749040"/>
            <a:ext cx="5258640"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r>
              <a:rPr lang="en-US" altLang="zh-TW"/>
              <a:t>Click to edit Master subtitle style</a:t>
            </a:r>
            <a:endParaRPr/>
          </a:p>
        </p:txBody>
      </p:sp>
    </p:spTree>
    <p:extLst>
      <p:ext uri="{BB962C8B-B14F-4D97-AF65-F5344CB8AC3E}">
        <p14:creationId xmlns:p14="http://schemas.microsoft.com/office/powerpoint/2010/main" val="2389055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Logo Shape Grey" preserve="1">
  <p:cSld name="Title Slide Logo Shape Grey">
    <p:spTree>
      <p:nvGrpSpPr>
        <p:cNvPr id="1" name="Shape 99"/>
        <p:cNvGrpSpPr/>
        <p:nvPr/>
      </p:nvGrpSpPr>
      <p:grpSpPr>
        <a:xfrm>
          <a:off x="0" y="0"/>
          <a:ext cx="0" cy="0"/>
          <a:chOff x="0" y="0"/>
          <a:chExt cx="0" cy="0"/>
        </a:xfrm>
      </p:grpSpPr>
      <p:grpSp>
        <p:nvGrpSpPr>
          <p:cNvPr id="100" name="Google Shape;100;p15"/>
          <p:cNvGrpSpPr/>
          <p:nvPr/>
        </p:nvGrpSpPr>
        <p:grpSpPr>
          <a:xfrm>
            <a:off x="0" y="0"/>
            <a:ext cx="8914102" cy="6858001"/>
            <a:chOff x="0" y="0"/>
            <a:chExt cx="8914102" cy="6858001"/>
          </a:xfrm>
        </p:grpSpPr>
        <p:sp>
          <p:nvSpPr>
            <p:cNvPr id="101" name="Google Shape;101;p15"/>
            <p:cNvSpPr/>
            <p:nvPr/>
          </p:nvSpPr>
          <p:spPr>
            <a:xfrm>
              <a:off x="0" y="0"/>
              <a:ext cx="8914102" cy="6858001"/>
            </a:xfrm>
            <a:custGeom>
              <a:avLst/>
              <a:gdLst/>
              <a:ahLst/>
              <a:cxnLst/>
              <a:rect l="l" t="t" r="r" b="b"/>
              <a:pathLst>
                <a:path w="8914102" h="6858001" extrusionOk="0">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46464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2" name="Google Shape;102;p15"/>
            <p:cNvPicPr preferRelativeResize="0"/>
            <p:nvPr/>
          </p:nvPicPr>
          <p:blipFill rotWithShape="1">
            <a:blip r:embed="rId2">
              <a:alphaModFix/>
            </a:blip>
            <a:srcRect/>
            <a:stretch/>
          </p:blipFill>
          <p:spPr>
            <a:xfrm>
              <a:off x="185139" y="5330952"/>
              <a:ext cx="1636776" cy="1351184"/>
            </a:xfrm>
            <a:prstGeom prst="rect">
              <a:avLst/>
            </a:prstGeom>
            <a:noFill/>
            <a:ln>
              <a:noFill/>
            </a:ln>
          </p:spPr>
        </p:pic>
      </p:grpSp>
      <p:sp>
        <p:nvSpPr>
          <p:cNvPr id="103" name="Google Shape;103;p15"/>
          <p:cNvSpPr txBox="1">
            <a:spLocks noGrp="1"/>
          </p:cNvSpPr>
          <p:nvPr>
            <p:ph type="ctrTitle"/>
          </p:nvPr>
        </p:nvSpPr>
        <p:spPr>
          <a:xfrm>
            <a:off x="442913" y="1009185"/>
            <a:ext cx="5258640" cy="2419816"/>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5000"/>
              <a:buFont typeface="Georgia"/>
              <a:buNone/>
              <a:defRPr sz="50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
        <p:nvSpPr>
          <p:cNvPr id="104" name="Google Shape;104;p15"/>
          <p:cNvSpPr txBox="1">
            <a:spLocks noGrp="1"/>
          </p:cNvSpPr>
          <p:nvPr>
            <p:ph type="subTitle" idx="1"/>
          </p:nvPr>
        </p:nvSpPr>
        <p:spPr>
          <a:xfrm>
            <a:off x="442914" y="3749040"/>
            <a:ext cx="5258640"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r>
              <a:rPr lang="en-US" altLang="zh-TW"/>
              <a:t>Click to edit Master subtitle style</a:t>
            </a:r>
            <a:endParaRPr/>
          </a:p>
        </p:txBody>
      </p:sp>
    </p:spTree>
    <p:extLst>
      <p:ext uri="{BB962C8B-B14F-4D97-AF65-F5344CB8AC3E}">
        <p14:creationId xmlns:p14="http://schemas.microsoft.com/office/powerpoint/2010/main" val="4172755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Red" preserve="1">
  <p:cSld name="Section Header Red">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4951413" y="2103438"/>
            <a:ext cx="4936658" cy="256426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
        <p:nvSpPr>
          <p:cNvPr id="120" name="Google Shape;120;p19"/>
          <p:cNvSpPr txBox="1">
            <a:spLocks noGrp="1"/>
          </p:cNvSpPr>
          <p:nvPr>
            <p:ph type="subTitle" idx="1"/>
          </p:nvPr>
        </p:nvSpPr>
        <p:spPr>
          <a:xfrm>
            <a:off x="442912" y="0"/>
            <a:ext cx="4344987" cy="6858000"/>
          </a:xfrm>
          <a:prstGeom prst="rect">
            <a:avLst/>
          </a:prstGeom>
          <a:noFill/>
          <a:ln>
            <a:noFill/>
          </a:ln>
        </p:spPr>
        <p:txBody>
          <a:bodyPr spcFirstLastPara="1" wrap="square" lIns="0" tIns="0" rIns="0" bIns="0" anchor="ctr" anchorCtr="0">
            <a:noAutofit/>
          </a:bodyPr>
          <a:lstStyle>
            <a:lvl1pPr marR="0" lvl="0"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1pPr>
            <a:lvl2pPr marR="0" lvl="1"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2pPr>
            <a:lvl3pPr marR="0" lvl="2"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3pPr>
            <a:lvl4pPr marR="0" lvl="3"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4pPr>
            <a:lvl5pPr marR="0" lvl="4"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5pPr>
            <a:lvl6pPr marR="0" lvl="5"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6pPr>
            <a:lvl7pPr marR="0" lvl="6"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7pPr>
            <a:lvl8pPr marR="0" lvl="7"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8pPr>
            <a:lvl9pPr marR="0" lvl="8"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9pPr>
          </a:lstStyle>
          <a:p>
            <a:r>
              <a:rPr lang="en-US" altLang="zh-TW"/>
              <a:t>Click to edit Master subtitle style</a:t>
            </a:r>
            <a:endParaRPr/>
          </a:p>
        </p:txBody>
      </p:sp>
    </p:spTree>
    <p:extLst>
      <p:ext uri="{BB962C8B-B14F-4D97-AF65-F5344CB8AC3E}">
        <p14:creationId xmlns:p14="http://schemas.microsoft.com/office/powerpoint/2010/main" val="23891095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Grey" preserve="1">
  <p:cSld name="Section Header Grey">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4951413" y="2103438"/>
            <a:ext cx="4936658" cy="256426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
        <p:nvSpPr>
          <p:cNvPr id="123" name="Google Shape;123;p20"/>
          <p:cNvSpPr txBox="1">
            <a:spLocks noGrp="1"/>
          </p:cNvSpPr>
          <p:nvPr>
            <p:ph type="subTitle" idx="1"/>
          </p:nvPr>
        </p:nvSpPr>
        <p:spPr>
          <a:xfrm>
            <a:off x="442912" y="0"/>
            <a:ext cx="4344987" cy="6858000"/>
          </a:xfrm>
          <a:prstGeom prst="rect">
            <a:avLst/>
          </a:prstGeom>
          <a:noFill/>
          <a:ln>
            <a:noFill/>
          </a:ln>
        </p:spPr>
        <p:txBody>
          <a:bodyPr spcFirstLastPara="1" wrap="square" lIns="0" tIns="0" rIns="0" bIns="0" anchor="ctr" anchorCtr="0">
            <a:noAutofit/>
          </a:bodyPr>
          <a:lstStyle>
            <a:lvl1pPr marR="0" lvl="0"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1pPr>
            <a:lvl2pPr marR="0" lvl="1"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2pPr>
            <a:lvl3pPr marR="0" lvl="2"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3pPr>
            <a:lvl4pPr marR="0" lvl="3"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4pPr>
            <a:lvl5pPr marR="0" lvl="4"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5pPr>
            <a:lvl6pPr marR="0" lvl="5"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6pPr>
            <a:lvl7pPr marR="0" lvl="6"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7pPr>
            <a:lvl8pPr marR="0" lvl="7"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8pPr>
            <a:lvl9pPr marR="0" lvl="8"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9pPr>
          </a:lstStyle>
          <a:p>
            <a:r>
              <a:rPr lang="en-US" altLang="zh-TW"/>
              <a:t>Click to edit Master subtitle style</a:t>
            </a:r>
            <a:endParaRPr/>
          </a:p>
        </p:txBody>
      </p:sp>
    </p:spTree>
    <p:extLst>
      <p:ext uri="{BB962C8B-B14F-4D97-AF65-F5344CB8AC3E}">
        <p14:creationId xmlns:p14="http://schemas.microsoft.com/office/powerpoint/2010/main" val="11284207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Orange Manual" preserve="1">
  <p:cSld name="Section Header Orange Manual">
    <p:spTree>
      <p:nvGrpSpPr>
        <p:cNvPr id="1" name="Shape 124"/>
        <p:cNvGrpSpPr/>
        <p:nvPr/>
      </p:nvGrpSpPr>
      <p:grpSpPr>
        <a:xfrm>
          <a:off x="0" y="0"/>
          <a:ext cx="0" cy="0"/>
          <a:chOff x="0" y="0"/>
          <a:chExt cx="0" cy="0"/>
        </a:xfrm>
      </p:grpSpPr>
      <p:sp>
        <p:nvSpPr>
          <p:cNvPr id="125" name="Google Shape;125;p21"/>
          <p:cNvSpPr txBox="1">
            <a:spLocks noGrp="1"/>
          </p:cNvSpPr>
          <p:nvPr>
            <p:ph type="title"/>
          </p:nvPr>
        </p:nvSpPr>
        <p:spPr>
          <a:xfrm>
            <a:off x="442913" y="428625"/>
            <a:ext cx="1374457" cy="196596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lt1"/>
              </a:buClr>
              <a:buSzPts val="14400"/>
              <a:buFont typeface="Arial"/>
              <a:buNone/>
              <a:defRPr sz="14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Tree>
    <p:extLst>
      <p:ext uri="{BB962C8B-B14F-4D97-AF65-F5344CB8AC3E}">
        <p14:creationId xmlns:p14="http://schemas.microsoft.com/office/powerpoint/2010/main" val="27124140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Red Manual" preserve="1">
  <p:cSld name="Section Header Red Manual">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442913" y="428625"/>
            <a:ext cx="1374457" cy="196596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lt1"/>
              </a:buClr>
              <a:buSzPts val="14400"/>
              <a:buFont typeface="Arial"/>
              <a:buNone/>
              <a:defRPr sz="14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Tree>
    <p:extLst>
      <p:ext uri="{BB962C8B-B14F-4D97-AF65-F5344CB8AC3E}">
        <p14:creationId xmlns:p14="http://schemas.microsoft.com/office/powerpoint/2010/main" val="5221171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Grey Manual" preserve="1">
  <p:cSld name="Section Header Grey Manual">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442913" y="428625"/>
            <a:ext cx="1374457" cy="196596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lt1"/>
              </a:buClr>
              <a:buSzPts val="14400"/>
              <a:buFont typeface="Arial"/>
              <a:buNone/>
              <a:defRPr sz="14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Tree>
    <p:extLst>
      <p:ext uri="{BB962C8B-B14F-4D97-AF65-F5344CB8AC3E}">
        <p14:creationId xmlns:p14="http://schemas.microsoft.com/office/powerpoint/2010/main" val="1931568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53" name="Text Placeholder 48">
            <a:extLst>
              <a:ext uri="{FF2B5EF4-FFF2-40B4-BE49-F238E27FC236}">
                <a16:creationId xmlns:a16="http://schemas.microsoft.com/office/drawing/2014/main" id="{68EC7599-0034-FCFA-C058-6DC345749FA7}"/>
              </a:ext>
            </a:extLst>
          </p:cNvPr>
          <p:cNvSpPr>
            <a:spLocks noGrp="1"/>
          </p:cNvSpPr>
          <p:nvPr>
            <p:ph type="body" sz="quarter" idx="21" hasCustomPrompt="1"/>
          </p:nvPr>
        </p:nvSpPr>
        <p:spPr>
          <a:xfrm>
            <a:off x="8706298" y="3805555"/>
            <a:ext cx="3264000" cy="226423"/>
          </a:xfrm>
        </p:spPr>
        <p:txBody>
          <a:bodyPr>
            <a:noAutofit/>
          </a:bodyPr>
          <a:lstStyle>
            <a:lvl1pPr marL="0" indent="0" algn="l">
              <a:buNone/>
              <a:defRPr lang="en-GB" altLang="zh-TW" sz="1000" b="0" i="0" u="none" strike="noStrike" kern="0" cap="none" noProof="0" dirty="0" smtClean="0">
                <a:solidFill>
                  <a:srgbClr val="000000"/>
                </a:solidFill>
                <a:latin typeface="Arial"/>
                <a:ea typeface="Arial"/>
                <a:cs typeface="Arial" charset="0"/>
                <a:sym typeface="Arial"/>
              </a:defRPr>
            </a:lvl1pPr>
          </a:lstStyle>
          <a:p>
            <a:pPr marL="0" marR="0" lvl="0" indent="0" algn="r" defTabSz="682749" rtl="0" eaLnBrk="0" fontAlgn="auto" latinLnBrk="0" hangingPunct="0">
              <a:lnSpc>
                <a:spcPct val="100000"/>
              </a:lnSpc>
              <a:spcBef>
                <a:spcPts val="0"/>
              </a:spcBef>
              <a:spcAft>
                <a:spcPts val="171"/>
              </a:spcAft>
              <a:buClr>
                <a:srgbClr val="000000"/>
              </a:buClr>
              <a:buSzTx/>
              <a:buFont typeface="Arial"/>
              <a:buNone/>
              <a:tabLst/>
              <a:defRPr/>
            </a:pPr>
            <a:r>
              <a:rPr kumimoji="0" lang="en-GB" altLang="zh-TW" sz="1000" b="0" i="0" u="none" strike="noStrike" kern="0" cap="none" spc="0" normalizeH="0" baseline="0" noProof="0" dirty="0">
                <a:ln>
                  <a:noFill/>
                </a:ln>
                <a:solidFill>
                  <a:srgbClr val="000000"/>
                </a:solidFill>
                <a:effectLst/>
                <a:uLnTx/>
                <a:uFillTx/>
                <a:latin typeface="Arial"/>
                <a:ea typeface="+mn-ea"/>
                <a:cs typeface="Arial" charset="0"/>
                <a:sym typeface="Arial"/>
                <a:hlinkClick r:id="rId2">
                  <a:extLst>
                    <a:ext uri="{A12FA001-AC4F-418D-AE19-62706E023703}">
                      <ahyp:hlinkClr xmlns:ahyp="http://schemas.microsoft.com/office/drawing/2018/hyperlinkcolor" val="tx"/>
                    </a:ext>
                  </a:extLst>
                </a:hlinkClick>
              </a:rPr>
              <a:t>https://www.tcloud.gov.tw/article/user-story/11109003</a:t>
            </a:r>
            <a:endParaRPr kumimoji="0" lang="en-GB" altLang="zh-TW" sz="1000" b="0" i="0" u="none" strike="noStrike" kern="0" cap="none" spc="0" normalizeH="0" baseline="0" noProof="0" dirty="0">
              <a:ln>
                <a:noFill/>
              </a:ln>
              <a:solidFill>
                <a:srgbClr val="000000"/>
              </a:solidFill>
              <a:effectLst/>
              <a:uLnTx/>
              <a:uFillTx/>
              <a:latin typeface="Arial"/>
              <a:ea typeface="+mn-ea"/>
              <a:cs typeface="Arial" charset="0"/>
              <a:sym typeface="Arial"/>
            </a:endParaRPr>
          </a:p>
          <a:p>
            <a:pPr marL="0" marR="0" lvl="0" indent="0" algn="r" defTabSz="682749" rtl="0" eaLnBrk="0" fontAlgn="auto" latinLnBrk="0" hangingPunct="0">
              <a:lnSpc>
                <a:spcPct val="100000"/>
              </a:lnSpc>
              <a:spcBef>
                <a:spcPts val="0"/>
              </a:spcBef>
              <a:spcAft>
                <a:spcPts val="171"/>
              </a:spcAft>
              <a:buClr>
                <a:srgbClr val="000000"/>
              </a:buClr>
              <a:buSzTx/>
              <a:buFont typeface="Arial"/>
              <a:buNone/>
              <a:tabLst/>
              <a:defRPr/>
            </a:pPr>
            <a:endParaRPr kumimoji="0" lang="en-GB" altLang="zh-TW" sz="1000" b="0" i="0" u="none" strike="noStrike" kern="0" cap="none" spc="0" normalizeH="0" baseline="0" noProof="0" dirty="0">
              <a:ln>
                <a:noFill/>
              </a:ln>
              <a:solidFill>
                <a:srgbClr val="000000"/>
              </a:solidFill>
              <a:effectLst/>
              <a:uLnTx/>
              <a:uFillTx/>
              <a:latin typeface="Arial"/>
              <a:ea typeface="+mn-ea"/>
              <a:cs typeface="Arial" charset="0"/>
              <a:sym typeface="Arial"/>
            </a:endParaRPr>
          </a:p>
        </p:txBody>
      </p:sp>
      <p:sp>
        <p:nvSpPr>
          <p:cNvPr id="42" name="Rectangle 41">
            <a:extLst>
              <a:ext uri="{FF2B5EF4-FFF2-40B4-BE49-F238E27FC236}">
                <a16:creationId xmlns:a16="http://schemas.microsoft.com/office/drawing/2014/main" id="{A4417D4F-B588-A4D5-50DE-170289E8DDD3}"/>
              </a:ext>
            </a:extLst>
          </p:cNvPr>
          <p:cNvSpPr/>
          <p:nvPr/>
        </p:nvSpPr>
        <p:spPr>
          <a:xfrm>
            <a:off x="6114140" y="2105406"/>
            <a:ext cx="5957622" cy="209784"/>
          </a:xfrm>
          <a:prstGeom prst="rect">
            <a:avLst/>
          </a:prstGeom>
          <a:solidFill>
            <a:srgbClr val="FFFFFF"/>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zh-TW" altLang="en-US" sz="1400" b="0" i="0" u="none" strike="noStrike" kern="0" cap="none" spc="0" normalizeH="0" baseline="0" noProof="0">
              <a:ln>
                <a:noFill/>
              </a:ln>
              <a:solidFill>
                <a:srgbClr val="FFFFFF"/>
              </a:solidFill>
              <a:effectLst/>
              <a:uLnTx/>
              <a:uFillTx/>
              <a:latin typeface="Arial"/>
              <a:ea typeface="新細明體" panose="02020500000000000000" pitchFamily="18" charset="-120"/>
              <a:cs typeface="+mn-cs"/>
              <a:sym typeface="Arial"/>
            </a:endParaRPr>
          </a:p>
        </p:txBody>
      </p:sp>
      <p:sp>
        <p:nvSpPr>
          <p:cNvPr id="9" name="Text Placeholder 8">
            <a:extLst>
              <a:ext uri="{FF2B5EF4-FFF2-40B4-BE49-F238E27FC236}">
                <a16:creationId xmlns:a16="http://schemas.microsoft.com/office/drawing/2014/main" id="{D41350C8-FF1B-437C-94BC-E7CE9410C9A1}"/>
              </a:ext>
            </a:extLst>
          </p:cNvPr>
          <p:cNvSpPr>
            <a:spLocks noGrp="1"/>
          </p:cNvSpPr>
          <p:nvPr>
            <p:ph type="body" sz="quarter" idx="13" hasCustomPrompt="1"/>
          </p:nvPr>
        </p:nvSpPr>
        <p:spPr>
          <a:xfrm>
            <a:off x="643737" y="2014037"/>
            <a:ext cx="1942067" cy="739323"/>
          </a:xfrm>
        </p:spPr>
        <p:txBody>
          <a:bodyPr/>
          <a:lstStyle>
            <a:lvl1pPr marL="0" indent="0">
              <a:buFontTx/>
              <a:buNone/>
              <a:defRPr lang="en-US" altLang="zh-TW" sz="1600" b="1" i="0" u="none" strike="noStrike" kern="0" cap="none" noProof="0" dirty="0" smtClean="0">
                <a:solidFill>
                  <a:srgbClr val="000000"/>
                </a:solidFill>
                <a:latin typeface="Arial"/>
                <a:ea typeface="Arial"/>
                <a:cs typeface="Arial" charset="0"/>
                <a:sym typeface="Arial"/>
              </a:defRPr>
            </a:lvl1pPr>
          </a:lstStyle>
          <a:p>
            <a:pPr marL="0" marR="0" lvl="0" indent="0" algn="l" defTabSz="682749" rtl="0" eaLnBrk="0" fontAlgn="auto" latinLnBrk="0" hangingPunct="0">
              <a:lnSpc>
                <a:spcPct val="100000"/>
              </a:lnSpc>
              <a:spcBef>
                <a:spcPts val="0"/>
              </a:spcBef>
              <a:spcAft>
                <a:spcPts val="171"/>
              </a:spcAft>
              <a:buClr>
                <a:srgbClr val="000000"/>
              </a:buClr>
              <a:buSzTx/>
              <a:buFont typeface="Arial"/>
              <a:buNone/>
              <a:tabLst/>
              <a:defRPr/>
            </a:pPr>
            <a:r>
              <a:rPr kumimoji="0" lang="zh-TW" altLang="en-US" sz="1600" b="1" i="0" u="none" strike="noStrike" kern="0" cap="none" spc="0" normalizeH="0" baseline="0" noProof="0" dirty="0">
                <a:ln>
                  <a:noFill/>
                </a:ln>
                <a:solidFill>
                  <a:srgbClr val="000000"/>
                </a:solidFill>
                <a:effectLst/>
                <a:uLnTx/>
                <a:uFillTx/>
                <a:latin typeface="Arial"/>
                <a:cs typeface="Arial" charset="0"/>
                <a:sym typeface="Arial"/>
              </a:rPr>
              <a:t>金屬製品製造業</a:t>
            </a:r>
            <a:endParaRPr kumimoji="0" lang="en-US" altLang="zh-TW" sz="1600" b="1" i="0" u="none" strike="noStrike" kern="0" cap="none" spc="0" normalizeH="0" baseline="0" noProof="0" dirty="0">
              <a:ln>
                <a:noFill/>
              </a:ln>
              <a:solidFill>
                <a:srgbClr val="000000"/>
              </a:solidFill>
              <a:effectLst/>
              <a:uLnTx/>
              <a:uFillTx/>
              <a:latin typeface="Arial"/>
              <a:cs typeface="Arial" charset="0"/>
              <a:sym typeface="Arial"/>
            </a:endParaRPr>
          </a:p>
          <a:p>
            <a:pPr marL="0" marR="0" lvl="0" indent="0" algn="l" defTabSz="682749" rtl="0" eaLnBrk="0" fontAlgn="auto" latinLnBrk="0" hangingPunct="0">
              <a:lnSpc>
                <a:spcPct val="100000"/>
              </a:lnSpc>
              <a:spcBef>
                <a:spcPts val="0"/>
              </a:spcBef>
              <a:spcAft>
                <a:spcPts val="171"/>
              </a:spcAft>
              <a:buClr>
                <a:srgbClr val="000000"/>
              </a:buClr>
              <a:buSzTx/>
              <a:buFont typeface="Arial"/>
              <a:buNone/>
              <a:tabLst/>
              <a:defRPr/>
            </a:pPr>
            <a:endParaRPr kumimoji="0" lang="en-US" altLang="zh-TW" sz="600" b="0" i="0" u="none" strike="noStrike" kern="0" cap="none" spc="0" normalizeH="0" baseline="0" noProof="0" dirty="0">
              <a:ln>
                <a:noFill/>
              </a:ln>
              <a:solidFill>
                <a:srgbClr val="000000"/>
              </a:solidFill>
              <a:effectLst/>
              <a:uLnTx/>
              <a:uFillTx/>
              <a:latin typeface="Arial"/>
              <a:cs typeface="Arial" charset="0"/>
              <a:sym typeface="Arial"/>
            </a:endParaRPr>
          </a:p>
          <a:p>
            <a:pPr marL="0" marR="0" lvl="0" indent="0" algn="l" defTabSz="682749" rtl="0" eaLnBrk="0" fontAlgn="auto" latinLnBrk="0" hangingPunct="0">
              <a:lnSpc>
                <a:spcPct val="100000"/>
              </a:lnSpc>
              <a:spcBef>
                <a:spcPts val="0"/>
              </a:spcBef>
              <a:spcAft>
                <a:spcPts val="171"/>
              </a:spcAft>
              <a:buClr>
                <a:srgbClr val="000000"/>
              </a:buClr>
              <a:buSzTx/>
              <a:buFont typeface="Arial"/>
              <a:buNone/>
              <a:tabLst/>
              <a:defRPr/>
            </a:pPr>
            <a:r>
              <a:rPr kumimoji="0" lang="zh-TW" altLang="en-US" sz="1100" b="0" i="0" u="none" strike="noStrike" kern="0" cap="none" spc="0" normalizeH="0" baseline="0" noProof="0" dirty="0">
                <a:ln>
                  <a:noFill/>
                </a:ln>
                <a:solidFill>
                  <a:srgbClr val="000000"/>
                </a:solidFill>
                <a:effectLst/>
                <a:uLnTx/>
                <a:uFillTx/>
                <a:latin typeface="Arial"/>
                <a:cs typeface="Arial" charset="0"/>
                <a:sym typeface="Arial"/>
              </a:rPr>
              <a:t>金屬製品製造業者採用了少量的數位基礎工具來維持日常的基本營運，建議持續探索或專注於創新工具，才能為企業帶來成長。</a:t>
            </a:r>
            <a:endParaRPr kumimoji="0" lang="en-US" altLang="zh-TW" sz="1100" b="0" i="0" u="none" strike="noStrike" kern="0" cap="none" spc="0" normalizeH="0" baseline="0" noProof="0" dirty="0">
              <a:ln>
                <a:noFill/>
              </a:ln>
              <a:solidFill>
                <a:srgbClr val="000000"/>
              </a:solidFill>
              <a:effectLst/>
              <a:uLnTx/>
              <a:uFillTx/>
              <a:latin typeface="Arial"/>
              <a:cs typeface="Arial" charset="0"/>
              <a:sym typeface="Arial"/>
            </a:endParaRPr>
          </a:p>
          <a:p>
            <a:pPr marL="342900" marR="0" lvl="0" indent="-342900" algn="l" defTabSz="914400" rtl="0" eaLnBrk="1" fontAlgn="auto" latinLnBrk="0" hangingPunct="1">
              <a:lnSpc>
                <a:spcPts val="3000"/>
              </a:lnSpc>
              <a:spcBef>
                <a:spcPts val="0"/>
              </a:spcBef>
              <a:spcAft>
                <a:spcPts val="0"/>
              </a:spcAft>
              <a:buClr>
                <a:srgbClr val="000000"/>
              </a:buClr>
              <a:buSzTx/>
              <a:buFont typeface="Wingdings" panose="05000000000000000000" pitchFamily="2" charset="2"/>
              <a:buChar char="l"/>
              <a:tabLst/>
              <a:defRPr/>
            </a:pPr>
            <a:endParaRPr kumimoji="0" lang="zh-TW" altLang="en-US" sz="20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3" name="Date Placeholder 2">
            <a:extLst>
              <a:ext uri="{FF2B5EF4-FFF2-40B4-BE49-F238E27FC236}">
                <a16:creationId xmlns:a16="http://schemas.microsoft.com/office/drawing/2014/main" id="{09F2E4CB-4A50-4B2D-9F80-4FC3F8FC3F95}"/>
              </a:ext>
            </a:extLst>
          </p:cNvPr>
          <p:cNvSpPr>
            <a:spLocks noGrp="1"/>
          </p:cNvSpPr>
          <p:nvPr>
            <p:ph type="dt" sz="half" idx="10"/>
          </p:nvPr>
        </p:nvSpPr>
        <p:spPr/>
        <p:txBody>
          <a:bodyPr/>
          <a:lstStyle/>
          <a:p>
            <a:fld id="{FD8CB30E-0CCA-460F-AF9B-257BD2DB4B3A}" type="datetimeFigureOut">
              <a:rPr lang="zh-TW" altLang="en-US" smtClean="0"/>
              <a:t>2023/2/8</a:t>
            </a:fld>
            <a:endParaRPr lang="zh-TW" altLang="en-US"/>
          </a:p>
        </p:txBody>
      </p:sp>
      <p:sp>
        <p:nvSpPr>
          <p:cNvPr id="4" name="Footer Placeholder 3">
            <a:extLst>
              <a:ext uri="{FF2B5EF4-FFF2-40B4-BE49-F238E27FC236}">
                <a16:creationId xmlns:a16="http://schemas.microsoft.com/office/drawing/2014/main" id="{E2B4075C-7C2F-451E-9FA2-899221799A2C}"/>
              </a:ext>
            </a:extLst>
          </p:cNvPr>
          <p:cNvSpPr>
            <a:spLocks noGrp="1"/>
          </p:cNvSpPr>
          <p:nvPr>
            <p:ph type="ftr" sz="quarter" idx="11"/>
          </p:nvPr>
        </p:nvSpPr>
        <p:spPr/>
        <p:txBody>
          <a:bodyPr/>
          <a:lstStyle/>
          <a:p>
            <a:endParaRPr lang="zh-TW" altLang="en-US"/>
          </a:p>
        </p:txBody>
      </p:sp>
      <p:sp>
        <p:nvSpPr>
          <p:cNvPr id="5" name="Slide Number Placeholder 4">
            <a:extLst>
              <a:ext uri="{FF2B5EF4-FFF2-40B4-BE49-F238E27FC236}">
                <a16:creationId xmlns:a16="http://schemas.microsoft.com/office/drawing/2014/main" id="{9437906A-4F7D-4CE8-A46F-D03870343C3C}"/>
              </a:ext>
            </a:extLst>
          </p:cNvPr>
          <p:cNvSpPr>
            <a:spLocks noGrp="1"/>
          </p:cNvSpPr>
          <p:nvPr>
            <p:ph type="sldNum" sz="quarter" idx="12"/>
          </p:nvPr>
        </p:nvSpPr>
        <p:spPr/>
        <p:txBody>
          <a:bodyPr/>
          <a:lstStyle/>
          <a:p>
            <a:fld id="{8CAE4871-D5CC-4840-A78C-FAD35407F786}" type="slidenum">
              <a:rPr lang="zh-TW" altLang="en-US" smtClean="0"/>
              <a:t>‹#›</a:t>
            </a:fld>
            <a:endParaRPr lang="zh-TW" altLang="en-US"/>
          </a:p>
        </p:txBody>
      </p:sp>
      <p:sp>
        <p:nvSpPr>
          <p:cNvPr id="89" name="Google Shape;1030;p133">
            <a:extLst>
              <a:ext uri="{FF2B5EF4-FFF2-40B4-BE49-F238E27FC236}">
                <a16:creationId xmlns:a16="http://schemas.microsoft.com/office/drawing/2014/main" id="{90A3A9C7-7756-46D5-945C-D3CDDF4D229B}"/>
              </a:ext>
            </a:extLst>
          </p:cNvPr>
          <p:cNvSpPr/>
          <p:nvPr userDrawn="1"/>
        </p:nvSpPr>
        <p:spPr>
          <a:xfrm>
            <a:off x="-1946" y="5881"/>
            <a:ext cx="12192000" cy="1354000"/>
          </a:xfrm>
          <a:prstGeom prst="rect">
            <a:avLst/>
          </a:prstGeom>
          <a:solidFill>
            <a:srgbClr val="262626"/>
          </a:solidFill>
          <a:ln>
            <a:noFill/>
          </a:ln>
        </p:spPr>
        <p:txBody>
          <a:bodyPr spcFirstLastPara="1" wrap="square" lIns="121900" tIns="121900" rIns="121900" bIns="121900" anchor="ctr" anchorCtr="0">
            <a:noAutofit/>
          </a:bodyPr>
          <a:lstStyle/>
          <a:p>
            <a:pPr>
              <a:buClr>
                <a:srgbClr val="000000"/>
              </a:buClr>
              <a:buSzPts val="1400"/>
              <a:buFont typeface="Arial"/>
              <a:buNone/>
            </a:pPr>
            <a:endParaRPr sz="1867" kern="0">
              <a:solidFill>
                <a:srgbClr val="000000"/>
              </a:solidFill>
              <a:latin typeface="Arial"/>
              <a:ea typeface="Arial"/>
              <a:cs typeface="Arial"/>
              <a:sym typeface="Arial"/>
            </a:endParaRPr>
          </a:p>
        </p:txBody>
      </p:sp>
      <p:grpSp>
        <p:nvGrpSpPr>
          <p:cNvPr id="90" name="Google Shape;1050;p4">
            <a:extLst>
              <a:ext uri="{FF2B5EF4-FFF2-40B4-BE49-F238E27FC236}">
                <a16:creationId xmlns:a16="http://schemas.microsoft.com/office/drawing/2014/main" id="{EA762231-55FE-45B6-802C-BC3F3D64229A}"/>
              </a:ext>
            </a:extLst>
          </p:cNvPr>
          <p:cNvGrpSpPr/>
          <p:nvPr userDrawn="1"/>
        </p:nvGrpSpPr>
        <p:grpSpPr>
          <a:xfrm>
            <a:off x="9641823" y="13076"/>
            <a:ext cx="2550177" cy="1270476"/>
            <a:chOff x="5552377" y="4559319"/>
            <a:chExt cx="3497865" cy="1742606"/>
          </a:xfrm>
        </p:grpSpPr>
        <p:sp>
          <p:nvSpPr>
            <p:cNvPr id="91" name="Google Shape;1051;p4">
              <a:extLst>
                <a:ext uri="{FF2B5EF4-FFF2-40B4-BE49-F238E27FC236}">
                  <a16:creationId xmlns:a16="http://schemas.microsoft.com/office/drawing/2014/main" id="{240340AB-257A-4FB1-AF59-DD7B07B4E662}"/>
                </a:ext>
              </a:extLst>
            </p:cNvPr>
            <p:cNvSpPr/>
            <p:nvPr/>
          </p:nvSpPr>
          <p:spPr>
            <a:xfrm>
              <a:off x="5552377" y="4560081"/>
              <a:ext cx="127845" cy="122350"/>
            </a:xfrm>
            <a:custGeom>
              <a:avLst/>
              <a:gdLst/>
              <a:ahLst/>
              <a:cxnLst/>
              <a:rect l="l" t="t" r="r" b="b"/>
              <a:pathLst>
                <a:path w="127845" h="122350" extrusionOk="0">
                  <a:moveTo>
                    <a:pt x="36053" y="0"/>
                  </a:moveTo>
                  <a:lnTo>
                    <a:pt x="0" y="35791"/>
                  </a:lnTo>
                  <a:lnTo>
                    <a:pt x="0" y="38584"/>
                  </a:lnTo>
                  <a:cubicBezTo>
                    <a:pt x="0" y="66760"/>
                    <a:pt x="1278" y="89351"/>
                    <a:pt x="2557" y="108135"/>
                  </a:cubicBezTo>
                  <a:lnTo>
                    <a:pt x="2557" y="122350"/>
                  </a:lnTo>
                  <a:lnTo>
                    <a:pt x="127846"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2" name="Google Shape;1052;p4">
              <a:extLst>
                <a:ext uri="{FF2B5EF4-FFF2-40B4-BE49-F238E27FC236}">
                  <a16:creationId xmlns:a16="http://schemas.microsoft.com/office/drawing/2014/main" id="{08C9F7A7-6644-4AFA-AEAB-D5C78E58779A}"/>
                </a:ext>
              </a:extLst>
            </p:cNvPr>
            <p:cNvSpPr/>
            <p:nvPr/>
          </p:nvSpPr>
          <p:spPr>
            <a:xfrm>
              <a:off x="5568741" y="4560081"/>
              <a:ext cx="339047" cy="323898"/>
            </a:xfrm>
            <a:custGeom>
              <a:avLst/>
              <a:gdLst/>
              <a:ahLst/>
              <a:cxnLst/>
              <a:rect l="l" t="t" r="r" b="b"/>
              <a:pathLst>
                <a:path w="339047" h="323898" extrusionOk="0">
                  <a:moveTo>
                    <a:pt x="248788" y="0"/>
                  </a:moveTo>
                  <a:lnTo>
                    <a:pt x="0" y="246985"/>
                  </a:lnTo>
                  <a:lnTo>
                    <a:pt x="0" y="250032"/>
                  </a:lnTo>
                  <a:cubicBezTo>
                    <a:pt x="2557" y="268308"/>
                    <a:pt x="5881" y="288107"/>
                    <a:pt x="10228" y="311968"/>
                  </a:cubicBezTo>
                  <a:lnTo>
                    <a:pt x="12273" y="323899"/>
                  </a:lnTo>
                  <a:lnTo>
                    <a:pt x="33904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3" name="Google Shape;1053;p4">
              <a:extLst>
                <a:ext uri="{FF2B5EF4-FFF2-40B4-BE49-F238E27FC236}">
                  <a16:creationId xmlns:a16="http://schemas.microsoft.com/office/drawing/2014/main" id="{7FB90682-FDBB-4A1C-A91E-BAC0F0C2C2A5}"/>
                </a:ext>
              </a:extLst>
            </p:cNvPr>
            <p:cNvSpPr/>
            <p:nvPr/>
          </p:nvSpPr>
          <p:spPr>
            <a:xfrm>
              <a:off x="5606328" y="4559319"/>
              <a:ext cx="530560" cy="507678"/>
            </a:xfrm>
            <a:custGeom>
              <a:avLst/>
              <a:gdLst/>
              <a:ahLst/>
              <a:cxnLst/>
              <a:rect l="l" t="t" r="r" b="b"/>
              <a:pathLst>
                <a:path w="530560" h="507678" extrusionOk="0">
                  <a:moveTo>
                    <a:pt x="440302" y="762"/>
                  </a:moveTo>
                  <a:lnTo>
                    <a:pt x="2557" y="435334"/>
                  </a:lnTo>
                  <a:lnTo>
                    <a:pt x="0" y="437872"/>
                  </a:lnTo>
                  <a:lnTo>
                    <a:pt x="0" y="441426"/>
                  </a:lnTo>
                  <a:cubicBezTo>
                    <a:pt x="4602" y="458941"/>
                    <a:pt x="9716" y="476202"/>
                    <a:pt x="14830" y="493717"/>
                  </a:cubicBezTo>
                  <a:lnTo>
                    <a:pt x="19177" y="507678"/>
                  </a:lnTo>
                  <a:lnTo>
                    <a:pt x="530561"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4" name="Google Shape;1054;p4">
              <a:extLst>
                <a:ext uri="{FF2B5EF4-FFF2-40B4-BE49-F238E27FC236}">
                  <a16:creationId xmlns:a16="http://schemas.microsoft.com/office/drawing/2014/main" id="{C027AB4C-AEAB-4A9E-A3AF-64EC71428D9C}"/>
                </a:ext>
              </a:extLst>
            </p:cNvPr>
            <p:cNvSpPr/>
            <p:nvPr/>
          </p:nvSpPr>
          <p:spPr>
            <a:xfrm>
              <a:off x="5661046" y="4560081"/>
              <a:ext cx="704942" cy="672673"/>
            </a:xfrm>
            <a:custGeom>
              <a:avLst/>
              <a:gdLst/>
              <a:ahLst/>
              <a:cxnLst/>
              <a:rect l="l" t="t" r="r" b="b"/>
              <a:pathLst>
                <a:path w="704942" h="672673" extrusionOk="0">
                  <a:moveTo>
                    <a:pt x="614428" y="0"/>
                  </a:moveTo>
                  <a:lnTo>
                    <a:pt x="2813" y="607183"/>
                  </a:lnTo>
                  <a:lnTo>
                    <a:pt x="0" y="609214"/>
                  </a:lnTo>
                  <a:lnTo>
                    <a:pt x="1534" y="613022"/>
                  </a:lnTo>
                  <a:cubicBezTo>
                    <a:pt x="7926" y="630283"/>
                    <a:pt x="14830" y="647544"/>
                    <a:pt x="21990" y="663789"/>
                  </a:cubicBezTo>
                  <a:lnTo>
                    <a:pt x="25569" y="672674"/>
                  </a:lnTo>
                  <a:lnTo>
                    <a:pt x="70494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5" name="Google Shape;1055;p4">
              <a:extLst>
                <a:ext uri="{FF2B5EF4-FFF2-40B4-BE49-F238E27FC236}">
                  <a16:creationId xmlns:a16="http://schemas.microsoft.com/office/drawing/2014/main" id="{0E326B95-7CC1-447E-8DE1-A895280480AB}"/>
                </a:ext>
              </a:extLst>
            </p:cNvPr>
            <p:cNvSpPr/>
            <p:nvPr/>
          </p:nvSpPr>
          <p:spPr>
            <a:xfrm>
              <a:off x="5729827" y="4560081"/>
              <a:ext cx="865261" cy="828277"/>
            </a:xfrm>
            <a:custGeom>
              <a:avLst/>
              <a:gdLst/>
              <a:ahLst/>
              <a:cxnLst/>
              <a:rect l="l" t="t" r="r" b="b"/>
              <a:pathLst>
                <a:path w="865261" h="828277" extrusionOk="0">
                  <a:moveTo>
                    <a:pt x="774747" y="0"/>
                  </a:moveTo>
                  <a:lnTo>
                    <a:pt x="3324" y="765833"/>
                  </a:lnTo>
                  <a:lnTo>
                    <a:pt x="0" y="769133"/>
                  </a:lnTo>
                  <a:lnTo>
                    <a:pt x="2046" y="773194"/>
                  </a:lnTo>
                  <a:cubicBezTo>
                    <a:pt x="10228" y="789186"/>
                    <a:pt x="18410" y="804924"/>
                    <a:pt x="27615" y="820662"/>
                  </a:cubicBezTo>
                  <a:lnTo>
                    <a:pt x="31450" y="828277"/>
                  </a:lnTo>
                  <a:lnTo>
                    <a:pt x="86526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6" name="Google Shape;1056;p4">
              <a:extLst>
                <a:ext uri="{FF2B5EF4-FFF2-40B4-BE49-F238E27FC236}">
                  <a16:creationId xmlns:a16="http://schemas.microsoft.com/office/drawing/2014/main" id="{E3935CB2-D12B-41B7-B1F1-82E8E4A8035A}"/>
                </a:ext>
              </a:extLst>
            </p:cNvPr>
            <p:cNvSpPr/>
            <p:nvPr/>
          </p:nvSpPr>
          <p:spPr>
            <a:xfrm>
              <a:off x="5811392" y="4560081"/>
              <a:ext cx="1012540" cy="970173"/>
            </a:xfrm>
            <a:custGeom>
              <a:avLst/>
              <a:gdLst/>
              <a:ahLst/>
              <a:cxnLst/>
              <a:rect l="l" t="t" r="r" b="b"/>
              <a:pathLst>
                <a:path w="1012540" h="970173" extrusionOk="0">
                  <a:moveTo>
                    <a:pt x="922281" y="0"/>
                  </a:moveTo>
                  <a:lnTo>
                    <a:pt x="3580" y="912044"/>
                  </a:lnTo>
                  <a:lnTo>
                    <a:pt x="0" y="915598"/>
                  </a:lnTo>
                  <a:lnTo>
                    <a:pt x="2813" y="919913"/>
                  </a:lnTo>
                  <a:cubicBezTo>
                    <a:pt x="12018" y="934636"/>
                    <a:pt x="21478" y="949358"/>
                    <a:pt x="30939" y="963827"/>
                  </a:cubicBezTo>
                  <a:lnTo>
                    <a:pt x="35285" y="970173"/>
                  </a:lnTo>
                  <a:lnTo>
                    <a:pt x="101254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7" name="Google Shape;1057;p4">
              <a:extLst>
                <a:ext uri="{FF2B5EF4-FFF2-40B4-BE49-F238E27FC236}">
                  <a16:creationId xmlns:a16="http://schemas.microsoft.com/office/drawing/2014/main" id="{3B31388A-A2CE-4826-BE7D-3D9F5C9FF0D1}"/>
                </a:ext>
              </a:extLst>
            </p:cNvPr>
            <p:cNvSpPr/>
            <p:nvPr/>
          </p:nvSpPr>
          <p:spPr>
            <a:xfrm>
              <a:off x="5904464" y="4560081"/>
              <a:ext cx="1148568" cy="1100900"/>
            </a:xfrm>
            <a:custGeom>
              <a:avLst/>
              <a:gdLst/>
              <a:ahLst/>
              <a:cxnLst/>
              <a:rect l="l" t="t" r="r" b="b"/>
              <a:pathLst>
                <a:path w="1148568" h="1100900" extrusionOk="0">
                  <a:moveTo>
                    <a:pt x="1058309" y="0"/>
                  </a:moveTo>
                  <a:lnTo>
                    <a:pt x="0" y="1050640"/>
                  </a:lnTo>
                  <a:lnTo>
                    <a:pt x="3324" y="1054956"/>
                  </a:lnTo>
                  <a:cubicBezTo>
                    <a:pt x="13807" y="1068663"/>
                    <a:pt x="24546" y="1082116"/>
                    <a:pt x="35285" y="1095316"/>
                  </a:cubicBezTo>
                  <a:lnTo>
                    <a:pt x="39632" y="1100900"/>
                  </a:lnTo>
                  <a:lnTo>
                    <a:pt x="114856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8" name="Google Shape;1058;p4">
              <a:extLst>
                <a:ext uri="{FF2B5EF4-FFF2-40B4-BE49-F238E27FC236}">
                  <a16:creationId xmlns:a16="http://schemas.microsoft.com/office/drawing/2014/main" id="{48367FEA-60B8-454E-8565-A2D81A7B049F}"/>
                </a:ext>
              </a:extLst>
            </p:cNvPr>
            <p:cNvSpPr/>
            <p:nvPr/>
          </p:nvSpPr>
          <p:spPr>
            <a:xfrm>
              <a:off x="6008275" y="4560081"/>
              <a:ext cx="1273857" cy="1220966"/>
            </a:xfrm>
            <a:custGeom>
              <a:avLst/>
              <a:gdLst/>
              <a:ahLst/>
              <a:cxnLst/>
              <a:rect l="l" t="t" r="r" b="b"/>
              <a:pathLst>
                <a:path w="1273857" h="1220966" extrusionOk="0">
                  <a:moveTo>
                    <a:pt x="1183343" y="0"/>
                  </a:moveTo>
                  <a:lnTo>
                    <a:pt x="4347" y="1170706"/>
                  </a:lnTo>
                  <a:lnTo>
                    <a:pt x="0" y="1175021"/>
                  </a:lnTo>
                  <a:lnTo>
                    <a:pt x="4091" y="1179337"/>
                  </a:lnTo>
                  <a:cubicBezTo>
                    <a:pt x="15597" y="1192029"/>
                    <a:pt x="27615" y="1204721"/>
                    <a:pt x="39632" y="1216397"/>
                  </a:cubicBezTo>
                  <a:lnTo>
                    <a:pt x="43979" y="1220966"/>
                  </a:lnTo>
                  <a:lnTo>
                    <a:pt x="127385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9" name="Google Shape;1059;p4">
              <a:extLst>
                <a:ext uri="{FF2B5EF4-FFF2-40B4-BE49-F238E27FC236}">
                  <a16:creationId xmlns:a16="http://schemas.microsoft.com/office/drawing/2014/main" id="{8A428D10-A8D3-4736-8936-98BD42F32DE2}"/>
                </a:ext>
              </a:extLst>
            </p:cNvPr>
            <p:cNvSpPr/>
            <p:nvPr/>
          </p:nvSpPr>
          <p:spPr>
            <a:xfrm>
              <a:off x="6122570" y="4560081"/>
              <a:ext cx="1388663" cy="1330370"/>
            </a:xfrm>
            <a:custGeom>
              <a:avLst/>
              <a:gdLst/>
              <a:ahLst/>
              <a:cxnLst/>
              <a:rect l="l" t="t" r="r" b="b"/>
              <a:pathLst>
                <a:path w="1388663" h="1330370" extrusionOk="0">
                  <a:moveTo>
                    <a:pt x="1298148" y="0"/>
                  </a:moveTo>
                  <a:lnTo>
                    <a:pt x="4858" y="1283918"/>
                  </a:lnTo>
                  <a:lnTo>
                    <a:pt x="0" y="1288741"/>
                  </a:lnTo>
                  <a:lnTo>
                    <a:pt x="5114" y="1293057"/>
                  </a:lnTo>
                  <a:cubicBezTo>
                    <a:pt x="15597" y="1302702"/>
                    <a:pt x="26592" y="1311841"/>
                    <a:pt x="37331" y="1320979"/>
                  </a:cubicBezTo>
                  <a:lnTo>
                    <a:pt x="48582" y="1330371"/>
                  </a:lnTo>
                  <a:lnTo>
                    <a:pt x="138866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0" name="Google Shape;1060;p4">
              <a:extLst>
                <a:ext uri="{FF2B5EF4-FFF2-40B4-BE49-F238E27FC236}">
                  <a16:creationId xmlns:a16="http://schemas.microsoft.com/office/drawing/2014/main" id="{E6D3C246-3271-4C6F-9011-75D1455CDFA3}"/>
                </a:ext>
              </a:extLst>
            </p:cNvPr>
            <p:cNvSpPr/>
            <p:nvPr/>
          </p:nvSpPr>
          <p:spPr>
            <a:xfrm>
              <a:off x="6247603" y="4560081"/>
              <a:ext cx="1492473" cy="1429368"/>
            </a:xfrm>
            <a:custGeom>
              <a:avLst/>
              <a:gdLst/>
              <a:ahLst/>
              <a:cxnLst/>
              <a:rect l="l" t="t" r="r" b="b"/>
              <a:pathLst>
                <a:path w="1492473" h="1429368" extrusionOk="0">
                  <a:moveTo>
                    <a:pt x="1401448" y="0"/>
                  </a:moveTo>
                  <a:lnTo>
                    <a:pt x="0" y="1391800"/>
                  </a:lnTo>
                  <a:lnTo>
                    <a:pt x="6137" y="1396369"/>
                  </a:lnTo>
                  <a:cubicBezTo>
                    <a:pt x="16620" y="1404238"/>
                    <a:pt x="27615" y="1411853"/>
                    <a:pt x="38609" y="1419468"/>
                  </a:cubicBezTo>
                  <a:lnTo>
                    <a:pt x="52673" y="1429368"/>
                  </a:lnTo>
                  <a:lnTo>
                    <a:pt x="1492474"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1" name="Google Shape;1061;p4">
              <a:extLst>
                <a:ext uri="{FF2B5EF4-FFF2-40B4-BE49-F238E27FC236}">
                  <a16:creationId xmlns:a16="http://schemas.microsoft.com/office/drawing/2014/main" id="{F2A1607F-9CFC-4580-B512-998894C22572}"/>
                </a:ext>
              </a:extLst>
            </p:cNvPr>
            <p:cNvSpPr/>
            <p:nvPr/>
          </p:nvSpPr>
          <p:spPr>
            <a:xfrm>
              <a:off x="6383887" y="4560081"/>
              <a:ext cx="1585290" cy="1517196"/>
            </a:xfrm>
            <a:custGeom>
              <a:avLst/>
              <a:gdLst/>
              <a:ahLst/>
              <a:cxnLst/>
              <a:rect l="l" t="t" r="r" b="b"/>
              <a:pathLst>
                <a:path w="1585290" h="1517196" extrusionOk="0">
                  <a:moveTo>
                    <a:pt x="1495287" y="0"/>
                  </a:moveTo>
                  <a:lnTo>
                    <a:pt x="0" y="1484197"/>
                  </a:lnTo>
                  <a:lnTo>
                    <a:pt x="6904" y="1488513"/>
                  </a:lnTo>
                  <a:cubicBezTo>
                    <a:pt x="19177" y="1495874"/>
                    <a:pt x="32473" y="1503235"/>
                    <a:pt x="44746" y="1510343"/>
                  </a:cubicBezTo>
                  <a:lnTo>
                    <a:pt x="57019" y="1517197"/>
                  </a:lnTo>
                  <a:lnTo>
                    <a:pt x="158529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2" name="Google Shape;1062;p4">
              <a:extLst>
                <a:ext uri="{FF2B5EF4-FFF2-40B4-BE49-F238E27FC236}">
                  <a16:creationId xmlns:a16="http://schemas.microsoft.com/office/drawing/2014/main" id="{ACF2EEEF-82AF-4B1C-B6AF-23788398906A}"/>
                </a:ext>
              </a:extLst>
            </p:cNvPr>
            <p:cNvSpPr/>
            <p:nvPr/>
          </p:nvSpPr>
          <p:spPr>
            <a:xfrm>
              <a:off x="6531165" y="4560081"/>
              <a:ext cx="1667111" cy="1593348"/>
            </a:xfrm>
            <a:custGeom>
              <a:avLst/>
              <a:gdLst/>
              <a:ahLst/>
              <a:cxnLst/>
              <a:rect l="l" t="t" r="r" b="b"/>
              <a:pathLst>
                <a:path w="1667111" h="1593348" extrusionOk="0">
                  <a:moveTo>
                    <a:pt x="1576597" y="0"/>
                  </a:moveTo>
                  <a:lnTo>
                    <a:pt x="6392" y="1558826"/>
                  </a:lnTo>
                  <a:lnTo>
                    <a:pt x="0" y="1565172"/>
                  </a:lnTo>
                  <a:lnTo>
                    <a:pt x="8182" y="1568980"/>
                  </a:lnTo>
                  <a:cubicBezTo>
                    <a:pt x="22245" y="1575833"/>
                    <a:pt x="36820" y="1582179"/>
                    <a:pt x="51138" y="1588525"/>
                  </a:cubicBezTo>
                  <a:lnTo>
                    <a:pt x="62133" y="1593348"/>
                  </a:lnTo>
                  <a:lnTo>
                    <a:pt x="166711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3" name="Google Shape;1063;p4">
              <a:extLst>
                <a:ext uri="{FF2B5EF4-FFF2-40B4-BE49-F238E27FC236}">
                  <a16:creationId xmlns:a16="http://schemas.microsoft.com/office/drawing/2014/main" id="{C06CB918-821C-4308-AB24-CC0F12E64ED5}"/>
                </a:ext>
              </a:extLst>
            </p:cNvPr>
            <p:cNvSpPr/>
            <p:nvPr/>
          </p:nvSpPr>
          <p:spPr>
            <a:xfrm>
              <a:off x="6691229" y="4560081"/>
              <a:ext cx="1736148" cy="1656554"/>
            </a:xfrm>
            <a:custGeom>
              <a:avLst/>
              <a:gdLst/>
              <a:ahLst/>
              <a:cxnLst/>
              <a:rect l="l" t="t" r="r" b="b"/>
              <a:pathLst>
                <a:path w="1736148" h="1656554" extrusionOk="0">
                  <a:moveTo>
                    <a:pt x="1645634" y="0"/>
                  </a:moveTo>
                  <a:lnTo>
                    <a:pt x="0" y="1633709"/>
                  </a:lnTo>
                  <a:lnTo>
                    <a:pt x="9461" y="1637009"/>
                  </a:lnTo>
                  <a:cubicBezTo>
                    <a:pt x="25058" y="1642593"/>
                    <a:pt x="40655" y="1647924"/>
                    <a:pt x="56508" y="1653001"/>
                  </a:cubicBezTo>
                  <a:lnTo>
                    <a:pt x="67503" y="1656554"/>
                  </a:lnTo>
                  <a:lnTo>
                    <a:pt x="173614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4" name="Google Shape;1064;p4">
              <a:extLst>
                <a:ext uri="{FF2B5EF4-FFF2-40B4-BE49-F238E27FC236}">
                  <a16:creationId xmlns:a16="http://schemas.microsoft.com/office/drawing/2014/main" id="{CBEE6470-4DAD-4B94-AE44-EB1D351894D5}"/>
                </a:ext>
              </a:extLst>
            </p:cNvPr>
            <p:cNvSpPr/>
            <p:nvPr/>
          </p:nvSpPr>
          <p:spPr>
            <a:xfrm>
              <a:off x="6865866" y="4560081"/>
              <a:ext cx="1790355" cy="1704022"/>
            </a:xfrm>
            <a:custGeom>
              <a:avLst/>
              <a:gdLst/>
              <a:ahLst/>
              <a:cxnLst/>
              <a:rect l="l" t="t" r="r" b="b"/>
              <a:pathLst>
                <a:path w="1790355" h="1704022" extrusionOk="0">
                  <a:moveTo>
                    <a:pt x="1700096" y="0"/>
                  </a:moveTo>
                  <a:lnTo>
                    <a:pt x="0" y="1687776"/>
                  </a:lnTo>
                  <a:lnTo>
                    <a:pt x="10995" y="1690315"/>
                  </a:lnTo>
                  <a:cubicBezTo>
                    <a:pt x="30427" y="1695054"/>
                    <a:pt x="50116" y="1699623"/>
                    <a:pt x="70060" y="1704022"/>
                  </a:cubicBezTo>
                  <a:lnTo>
                    <a:pt x="73384" y="1704022"/>
                  </a:lnTo>
                  <a:lnTo>
                    <a:pt x="1790355"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5" name="Google Shape;1065;p4">
              <a:extLst>
                <a:ext uri="{FF2B5EF4-FFF2-40B4-BE49-F238E27FC236}">
                  <a16:creationId xmlns:a16="http://schemas.microsoft.com/office/drawing/2014/main" id="{0529B5E5-E932-4C33-A12E-D4F291CDC007}"/>
                </a:ext>
              </a:extLst>
            </p:cNvPr>
            <p:cNvSpPr/>
            <p:nvPr/>
          </p:nvSpPr>
          <p:spPr>
            <a:xfrm>
              <a:off x="7057379" y="4560081"/>
              <a:ext cx="1827942" cy="1734228"/>
            </a:xfrm>
            <a:custGeom>
              <a:avLst/>
              <a:gdLst/>
              <a:ahLst/>
              <a:cxnLst/>
              <a:rect l="l" t="t" r="r" b="b"/>
              <a:pathLst>
                <a:path w="1827942" h="1734228" extrusionOk="0">
                  <a:moveTo>
                    <a:pt x="1737683" y="0"/>
                  </a:moveTo>
                  <a:lnTo>
                    <a:pt x="9205" y="1715953"/>
                  </a:lnTo>
                  <a:lnTo>
                    <a:pt x="0" y="1725091"/>
                  </a:lnTo>
                  <a:lnTo>
                    <a:pt x="12785" y="1726614"/>
                  </a:lnTo>
                  <a:cubicBezTo>
                    <a:pt x="33496" y="1729406"/>
                    <a:pt x="55741" y="1732198"/>
                    <a:pt x="77730" y="1734229"/>
                  </a:cubicBezTo>
                  <a:lnTo>
                    <a:pt x="80287" y="1734229"/>
                  </a:lnTo>
                  <a:lnTo>
                    <a:pt x="182794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6" name="Google Shape;1066;p4">
              <a:extLst>
                <a:ext uri="{FF2B5EF4-FFF2-40B4-BE49-F238E27FC236}">
                  <a16:creationId xmlns:a16="http://schemas.microsoft.com/office/drawing/2014/main" id="{E23ADC6E-2168-4E14-97B6-BA12C4992AB0}"/>
                </a:ext>
              </a:extLst>
            </p:cNvPr>
            <p:cNvSpPr/>
            <p:nvPr/>
          </p:nvSpPr>
          <p:spPr>
            <a:xfrm>
              <a:off x="7269604" y="4560081"/>
              <a:ext cx="1780638" cy="1741844"/>
            </a:xfrm>
            <a:custGeom>
              <a:avLst/>
              <a:gdLst/>
              <a:ahLst/>
              <a:cxnLst/>
              <a:rect l="l" t="t" r="r" b="b"/>
              <a:pathLst>
                <a:path w="1780638" h="1741844" extrusionOk="0">
                  <a:moveTo>
                    <a:pt x="1754303" y="0"/>
                  </a:moveTo>
                  <a:lnTo>
                    <a:pt x="10739" y="1730929"/>
                  </a:lnTo>
                  <a:lnTo>
                    <a:pt x="0" y="1741844"/>
                  </a:lnTo>
                  <a:lnTo>
                    <a:pt x="32217" y="1741844"/>
                  </a:lnTo>
                  <a:cubicBezTo>
                    <a:pt x="47047" y="1741844"/>
                    <a:pt x="61877" y="1741844"/>
                    <a:pt x="76708" y="1741844"/>
                  </a:cubicBezTo>
                  <a:lnTo>
                    <a:pt x="91282" y="1741844"/>
                  </a:lnTo>
                  <a:lnTo>
                    <a:pt x="1778849" y="66506"/>
                  </a:lnTo>
                  <a:lnTo>
                    <a:pt x="1780639" y="64729"/>
                  </a:lnTo>
                  <a:lnTo>
                    <a:pt x="1780639" y="51783"/>
                  </a:lnTo>
                  <a:cubicBezTo>
                    <a:pt x="1780639" y="37061"/>
                    <a:pt x="1780639" y="22338"/>
                    <a:pt x="1780639" y="7615"/>
                  </a:cubicBezTo>
                  <a:lnTo>
                    <a:pt x="178063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7" name="Google Shape;1067;p4">
              <a:extLst>
                <a:ext uri="{FF2B5EF4-FFF2-40B4-BE49-F238E27FC236}">
                  <a16:creationId xmlns:a16="http://schemas.microsoft.com/office/drawing/2014/main" id="{7954F9C3-C0CD-41A0-92B6-86E375CB204C}"/>
                </a:ext>
              </a:extLst>
            </p:cNvPr>
            <p:cNvSpPr/>
            <p:nvPr/>
          </p:nvSpPr>
          <p:spPr>
            <a:xfrm>
              <a:off x="7510721" y="4771528"/>
              <a:ext cx="1528015" cy="1518211"/>
            </a:xfrm>
            <a:custGeom>
              <a:avLst/>
              <a:gdLst/>
              <a:ahLst/>
              <a:cxnLst/>
              <a:rect l="l" t="t" r="r" b="b"/>
              <a:pathLst>
                <a:path w="1528015" h="1518211" extrusionOk="0">
                  <a:moveTo>
                    <a:pt x="18666" y="1514658"/>
                  </a:moveTo>
                  <a:cubicBezTo>
                    <a:pt x="47303" y="1511104"/>
                    <a:pt x="76196" y="1506535"/>
                    <a:pt x="104578" y="1501459"/>
                  </a:cubicBezTo>
                  <a:lnTo>
                    <a:pt x="106624" y="1501459"/>
                  </a:lnTo>
                  <a:lnTo>
                    <a:pt x="1511140" y="107120"/>
                  </a:lnTo>
                  <a:lnTo>
                    <a:pt x="1512418" y="105597"/>
                  </a:lnTo>
                  <a:lnTo>
                    <a:pt x="1512418" y="103820"/>
                  </a:lnTo>
                  <a:cubicBezTo>
                    <a:pt x="1517276" y="75898"/>
                    <a:pt x="1521879" y="47214"/>
                    <a:pt x="1525714" y="18530"/>
                  </a:cubicBezTo>
                  <a:lnTo>
                    <a:pt x="1528016" y="0"/>
                  </a:lnTo>
                  <a:lnTo>
                    <a:pt x="0" y="1518212"/>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8" name="Google Shape;1068;p4">
              <a:extLst>
                <a:ext uri="{FF2B5EF4-FFF2-40B4-BE49-F238E27FC236}">
                  <a16:creationId xmlns:a16="http://schemas.microsoft.com/office/drawing/2014/main" id="{97003807-646D-4EC0-BA7A-335705BD709B}"/>
                </a:ext>
              </a:extLst>
            </p:cNvPr>
            <p:cNvSpPr/>
            <p:nvPr/>
          </p:nvSpPr>
          <p:spPr>
            <a:xfrm>
              <a:off x="7798375" y="5057351"/>
              <a:ext cx="1181296" cy="1174259"/>
            </a:xfrm>
            <a:custGeom>
              <a:avLst/>
              <a:gdLst/>
              <a:ahLst/>
              <a:cxnLst/>
              <a:rect l="l" t="t" r="r" b="b"/>
              <a:pathLst>
                <a:path w="1181296" h="1174259" extrusionOk="0">
                  <a:moveTo>
                    <a:pt x="24802" y="1166645"/>
                  </a:moveTo>
                  <a:cubicBezTo>
                    <a:pt x="59065" y="1155983"/>
                    <a:pt x="94606" y="1143545"/>
                    <a:pt x="137051" y="1127046"/>
                  </a:cubicBezTo>
                  <a:lnTo>
                    <a:pt x="137051" y="1127046"/>
                  </a:lnTo>
                  <a:lnTo>
                    <a:pt x="1132204" y="139104"/>
                  </a:lnTo>
                  <a:lnTo>
                    <a:pt x="1133738" y="137073"/>
                  </a:lnTo>
                  <a:cubicBezTo>
                    <a:pt x="1150103" y="94936"/>
                    <a:pt x="1162887" y="59398"/>
                    <a:pt x="1173626" y="25384"/>
                  </a:cubicBezTo>
                  <a:lnTo>
                    <a:pt x="1181297" y="0"/>
                  </a:lnTo>
                  <a:lnTo>
                    <a:pt x="0" y="117426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9" name="Google Shape;1069;p4">
              <a:extLst>
                <a:ext uri="{FF2B5EF4-FFF2-40B4-BE49-F238E27FC236}">
                  <a16:creationId xmlns:a16="http://schemas.microsoft.com/office/drawing/2014/main" id="{DB2FE3F2-DE68-4059-9650-1CC853D5A5E7}"/>
                </a:ext>
              </a:extLst>
            </p:cNvPr>
            <p:cNvSpPr/>
            <p:nvPr/>
          </p:nvSpPr>
          <p:spPr>
            <a:xfrm>
              <a:off x="8207738" y="5464763"/>
              <a:ext cx="592949" cy="587891"/>
            </a:xfrm>
            <a:custGeom>
              <a:avLst/>
              <a:gdLst/>
              <a:ahLst/>
              <a:cxnLst/>
              <a:rect l="l" t="t" r="r" b="b"/>
              <a:pathLst>
                <a:path w="592949" h="587891" extrusionOk="0">
                  <a:moveTo>
                    <a:pt x="51905" y="554131"/>
                  </a:moveTo>
                  <a:cubicBezTo>
                    <a:pt x="254132" y="422921"/>
                    <a:pt x="426776" y="251529"/>
                    <a:pt x="558943" y="50768"/>
                  </a:cubicBezTo>
                  <a:lnTo>
                    <a:pt x="592950" y="0"/>
                  </a:lnTo>
                  <a:lnTo>
                    <a:pt x="0" y="587891"/>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grpSp>
      <p:grpSp>
        <p:nvGrpSpPr>
          <p:cNvPr id="110" name="Group 109">
            <a:extLst>
              <a:ext uri="{FF2B5EF4-FFF2-40B4-BE49-F238E27FC236}">
                <a16:creationId xmlns:a16="http://schemas.microsoft.com/office/drawing/2014/main" id="{B842173E-2F4D-4503-9820-BF498C075A7B}"/>
              </a:ext>
            </a:extLst>
          </p:cNvPr>
          <p:cNvGrpSpPr/>
          <p:nvPr userDrawn="1"/>
        </p:nvGrpSpPr>
        <p:grpSpPr>
          <a:xfrm>
            <a:off x="-1946" y="1862"/>
            <a:ext cx="977400" cy="1161932"/>
            <a:chOff x="-1947" y="-9024"/>
            <a:chExt cx="1256445" cy="1493660"/>
          </a:xfrm>
        </p:grpSpPr>
        <p:pic>
          <p:nvPicPr>
            <p:cNvPr id="111" name="Google Shape;1834;p11">
              <a:extLst>
                <a:ext uri="{FF2B5EF4-FFF2-40B4-BE49-F238E27FC236}">
                  <a16:creationId xmlns:a16="http://schemas.microsoft.com/office/drawing/2014/main" id="{19199D34-A61F-41A6-A9A2-0016B7BD89A1}"/>
                </a:ext>
              </a:extLst>
            </p:cNvPr>
            <p:cNvPicPr preferRelativeResize="0"/>
            <p:nvPr/>
          </p:nvPicPr>
          <p:blipFill rotWithShape="1">
            <a:blip r:embed="rId3">
              <a:alphaModFix/>
            </a:blip>
            <a:srcRect/>
            <a:stretch/>
          </p:blipFill>
          <p:spPr>
            <a:xfrm flipH="1">
              <a:off x="1227" y="-9024"/>
              <a:ext cx="1253271" cy="1199287"/>
            </a:xfrm>
            <a:prstGeom prst="rect">
              <a:avLst/>
            </a:prstGeom>
            <a:noFill/>
            <a:ln>
              <a:noFill/>
            </a:ln>
          </p:spPr>
        </p:pic>
        <p:pic>
          <p:nvPicPr>
            <p:cNvPr id="112" name="Google Shape;1835;p11">
              <a:extLst>
                <a:ext uri="{FF2B5EF4-FFF2-40B4-BE49-F238E27FC236}">
                  <a16:creationId xmlns:a16="http://schemas.microsoft.com/office/drawing/2014/main" id="{25AD48AA-85AF-472B-9E37-F03925C12D10}"/>
                </a:ext>
              </a:extLst>
            </p:cNvPr>
            <p:cNvPicPr preferRelativeResize="0"/>
            <p:nvPr/>
          </p:nvPicPr>
          <p:blipFill rotWithShape="1">
            <a:blip r:embed="rId4">
              <a:alphaModFix/>
            </a:blip>
            <a:srcRect/>
            <a:stretch/>
          </p:blipFill>
          <p:spPr>
            <a:xfrm rot="5400000" flipH="1">
              <a:off x="-224181" y="823737"/>
              <a:ext cx="883133" cy="438665"/>
            </a:xfrm>
            <a:prstGeom prst="rect">
              <a:avLst/>
            </a:prstGeom>
            <a:noFill/>
            <a:ln>
              <a:noFill/>
            </a:ln>
          </p:spPr>
        </p:pic>
        <p:grpSp>
          <p:nvGrpSpPr>
            <p:cNvPr id="113" name="Google Shape;1836;p11">
              <a:extLst>
                <a:ext uri="{FF2B5EF4-FFF2-40B4-BE49-F238E27FC236}">
                  <a16:creationId xmlns:a16="http://schemas.microsoft.com/office/drawing/2014/main" id="{0A2135FF-4C98-45AF-BDB0-70A6F53BECAB}"/>
                </a:ext>
              </a:extLst>
            </p:cNvPr>
            <p:cNvGrpSpPr/>
            <p:nvPr/>
          </p:nvGrpSpPr>
          <p:grpSpPr>
            <a:xfrm flipH="1">
              <a:off x="202626" y="180283"/>
              <a:ext cx="234092" cy="236779"/>
              <a:chOff x="4752075" y="4578100"/>
              <a:chExt cx="787500" cy="789172"/>
            </a:xfrm>
          </p:grpSpPr>
          <p:sp>
            <p:nvSpPr>
              <p:cNvPr id="114" name="Google Shape;1837;p11">
                <a:extLst>
                  <a:ext uri="{FF2B5EF4-FFF2-40B4-BE49-F238E27FC236}">
                    <a16:creationId xmlns:a16="http://schemas.microsoft.com/office/drawing/2014/main" id="{86667106-38F9-4328-B13D-7836932AD6F9}"/>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5" name="Google Shape;1838;p11">
                <a:extLst>
                  <a:ext uri="{FF2B5EF4-FFF2-40B4-BE49-F238E27FC236}">
                    <a16:creationId xmlns:a16="http://schemas.microsoft.com/office/drawing/2014/main" id="{7E549FB9-707A-4877-8B67-C01AE4DF3031}"/>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sp>
        <p:nvSpPr>
          <p:cNvPr id="116" name="Google Shape;1868;p11">
            <a:extLst>
              <a:ext uri="{FF2B5EF4-FFF2-40B4-BE49-F238E27FC236}">
                <a16:creationId xmlns:a16="http://schemas.microsoft.com/office/drawing/2014/main" id="{F8AAEFA2-8ABC-4AA8-9149-C5F336FD72A3}"/>
              </a:ext>
            </a:extLst>
          </p:cNvPr>
          <p:cNvSpPr/>
          <p:nvPr userDrawn="1"/>
        </p:nvSpPr>
        <p:spPr>
          <a:xfrm>
            <a:off x="11903877" y="1036922"/>
            <a:ext cx="158243" cy="158243"/>
          </a:xfrm>
          <a:custGeom>
            <a:avLst/>
            <a:gdLst/>
            <a:ahLst/>
            <a:cxnLst/>
            <a:rect l="l" t="t" r="r" b="b"/>
            <a:pathLst>
              <a:path w="266700" h="266700" extrusionOk="0">
                <a:moveTo>
                  <a:pt x="266700" y="133258"/>
                </a:moveTo>
                <a:cubicBezTo>
                  <a:pt x="204487" y="155522"/>
                  <a:pt x="155522" y="204487"/>
                  <a:pt x="133258" y="266700"/>
                </a:cubicBezTo>
                <a:cubicBezTo>
                  <a:pt x="111034" y="204527"/>
                  <a:pt x="62143" y="155568"/>
                  <a:pt x="0" y="133258"/>
                </a:cubicBezTo>
                <a:cubicBezTo>
                  <a:pt x="62061" y="110921"/>
                  <a:pt x="110921" y="62061"/>
                  <a:pt x="133258" y="0"/>
                </a:cubicBezTo>
                <a:cubicBezTo>
                  <a:pt x="155568" y="62143"/>
                  <a:pt x="204527" y="111034"/>
                  <a:pt x="266700" y="133258"/>
                </a:cubicBezTo>
                <a:close/>
              </a:path>
            </a:pathLst>
          </a:custGeom>
          <a:solidFill>
            <a:srgbClr val="D93954"/>
          </a:solidFill>
          <a:ln>
            <a:noFill/>
          </a:ln>
        </p:spPr>
        <p:txBody>
          <a:bodyPr spcFirstLastPara="1" wrap="square" lIns="121900" tIns="60925" rIns="121900" bIns="609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ea typeface="Calibri"/>
              <a:cs typeface="Calibri"/>
              <a:sym typeface="Calibri"/>
            </a:endParaRPr>
          </a:p>
        </p:txBody>
      </p:sp>
      <p:pic>
        <p:nvPicPr>
          <p:cNvPr id="117" name="Google Shape;1035;p133">
            <a:extLst>
              <a:ext uri="{FF2B5EF4-FFF2-40B4-BE49-F238E27FC236}">
                <a16:creationId xmlns:a16="http://schemas.microsoft.com/office/drawing/2014/main" id="{8A010356-9C6A-4411-8AE9-8AC8D31ECBD0}"/>
              </a:ext>
            </a:extLst>
          </p:cNvPr>
          <p:cNvPicPr preferRelativeResize="0"/>
          <p:nvPr userDrawn="1"/>
        </p:nvPicPr>
        <p:blipFill rotWithShape="1">
          <a:blip r:embed="rId4">
            <a:alphaModFix/>
          </a:blip>
          <a:srcRect/>
          <a:stretch/>
        </p:blipFill>
        <p:spPr>
          <a:xfrm rot="16200000">
            <a:off x="11546916" y="204939"/>
            <a:ext cx="874788" cy="438665"/>
          </a:xfrm>
          <a:prstGeom prst="rect">
            <a:avLst/>
          </a:prstGeom>
          <a:noFill/>
          <a:ln>
            <a:noFill/>
          </a:ln>
        </p:spPr>
      </p:pic>
      <p:grpSp>
        <p:nvGrpSpPr>
          <p:cNvPr id="118" name="Google Shape;1036;p133">
            <a:extLst>
              <a:ext uri="{FF2B5EF4-FFF2-40B4-BE49-F238E27FC236}">
                <a16:creationId xmlns:a16="http://schemas.microsoft.com/office/drawing/2014/main" id="{ADED6E93-CAFA-4BFA-9367-AA97AF691C76}"/>
              </a:ext>
            </a:extLst>
          </p:cNvPr>
          <p:cNvGrpSpPr/>
          <p:nvPr userDrawn="1"/>
        </p:nvGrpSpPr>
        <p:grpSpPr>
          <a:xfrm>
            <a:off x="11540411" y="869417"/>
            <a:ext cx="234045" cy="234541"/>
            <a:chOff x="4752075" y="4578100"/>
            <a:chExt cx="787500" cy="789172"/>
          </a:xfrm>
        </p:grpSpPr>
        <p:sp>
          <p:nvSpPr>
            <p:cNvPr id="119" name="Google Shape;1037;p133">
              <a:extLst>
                <a:ext uri="{FF2B5EF4-FFF2-40B4-BE49-F238E27FC236}">
                  <a16:creationId xmlns:a16="http://schemas.microsoft.com/office/drawing/2014/main" id="{B221CC13-B2CD-49F0-A756-70F2B68B1D44}"/>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0" name="Google Shape;1038;p133">
              <a:extLst>
                <a:ext uri="{FF2B5EF4-FFF2-40B4-BE49-F238E27FC236}">
                  <a16:creationId xmlns:a16="http://schemas.microsoft.com/office/drawing/2014/main" id="{EB6FDA7F-1278-4EA2-8922-94682506405B}"/>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23" name="Text Placeholder 53">
            <a:extLst>
              <a:ext uri="{FF2B5EF4-FFF2-40B4-BE49-F238E27FC236}">
                <a16:creationId xmlns:a16="http://schemas.microsoft.com/office/drawing/2014/main" id="{836BE74D-B618-49D9-B13F-5FBD465C3D2C}"/>
              </a:ext>
            </a:extLst>
          </p:cNvPr>
          <p:cNvSpPr>
            <a:spLocks noGrp="1"/>
          </p:cNvSpPr>
          <p:nvPr>
            <p:ph type="body" sz="quarter" idx="14" hasCustomPrompt="1"/>
          </p:nvPr>
        </p:nvSpPr>
        <p:spPr>
          <a:xfrm>
            <a:off x="487988" y="4090395"/>
            <a:ext cx="2140715" cy="2682786"/>
          </a:xfrm>
          <a:noFill/>
          <a:ln>
            <a:noFill/>
          </a:ln>
        </p:spPr>
        <p:txBody>
          <a:bodyPr wrap="square" rtlCol="0">
            <a:spAutoFit/>
          </a:bodyPr>
          <a:lstStyle>
            <a:lvl1pPr>
              <a:defRPr lang="en-US" altLang="zh-TW" sz="1800" dirty="0" smtClean="0"/>
            </a:lvl1pPr>
            <a:lvl2pPr>
              <a:defRPr lang="en-US" altLang="zh-TW" sz="1800" dirty="0" smtClean="0"/>
            </a:lvl2pPr>
            <a:lvl3pPr>
              <a:defRPr lang="en-US" altLang="zh-TW" sz="1400" kern="0" dirty="0" smtClean="0">
                <a:solidFill>
                  <a:srgbClr val="000000"/>
                </a:solidFill>
                <a:latin typeface="Arial"/>
                <a:cs typeface="Arial"/>
              </a:defRPr>
            </a:lvl3pPr>
            <a:lvl4pPr>
              <a:defRPr lang="en-US" altLang="zh-TW" dirty="0" smtClean="0"/>
            </a:lvl4pPr>
            <a:lvl5pPr>
              <a:defRPr lang="zh-TW" altLang="en-US" sz="1400" kern="0" dirty="0">
                <a:solidFill>
                  <a:srgbClr val="000000"/>
                </a:solidFill>
                <a:latin typeface="Arial"/>
                <a:cs typeface="Arial"/>
              </a:defRPr>
            </a:lvl5pPr>
          </a:lstStyle>
          <a:p>
            <a:pPr marL="228600" marR="0" lvl="0" indent="-228600" algn="l" defTabSz="682749" rtl="0" eaLnBrk="0" fontAlgn="auto" latinLnBrk="0" hangingPunct="0">
              <a:lnSpc>
                <a:spcPct val="100000"/>
              </a:lnSpc>
              <a:spcBef>
                <a:spcPts val="0"/>
              </a:spcBef>
              <a:spcAft>
                <a:spcPts val="171"/>
              </a:spcAft>
              <a:buClr>
                <a:srgbClr val="000000"/>
              </a:buClr>
              <a:buSzTx/>
              <a:buFont typeface="+mj-lt"/>
              <a:buAutoNum type="arabicParenR"/>
              <a:tabLst/>
              <a:defRPr/>
            </a:pPr>
            <a:r>
              <a:rPr kumimoji="0" lang="zh-TW" altLang="en-US" sz="1100" b="0" i="0" u="none" strike="noStrike" kern="0" cap="none" spc="0" normalizeH="0" baseline="0" noProof="0" dirty="0">
                <a:ln>
                  <a:noFill/>
                </a:ln>
                <a:solidFill>
                  <a:srgbClr val="000000"/>
                </a:solidFill>
                <a:effectLst/>
                <a:uLnTx/>
                <a:uFillTx/>
                <a:latin typeface="Arial"/>
                <a:cs typeface="Arial" charset="0"/>
                <a:sym typeface="Arial"/>
              </a:rPr>
              <a:t>轉型重點：金屬製品製造業者期望以轉型提高經營效能並降低營運成本未來希望以數位「改善人力資源管理」避免經營斷層危機。</a:t>
            </a:r>
            <a:endParaRPr kumimoji="0" lang="en-US" altLang="zh-TW" sz="1100" b="0" i="0" u="none" strike="noStrike" kern="0" cap="none" spc="0" normalizeH="0" baseline="0" noProof="0" dirty="0">
              <a:ln>
                <a:noFill/>
              </a:ln>
              <a:solidFill>
                <a:srgbClr val="000000"/>
              </a:solidFill>
              <a:effectLst/>
              <a:uLnTx/>
              <a:uFillTx/>
              <a:latin typeface="Arial"/>
              <a:cs typeface="Arial" charset="0"/>
              <a:sym typeface="Arial"/>
            </a:endParaRPr>
          </a:p>
          <a:p>
            <a:pPr marL="228600" marR="0" lvl="0" indent="-228600" algn="l" defTabSz="682749" rtl="0" eaLnBrk="0" fontAlgn="auto" latinLnBrk="0" hangingPunct="0">
              <a:lnSpc>
                <a:spcPct val="100000"/>
              </a:lnSpc>
              <a:spcBef>
                <a:spcPts val="0"/>
              </a:spcBef>
              <a:spcAft>
                <a:spcPts val="171"/>
              </a:spcAft>
              <a:buClr>
                <a:srgbClr val="000000"/>
              </a:buClr>
              <a:buSzTx/>
              <a:buFont typeface="+mj-lt"/>
              <a:buAutoNum type="arabicParenR"/>
              <a:tabLst/>
              <a:defRPr/>
            </a:pPr>
            <a:r>
              <a:rPr kumimoji="0" lang="zh-TW" altLang="en-US" sz="1100" b="0" i="0" u="none" strike="noStrike" kern="0" cap="none" spc="0" normalizeH="0" baseline="0" noProof="0" dirty="0">
                <a:ln>
                  <a:noFill/>
                </a:ln>
                <a:solidFill>
                  <a:srgbClr val="000000"/>
                </a:solidFill>
                <a:effectLst/>
                <a:uLnTx/>
                <a:uFillTx/>
                <a:latin typeface="Arial"/>
                <a:cs typeface="Arial" charset="0"/>
                <a:sym typeface="Arial"/>
              </a:rPr>
              <a:t>轉型建議：須深入了解數位化為何無法降低營運成本，或帶來營收上的效益，找出關鍵問題。探究為何應用數位工具沒有成功提升競爭力，透過觀摩其他轉型個案成功經驗，諮詢外部數位轉型顧問，優化數位工具應用模式。</a:t>
            </a:r>
          </a:p>
          <a:p>
            <a:pPr marL="0" marR="0" lvl="0" indent="0" algn="l" defTabSz="682749" rtl="0" eaLnBrk="0" fontAlgn="auto" latinLnBrk="0" hangingPunct="0">
              <a:lnSpc>
                <a:spcPct val="100000"/>
              </a:lnSpc>
              <a:spcBef>
                <a:spcPts val="0"/>
              </a:spcBef>
              <a:spcAft>
                <a:spcPts val="171"/>
              </a:spcAft>
              <a:buClr>
                <a:srgbClr val="000000"/>
              </a:buClr>
              <a:buSzTx/>
              <a:buFont typeface="Arial"/>
              <a:buNone/>
              <a:tabLst/>
              <a:defRPr/>
            </a:pPr>
            <a:endParaRPr kumimoji="0" lang="en-GB" altLang="zh-TW" sz="1100" b="0" i="0" u="none" strike="noStrike" kern="0" cap="none" spc="0" normalizeH="0" baseline="0" noProof="0" dirty="0">
              <a:ln>
                <a:noFill/>
              </a:ln>
              <a:solidFill>
                <a:srgbClr val="000000"/>
              </a:solidFill>
              <a:effectLst/>
              <a:uLnTx/>
              <a:uFillTx/>
              <a:latin typeface="Arial"/>
              <a:cs typeface="Arial" charset="0"/>
              <a:sym typeface="Arial"/>
            </a:endParaRPr>
          </a:p>
        </p:txBody>
      </p:sp>
      <p:sp>
        <p:nvSpPr>
          <p:cNvPr id="126" name="Text Placeholder 125">
            <a:extLst>
              <a:ext uri="{FF2B5EF4-FFF2-40B4-BE49-F238E27FC236}">
                <a16:creationId xmlns:a16="http://schemas.microsoft.com/office/drawing/2014/main" id="{1C1F2F34-8573-4955-BACE-4DED7875705C}"/>
              </a:ext>
            </a:extLst>
          </p:cNvPr>
          <p:cNvSpPr>
            <a:spLocks noGrp="1"/>
          </p:cNvSpPr>
          <p:nvPr>
            <p:ph type="body" sz="quarter" idx="17" hasCustomPrompt="1"/>
          </p:nvPr>
        </p:nvSpPr>
        <p:spPr>
          <a:xfrm>
            <a:off x="470884" y="342195"/>
            <a:ext cx="10808962" cy="772217"/>
          </a:xfrm>
        </p:spPr>
        <p:txBody>
          <a:bodyPr/>
          <a:lstStyle>
            <a:lvl1pPr>
              <a:defRPr kumimoji="0" lang="en-US" altLang="zh-TW" sz="3200" b="1" i="0" u="none" strike="noStrike" kern="0" cap="none" spc="0" normalizeH="0" baseline="0" dirty="0" smtClean="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defRPr>
            </a:lvl1pPr>
            <a:lvl2pPr>
              <a:defRPr/>
            </a:lvl2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客戶產業數位轉型重點與建議 </a:t>
            </a: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 [</a:t>
            </a:r>
            <a:r>
              <a:rPr kumimoji="0" lang="en-US" altLang="zh-TW" sz="3200" b="1" i="0" u="none" strike="noStrike" kern="0" cap="none" spc="0" normalizeH="0" baseline="0" noProof="0" dirty="0" err="1">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industry_l_text</a:t>
            </a: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a:t>
            </a:r>
            <a:endPar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endParaRPr>
          </a:p>
        </p:txBody>
      </p:sp>
      <p:grpSp>
        <p:nvGrpSpPr>
          <p:cNvPr id="15" name="Group 14">
            <a:extLst>
              <a:ext uri="{FF2B5EF4-FFF2-40B4-BE49-F238E27FC236}">
                <a16:creationId xmlns:a16="http://schemas.microsoft.com/office/drawing/2014/main" id="{B636A38D-41AC-3BA7-4D9B-FB5485D000B1}"/>
              </a:ext>
            </a:extLst>
          </p:cNvPr>
          <p:cNvGrpSpPr/>
          <p:nvPr userDrawn="1"/>
        </p:nvGrpSpPr>
        <p:grpSpPr>
          <a:xfrm rot="16200000">
            <a:off x="466524" y="1776443"/>
            <a:ext cx="2283936" cy="2044877"/>
            <a:chOff x="2267057" y="1714542"/>
            <a:chExt cx="1915862" cy="1715329"/>
          </a:xfrm>
        </p:grpSpPr>
        <p:grpSp>
          <p:nvGrpSpPr>
            <p:cNvPr id="16" name="Group 15">
              <a:extLst>
                <a:ext uri="{FF2B5EF4-FFF2-40B4-BE49-F238E27FC236}">
                  <a16:creationId xmlns:a16="http://schemas.microsoft.com/office/drawing/2014/main" id="{5CB64910-257C-9FF4-880F-4FE80B08AC4D}"/>
                </a:ext>
              </a:extLst>
            </p:cNvPr>
            <p:cNvGrpSpPr/>
            <p:nvPr/>
          </p:nvGrpSpPr>
          <p:grpSpPr>
            <a:xfrm>
              <a:off x="2267057" y="1714542"/>
              <a:ext cx="1843191" cy="1681736"/>
              <a:chOff x="2267057" y="1714542"/>
              <a:chExt cx="1843191" cy="1681736"/>
            </a:xfrm>
          </p:grpSpPr>
          <p:sp>
            <p:nvSpPr>
              <p:cNvPr id="18" name="Freeform 7">
                <a:extLst>
                  <a:ext uri="{FF2B5EF4-FFF2-40B4-BE49-F238E27FC236}">
                    <a16:creationId xmlns:a16="http://schemas.microsoft.com/office/drawing/2014/main" id="{84581F05-31F5-DE5D-ECAD-DF3D46CEADA8}"/>
                  </a:ext>
                </a:extLst>
              </p:cNvPr>
              <p:cNvSpPr>
                <a:spLocks/>
              </p:cNvSpPr>
              <p:nvPr/>
            </p:nvSpPr>
            <p:spPr bwMode="auto">
              <a:xfrm>
                <a:off x="2267057" y="1714542"/>
                <a:ext cx="1843191" cy="1681736"/>
              </a:xfrm>
              <a:custGeom>
                <a:avLst/>
                <a:gdLst>
                  <a:gd name="T0" fmla="*/ 5331 w 5377"/>
                  <a:gd name="T1" fmla="*/ 4906 h 4906"/>
                  <a:gd name="T2" fmla="*/ 5331 w 5377"/>
                  <a:gd name="T3" fmla="*/ 4906 h 4906"/>
                  <a:gd name="T4" fmla="*/ 5323 w 5377"/>
                  <a:gd name="T5" fmla="*/ 4904 h 4906"/>
                  <a:gd name="T6" fmla="*/ 5315 w 5377"/>
                  <a:gd name="T7" fmla="*/ 4902 h 4906"/>
                  <a:gd name="T8" fmla="*/ 5307 w 5377"/>
                  <a:gd name="T9" fmla="*/ 4898 h 4906"/>
                  <a:gd name="T10" fmla="*/ 5299 w 5377"/>
                  <a:gd name="T11" fmla="*/ 4892 h 4906"/>
                  <a:gd name="T12" fmla="*/ 5293 w 5377"/>
                  <a:gd name="T13" fmla="*/ 4886 h 4906"/>
                  <a:gd name="T14" fmla="*/ 5289 w 5377"/>
                  <a:gd name="T15" fmla="*/ 4878 h 4906"/>
                  <a:gd name="T16" fmla="*/ 5287 w 5377"/>
                  <a:gd name="T17" fmla="*/ 4870 h 4906"/>
                  <a:gd name="T18" fmla="*/ 5287 w 5377"/>
                  <a:gd name="T19" fmla="*/ 4860 h 4906"/>
                  <a:gd name="T20" fmla="*/ 5287 w 5377"/>
                  <a:gd name="T21" fmla="*/ 90 h 4906"/>
                  <a:gd name="T22" fmla="*/ 92 w 5377"/>
                  <a:gd name="T23" fmla="*/ 90 h 4906"/>
                  <a:gd name="T24" fmla="*/ 92 w 5377"/>
                  <a:gd name="T25" fmla="*/ 4860 h 4906"/>
                  <a:gd name="T26" fmla="*/ 92 w 5377"/>
                  <a:gd name="T27" fmla="*/ 4860 h 4906"/>
                  <a:gd name="T28" fmla="*/ 90 w 5377"/>
                  <a:gd name="T29" fmla="*/ 4870 h 4906"/>
                  <a:gd name="T30" fmla="*/ 88 w 5377"/>
                  <a:gd name="T31" fmla="*/ 4878 h 4906"/>
                  <a:gd name="T32" fmla="*/ 84 w 5377"/>
                  <a:gd name="T33" fmla="*/ 4886 h 4906"/>
                  <a:gd name="T34" fmla="*/ 78 w 5377"/>
                  <a:gd name="T35" fmla="*/ 4892 h 4906"/>
                  <a:gd name="T36" fmla="*/ 72 w 5377"/>
                  <a:gd name="T37" fmla="*/ 4898 h 4906"/>
                  <a:gd name="T38" fmla="*/ 64 w 5377"/>
                  <a:gd name="T39" fmla="*/ 4902 h 4906"/>
                  <a:gd name="T40" fmla="*/ 56 w 5377"/>
                  <a:gd name="T41" fmla="*/ 4904 h 4906"/>
                  <a:gd name="T42" fmla="*/ 46 w 5377"/>
                  <a:gd name="T43" fmla="*/ 4906 h 4906"/>
                  <a:gd name="T44" fmla="*/ 46 w 5377"/>
                  <a:gd name="T45" fmla="*/ 4906 h 4906"/>
                  <a:gd name="T46" fmla="*/ 36 w 5377"/>
                  <a:gd name="T47" fmla="*/ 4904 h 4906"/>
                  <a:gd name="T48" fmla="*/ 28 w 5377"/>
                  <a:gd name="T49" fmla="*/ 4902 h 4906"/>
                  <a:gd name="T50" fmla="*/ 20 w 5377"/>
                  <a:gd name="T51" fmla="*/ 4898 h 4906"/>
                  <a:gd name="T52" fmla="*/ 14 w 5377"/>
                  <a:gd name="T53" fmla="*/ 4892 h 4906"/>
                  <a:gd name="T54" fmla="*/ 8 w 5377"/>
                  <a:gd name="T55" fmla="*/ 4886 h 4906"/>
                  <a:gd name="T56" fmla="*/ 4 w 5377"/>
                  <a:gd name="T57" fmla="*/ 4878 h 4906"/>
                  <a:gd name="T58" fmla="*/ 2 w 5377"/>
                  <a:gd name="T59" fmla="*/ 4870 h 4906"/>
                  <a:gd name="T60" fmla="*/ 0 w 5377"/>
                  <a:gd name="T61" fmla="*/ 4860 h 4906"/>
                  <a:gd name="T62" fmla="*/ 0 w 5377"/>
                  <a:gd name="T63" fmla="*/ 44 h 4906"/>
                  <a:gd name="T64" fmla="*/ 0 w 5377"/>
                  <a:gd name="T65" fmla="*/ 44 h 4906"/>
                  <a:gd name="T66" fmla="*/ 2 w 5377"/>
                  <a:gd name="T67" fmla="*/ 36 h 4906"/>
                  <a:gd name="T68" fmla="*/ 4 w 5377"/>
                  <a:gd name="T69" fmla="*/ 26 h 4906"/>
                  <a:gd name="T70" fmla="*/ 8 w 5377"/>
                  <a:gd name="T71" fmla="*/ 20 h 4906"/>
                  <a:gd name="T72" fmla="*/ 14 w 5377"/>
                  <a:gd name="T73" fmla="*/ 12 h 4906"/>
                  <a:gd name="T74" fmla="*/ 20 w 5377"/>
                  <a:gd name="T75" fmla="*/ 6 h 4906"/>
                  <a:gd name="T76" fmla="*/ 28 w 5377"/>
                  <a:gd name="T77" fmla="*/ 2 h 4906"/>
                  <a:gd name="T78" fmla="*/ 36 w 5377"/>
                  <a:gd name="T79" fmla="*/ 0 h 4906"/>
                  <a:gd name="T80" fmla="*/ 46 w 5377"/>
                  <a:gd name="T81" fmla="*/ 0 h 4906"/>
                  <a:gd name="T82" fmla="*/ 5331 w 5377"/>
                  <a:gd name="T83" fmla="*/ 0 h 4906"/>
                  <a:gd name="T84" fmla="*/ 5331 w 5377"/>
                  <a:gd name="T85" fmla="*/ 0 h 4906"/>
                  <a:gd name="T86" fmla="*/ 5341 w 5377"/>
                  <a:gd name="T87" fmla="*/ 0 h 4906"/>
                  <a:gd name="T88" fmla="*/ 5349 w 5377"/>
                  <a:gd name="T89" fmla="*/ 2 h 4906"/>
                  <a:gd name="T90" fmla="*/ 5357 w 5377"/>
                  <a:gd name="T91" fmla="*/ 6 h 4906"/>
                  <a:gd name="T92" fmla="*/ 5365 w 5377"/>
                  <a:gd name="T93" fmla="*/ 12 h 4906"/>
                  <a:gd name="T94" fmla="*/ 5369 w 5377"/>
                  <a:gd name="T95" fmla="*/ 20 h 4906"/>
                  <a:gd name="T96" fmla="*/ 5373 w 5377"/>
                  <a:gd name="T97" fmla="*/ 26 h 4906"/>
                  <a:gd name="T98" fmla="*/ 5377 w 5377"/>
                  <a:gd name="T99" fmla="*/ 36 h 4906"/>
                  <a:gd name="T100" fmla="*/ 5377 w 5377"/>
                  <a:gd name="T101" fmla="*/ 44 h 4906"/>
                  <a:gd name="T102" fmla="*/ 5377 w 5377"/>
                  <a:gd name="T103" fmla="*/ 4860 h 4906"/>
                  <a:gd name="T104" fmla="*/ 5377 w 5377"/>
                  <a:gd name="T105" fmla="*/ 4860 h 4906"/>
                  <a:gd name="T106" fmla="*/ 5377 w 5377"/>
                  <a:gd name="T107" fmla="*/ 4870 h 4906"/>
                  <a:gd name="T108" fmla="*/ 5373 w 5377"/>
                  <a:gd name="T109" fmla="*/ 4878 h 4906"/>
                  <a:gd name="T110" fmla="*/ 5369 w 5377"/>
                  <a:gd name="T111" fmla="*/ 4886 h 4906"/>
                  <a:gd name="T112" fmla="*/ 5365 w 5377"/>
                  <a:gd name="T113" fmla="*/ 4892 h 4906"/>
                  <a:gd name="T114" fmla="*/ 5357 w 5377"/>
                  <a:gd name="T115" fmla="*/ 4898 h 4906"/>
                  <a:gd name="T116" fmla="*/ 5349 w 5377"/>
                  <a:gd name="T117" fmla="*/ 4902 h 4906"/>
                  <a:gd name="T118" fmla="*/ 5341 w 5377"/>
                  <a:gd name="T119" fmla="*/ 4904 h 4906"/>
                  <a:gd name="T120" fmla="*/ 5331 w 5377"/>
                  <a:gd name="T121" fmla="*/ 4906 h 4906"/>
                  <a:gd name="T122" fmla="*/ 5331 w 5377"/>
                  <a:gd name="T123" fmla="*/ 4906 h 4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77" h="4906">
                    <a:moveTo>
                      <a:pt x="5331" y="4906"/>
                    </a:moveTo>
                    <a:lnTo>
                      <a:pt x="5331" y="4906"/>
                    </a:lnTo>
                    <a:lnTo>
                      <a:pt x="5323" y="4904"/>
                    </a:lnTo>
                    <a:lnTo>
                      <a:pt x="5315" y="4902"/>
                    </a:lnTo>
                    <a:lnTo>
                      <a:pt x="5307" y="4898"/>
                    </a:lnTo>
                    <a:lnTo>
                      <a:pt x="5299" y="4892"/>
                    </a:lnTo>
                    <a:lnTo>
                      <a:pt x="5293" y="4886"/>
                    </a:lnTo>
                    <a:lnTo>
                      <a:pt x="5289" y="4878"/>
                    </a:lnTo>
                    <a:lnTo>
                      <a:pt x="5287" y="4870"/>
                    </a:lnTo>
                    <a:lnTo>
                      <a:pt x="5287" y="4860"/>
                    </a:lnTo>
                    <a:lnTo>
                      <a:pt x="5287" y="90"/>
                    </a:lnTo>
                    <a:lnTo>
                      <a:pt x="92" y="90"/>
                    </a:lnTo>
                    <a:lnTo>
                      <a:pt x="92" y="4860"/>
                    </a:lnTo>
                    <a:lnTo>
                      <a:pt x="92" y="4860"/>
                    </a:lnTo>
                    <a:lnTo>
                      <a:pt x="90" y="4870"/>
                    </a:lnTo>
                    <a:lnTo>
                      <a:pt x="88" y="4878"/>
                    </a:lnTo>
                    <a:lnTo>
                      <a:pt x="84" y="4886"/>
                    </a:lnTo>
                    <a:lnTo>
                      <a:pt x="78" y="4892"/>
                    </a:lnTo>
                    <a:lnTo>
                      <a:pt x="72" y="4898"/>
                    </a:lnTo>
                    <a:lnTo>
                      <a:pt x="64" y="4902"/>
                    </a:lnTo>
                    <a:lnTo>
                      <a:pt x="56" y="4904"/>
                    </a:lnTo>
                    <a:lnTo>
                      <a:pt x="46" y="4906"/>
                    </a:lnTo>
                    <a:lnTo>
                      <a:pt x="46" y="4906"/>
                    </a:lnTo>
                    <a:lnTo>
                      <a:pt x="36" y="4904"/>
                    </a:lnTo>
                    <a:lnTo>
                      <a:pt x="28" y="4902"/>
                    </a:lnTo>
                    <a:lnTo>
                      <a:pt x="20" y="4898"/>
                    </a:lnTo>
                    <a:lnTo>
                      <a:pt x="14" y="4892"/>
                    </a:lnTo>
                    <a:lnTo>
                      <a:pt x="8" y="4886"/>
                    </a:lnTo>
                    <a:lnTo>
                      <a:pt x="4" y="4878"/>
                    </a:lnTo>
                    <a:lnTo>
                      <a:pt x="2" y="4870"/>
                    </a:lnTo>
                    <a:lnTo>
                      <a:pt x="0" y="4860"/>
                    </a:lnTo>
                    <a:lnTo>
                      <a:pt x="0" y="44"/>
                    </a:lnTo>
                    <a:lnTo>
                      <a:pt x="0" y="44"/>
                    </a:lnTo>
                    <a:lnTo>
                      <a:pt x="2" y="36"/>
                    </a:lnTo>
                    <a:lnTo>
                      <a:pt x="4" y="26"/>
                    </a:lnTo>
                    <a:lnTo>
                      <a:pt x="8" y="20"/>
                    </a:lnTo>
                    <a:lnTo>
                      <a:pt x="14" y="12"/>
                    </a:lnTo>
                    <a:lnTo>
                      <a:pt x="20" y="6"/>
                    </a:lnTo>
                    <a:lnTo>
                      <a:pt x="28" y="2"/>
                    </a:lnTo>
                    <a:lnTo>
                      <a:pt x="36" y="0"/>
                    </a:lnTo>
                    <a:lnTo>
                      <a:pt x="46" y="0"/>
                    </a:lnTo>
                    <a:lnTo>
                      <a:pt x="5331" y="0"/>
                    </a:lnTo>
                    <a:lnTo>
                      <a:pt x="5331" y="0"/>
                    </a:lnTo>
                    <a:lnTo>
                      <a:pt x="5341" y="0"/>
                    </a:lnTo>
                    <a:lnTo>
                      <a:pt x="5349" y="2"/>
                    </a:lnTo>
                    <a:lnTo>
                      <a:pt x="5357" y="6"/>
                    </a:lnTo>
                    <a:lnTo>
                      <a:pt x="5365" y="12"/>
                    </a:lnTo>
                    <a:lnTo>
                      <a:pt x="5369" y="20"/>
                    </a:lnTo>
                    <a:lnTo>
                      <a:pt x="5373" y="26"/>
                    </a:lnTo>
                    <a:lnTo>
                      <a:pt x="5377" y="36"/>
                    </a:lnTo>
                    <a:lnTo>
                      <a:pt x="5377" y="44"/>
                    </a:lnTo>
                    <a:lnTo>
                      <a:pt x="5377" y="4860"/>
                    </a:lnTo>
                    <a:lnTo>
                      <a:pt x="5377" y="4860"/>
                    </a:lnTo>
                    <a:lnTo>
                      <a:pt x="5377" y="4870"/>
                    </a:lnTo>
                    <a:lnTo>
                      <a:pt x="5373" y="4878"/>
                    </a:lnTo>
                    <a:lnTo>
                      <a:pt x="5369" y="4886"/>
                    </a:lnTo>
                    <a:lnTo>
                      <a:pt x="5365" y="4892"/>
                    </a:lnTo>
                    <a:lnTo>
                      <a:pt x="5357" y="4898"/>
                    </a:lnTo>
                    <a:lnTo>
                      <a:pt x="5349" y="4902"/>
                    </a:lnTo>
                    <a:lnTo>
                      <a:pt x="5341" y="4904"/>
                    </a:lnTo>
                    <a:lnTo>
                      <a:pt x="5331" y="4906"/>
                    </a:lnTo>
                    <a:lnTo>
                      <a:pt x="5331" y="4906"/>
                    </a:lnTo>
                    <a:close/>
                  </a:path>
                </a:pathLst>
              </a:custGeom>
              <a:solidFill>
                <a:srgbClr val="EB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GB" sz="1200" b="0" i="0" u="none" strike="noStrike" kern="0" cap="none" spc="0" normalizeH="0" baseline="0" noProof="0">
                  <a:ln>
                    <a:noFill/>
                  </a:ln>
                  <a:solidFill>
                    <a:srgbClr val="000000"/>
                  </a:solidFill>
                  <a:effectLst/>
                  <a:uLnTx/>
                  <a:uFillTx/>
                  <a:latin typeface="Arial"/>
                  <a:cs typeface="Arial"/>
                  <a:sym typeface="Arial"/>
                </a:endParaRPr>
              </a:p>
            </p:txBody>
          </p:sp>
          <p:sp>
            <p:nvSpPr>
              <p:cNvPr id="19" name="Freeform 8">
                <a:extLst>
                  <a:ext uri="{FF2B5EF4-FFF2-40B4-BE49-F238E27FC236}">
                    <a16:creationId xmlns:a16="http://schemas.microsoft.com/office/drawing/2014/main" id="{59780B08-2A8E-B3E2-1675-61CA01505EEB}"/>
                  </a:ext>
                </a:extLst>
              </p:cNvPr>
              <p:cNvSpPr>
                <a:spLocks/>
              </p:cNvSpPr>
              <p:nvPr/>
            </p:nvSpPr>
            <p:spPr bwMode="auto">
              <a:xfrm>
                <a:off x="2428169" y="1874968"/>
                <a:ext cx="1520967" cy="1521309"/>
              </a:xfrm>
              <a:custGeom>
                <a:avLst/>
                <a:gdLst>
                  <a:gd name="T0" fmla="*/ 4393 w 4437"/>
                  <a:gd name="T1" fmla="*/ 4438 h 4438"/>
                  <a:gd name="T2" fmla="*/ 46 w 4437"/>
                  <a:gd name="T3" fmla="*/ 4438 h 4438"/>
                  <a:gd name="T4" fmla="*/ 46 w 4437"/>
                  <a:gd name="T5" fmla="*/ 4438 h 4438"/>
                  <a:gd name="T6" fmla="*/ 36 w 4437"/>
                  <a:gd name="T7" fmla="*/ 4436 h 4438"/>
                  <a:gd name="T8" fmla="*/ 28 w 4437"/>
                  <a:gd name="T9" fmla="*/ 4434 h 4438"/>
                  <a:gd name="T10" fmla="*/ 20 w 4437"/>
                  <a:gd name="T11" fmla="*/ 4430 h 4438"/>
                  <a:gd name="T12" fmla="*/ 14 w 4437"/>
                  <a:gd name="T13" fmla="*/ 4424 h 4438"/>
                  <a:gd name="T14" fmla="*/ 8 w 4437"/>
                  <a:gd name="T15" fmla="*/ 4418 h 4438"/>
                  <a:gd name="T16" fmla="*/ 4 w 4437"/>
                  <a:gd name="T17" fmla="*/ 4410 h 4438"/>
                  <a:gd name="T18" fmla="*/ 0 w 4437"/>
                  <a:gd name="T19" fmla="*/ 4402 h 4438"/>
                  <a:gd name="T20" fmla="*/ 0 w 4437"/>
                  <a:gd name="T21" fmla="*/ 4392 h 4438"/>
                  <a:gd name="T22" fmla="*/ 0 w 4437"/>
                  <a:gd name="T23" fmla="*/ 46 h 4438"/>
                  <a:gd name="T24" fmla="*/ 0 w 4437"/>
                  <a:gd name="T25" fmla="*/ 46 h 4438"/>
                  <a:gd name="T26" fmla="*/ 0 w 4437"/>
                  <a:gd name="T27" fmla="*/ 36 h 4438"/>
                  <a:gd name="T28" fmla="*/ 4 w 4437"/>
                  <a:gd name="T29" fmla="*/ 28 h 4438"/>
                  <a:gd name="T30" fmla="*/ 8 w 4437"/>
                  <a:gd name="T31" fmla="*/ 20 h 4438"/>
                  <a:gd name="T32" fmla="*/ 14 w 4437"/>
                  <a:gd name="T33" fmla="*/ 14 h 4438"/>
                  <a:gd name="T34" fmla="*/ 20 w 4437"/>
                  <a:gd name="T35" fmla="*/ 8 h 4438"/>
                  <a:gd name="T36" fmla="*/ 28 w 4437"/>
                  <a:gd name="T37" fmla="*/ 4 h 4438"/>
                  <a:gd name="T38" fmla="*/ 36 w 4437"/>
                  <a:gd name="T39" fmla="*/ 2 h 4438"/>
                  <a:gd name="T40" fmla="*/ 46 w 4437"/>
                  <a:gd name="T41" fmla="*/ 0 h 4438"/>
                  <a:gd name="T42" fmla="*/ 46 w 4437"/>
                  <a:gd name="T43" fmla="*/ 0 h 4438"/>
                  <a:gd name="T44" fmla="*/ 54 w 4437"/>
                  <a:gd name="T45" fmla="*/ 2 h 4438"/>
                  <a:gd name="T46" fmla="*/ 64 w 4437"/>
                  <a:gd name="T47" fmla="*/ 4 h 4438"/>
                  <a:gd name="T48" fmla="*/ 72 w 4437"/>
                  <a:gd name="T49" fmla="*/ 8 h 4438"/>
                  <a:gd name="T50" fmla="*/ 78 w 4437"/>
                  <a:gd name="T51" fmla="*/ 14 h 4438"/>
                  <a:gd name="T52" fmla="*/ 84 w 4437"/>
                  <a:gd name="T53" fmla="*/ 20 h 4438"/>
                  <a:gd name="T54" fmla="*/ 88 w 4437"/>
                  <a:gd name="T55" fmla="*/ 28 h 4438"/>
                  <a:gd name="T56" fmla="*/ 90 w 4437"/>
                  <a:gd name="T57" fmla="*/ 36 h 4438"/>
                  <a:gd name="T58" fmla="*/ 92 w 4437"/>
                  <a:gd name="T59" fmla="*/ 46 h 4438"/>
                  <a:gd name="T60" fmla="*/ 92 w 4437"/>
                  <a:gd name="T61" fmla="*/ 4346 h 4438"/>
                  <a:gd name="T62" fmla="*/ 4347 w 4437"/>
                  <a:gd name="T63" fmla="*/ 4346 h 4438"/>
                  <a:gd name="T64" fmla="*/ 4347 w 4437"/>
                  <a:gd name="T65" fmla="*/ 46 h 4438"/>
                  <a:gd name="T66" fmla="*/ 4347 w 4437"/>
                  <a:gd name="T67" fmla="*/ 46 h 4438"/>
                  <a:gd name="T68" fmla="*/ 4347 w 4437"/>
                  <a:gd name="T69" fmla="*/ 36 h 4438"/>
                  <a:gd name="T70" fmla="*/ 4351 w 4437"/>
                  <a:gd name="T71" fmla="*/ 28 h 4438"/>
                  <a:gd name="T72" fmla="*/ 4355 w 4437"/>
                  <a:gd name="T73" fmla="*/ 20 h 4438"/>
                  <a:gd name="T74" fmla="*/ 4361 w 4437"/>
                  <a:gd name="T75" fmla="*/ 14 h 4438"/>
                  <a:gd name="T76" fmla="*/ 4367 w 4437"/>
                  <a:gd name="T77" fmla="*/ 8 h 4438"/>
                  <a:gd name="T78" fmla="*/ 4375 w 4437"/>
                  <a:gd name="T79" fmla="*/ 4 h 4438"/>
                  <a:gd name="T80" fmla="*/ 4383 w 4437"/>
                  <a:gd name="T81" fmla="*/ 2 h 4438"/>
                  <a:gd name="T82" fmla="*/ 4393 w 4437"/>
                  <a:gd name="T83" fmla="*/ 0 h 4438"/>
                  <a:gd name="T84" fmla="*/ 4393 w 4437"/>
                  <a:gd name="T85" fmla="*/ 0 h 4438"/>
                  <a:gd name="T86" fmla="*/ 4401 w 4437"/>
                  <a:gd name="T87" fmla="*/ 2 h 4438"/>
                  <a:gd name="T88" fmla="*/ 4409 w 4437"/>
                  <a:gd name="T89" fmla="*/ 4 h 4438"/>
                  <a:gd name="T90" fmla="*/ 4417 w 4437"/>
                  <a:gd name="T91" fmla="*/ 8 h 4438"/>
                  <a:gd name="T92" fmla="*/ 4425 w 4437"/>
                  <a:gd name="T93" fmla="*/ 14 h 4438"/>
                  <a:gd name="T94" fmla="*/ 4431 w 4437"/>
                  <a:gd name="T95" fmla="*/ 20 h 4438"/>
                  <a:gd name="T96" fmla="*/ 4435 w 4437"/>
                  <a:gd name="T97" fmla="*/ 28 h 4438"/>
                  <a:gd name="T98" fmla="*/ 4437 w 4437"/>
                  <a:gd name="T99" fmla="*/ 36 h 4438"/>
                  <a:gd name="T100" fmla="*/ 4437 w 4437"/>
                  <a:gd name="T101" fmla="*/ 46 h 4438"/>
                  <a:gd name="T102" fmla="*/ 4437 w 4437"/>
                  <a:gd name="T103" fmla="*/ 4392 h 4438"/>
                  <a:gd name="T104" fmla="*/ 4437 w 4437"/>
                  <a:gd name="T105" fmla="*/ 4392 h 4438"/>
                  <a:gd name="T106" fmla="*/ 4437 w 4437"/>
                  <a:gd name="T107" fmla="*/ 4402 h 4438"/>
                  <a:gd name="T108" fmla="*/ 4435 w 4437"/>
                  <a:gd name="T109" fmla="*/ 4410 h 4438"/>
                  <a:gd name="T110" fmla="*/ 4431 w 4437"/>
                  <a:gd name="T111" fmla="*/ 4418 h 4438"/>
                  <a:gd name="T112" fmla="*/ 4425 w 4437"/>
                  <a:gd name="T113" fmla="*/ 4424 h 4438"/>
                  <a:gd name="T114" fmla="*/ 4417 w 4437"/>
                  <a:gd name="T115" fmla="*/ 4430 h 4438"/>
                  <a:gd name="T116" fmla="*/ 4409 w 4437"/>
                  <a:gd name="T117" fmla="*/ 4434 h 4438"/>
                  <a:gd name="T118" fmla="*/ 4401 w 4437"/>
                  <a:gd name="T119" fmla="*/ 4436 h 4438"/>
                  <a:gd name="T120" fmla="*/ 4393 w 4437"/>
                  <a:gd name="T121" fmla="*/ 4438 h 4438"/>
                  <a:gd name="T122" fmla="*/ 4393 w 4437"/>
                  <a:gd name="T123" fmla="*/ 4438 h 4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37" h="4438">
                    <a:moveTo>
                      <a:pt x="4393" y="4438"/>
                    </a:moveTo>
                    <a:lnTo>
                      <a:pt x="46" y="4438"/>
                    </a:lnTo>
                    <a:lnTo>
                      <a:pt x="46" y="4438"/>
                    </a:lnTo>
                    <a:lnTo>
                      <a:pt x="36" y="4436"/>
                    </a:lnTo>
                    <a:lnTo>
                      <a:pt x="28" y="4434"/>
                    </a:lnTo>
                    <a:lnTo>
                      <a:pt x="20" y="4430"/>
                    </a:lnTo>
                    <a:lnTo>
                      <a:pt x="14" y="4424"/>
                    </a:lnTo>
                    <a:lnTo>
                      <a:pt x="8" y="4418"/>
                    </a:lnTo>
                    <a:lnTo>
                      <a:pt x="4" y="4410"/>
                    </a:lnTo>
                    <a:lnTo>
                      <a:pt x="0" y="4402"/>
                    </a:lnTo>
                    <a:lnTo>
                      <a:pt x="0" y="4392"/>
                    </a:lnTo>
                    <a:lnTo>
                      <a:pt x="0" y="46"/>
                    </a:lnTo>
                    <a:lnTo>
                      <a:pt x="0" y="46"/>
                    </a:lnTo>
                    <a:lnTo>
                      <a:pt x="0" y="36"/>
                    </a:lnTo>
                    <a:lnTo>
                      <a:pt x="4" y="28"/>
                    </a:lnTo>
                    <a:lnTo>
                      <a:pt x="8" y="20"/>
                    </a:lnTo>
                    <a:lnTo>
                      <a:pt x="14" y="14"/>
                    </a:lnTo>
                    <a:lnTo>
                      <a:pt x="20" y="8"/>
                    </a:lnTo>
                    <a:lnTo>
                      <a:pt x="28" y="4"/>
                    </a:lnTo>
                    <a:lnTo>
                      <a:pt x="36" y="2"/>
                    </a:lnTo>
                    <a:lnTo>
                      <a:pt x="46" y="0"/>
                    </a:lnTo>
                    <a:lnTo>
                      <a:pt x="46" y="0"/>
                    </a:lnTo>
                    <a:lnTo>
                      <a:pt x="54" y="2"/>
                    </a:lnTo>
                    <a:lnTo>
                      <a:pt x="64" y="4"/>
                    </a:lnTo>
                    <a:lnTo>
                      <a:pt x="72" y="8"/>
                    </a:lnTo>
                    <a:lnTo>
                      <a:pt x="78" y="14"/>
                    </a:lnTo>
                    <a:lnTo>
                      <a:pt x="84" y="20"/>
                    </a:lnTo>
                    <a:lnTo>
                      <a:pt x="88" y="28"/>
                    </a:lnTo>
                    <a:lnTo>
                      <a:pt x="90" y="36"/>
                    </a:lnTo>
                    <a:lnTo>
                      <a:pt x="92" y="46"/>
                    </a:lnTo>
                    <a:lnTo>
                      <a:pt x="92" y="4346"/>
                    </a:lnTo>
                    <a:lnTo>
                      <a:pt x="4347" y="4346"/>
                    </a:lnTo>
                    <a:lnTo>
                      <a:pt x="4347" y="46"/>
                    </a:lnTo>
                    <a:lnTo>
                      <a:pt x="4347" y="46"/>
                    </a:lnTo>
                    <a:lnTo>
                      <a:pt x="4347" y="36"/>
                    </a:lnTo>
                    <a:lnTo>
                      <a:pt x="4351" y="28"/>
                    </a:lnTo>
                    <a:lnTo>
                      <a:pt x="4355" y="20"/>
                    </a:lnTo>
                    <a:lnTo>
                      <a:pt x="4361" y="14"/>
                    </a:lnTo>
                    <a:lnTo>
                      <a:pt x="4367" y="8"/>
                    </a:lnTo>
                    <a:lnTo>
                      <a:pt x="4375" y="4"/>
                    </a:lnTo>
                    <a:lnTo>
                      <a:pt x="4383" y="2"/>
                    </a:lnTo>
                    <a:lnTo>
                      <a:pt x="4393" y="0"/>
                    </a:lnTo>
                    <a:lnTo>
                      <a:pt x="4393" y="0"/>
                    </a:lnTo>
                    <a:lnTo>
                      <a:pt x="4401" y="2"/>
                    </a:lnTo>
                    <a:lnTo>
                      <a:pt x="4409" y="4"/>
                    </a:lnTo>
                    <a:lnTo>
                      <a:pt x="4417" y="8"/>
                    </a:lnTo>
                    <a:lnTo>
                      <a:pt x="4425" y="14"/>
                    </a:lnTo>
                    <a:lnTo>
                      <a:pt x="4431" y="20"/>
                    </a:lnTo>
                    <a:lnTo>
                      <a:pt x="4435" y="28"/>
                    </a:lnTo>
                    <a:lnTo>
                      <a:pt x="4437" y="36"/>
                    </a:lnTo>
                    <a:lnTo>
                      <a:pt x="4437" y="46"/>
                    </a:lnTo>
                    <a:lnTo>
                      <a:pt x="4437" y="4392"/>
                    </a:lnTo>
                    <a:lnTo>
                      <a:pt x="4437" y="4392"/>
                    </a:lnTo>
                    <a:lnTo>
                      <a:pt x="4437" y="4402"/>
                    </a:lnTo>
                    <a:lnTo>
                      <a:pt x="4435" y="4410"/>
                    </a:lnTo>
                    <a:lnTo>
                      <a:pt x="4431" y="4418"/>
                    </a:lnTo>
                    <a:lnTo>
                      <a:pt x="4425" y="4424"/>
                    </a:lnTo>
                    <a:lnTo>
                      <a:pt x="4417" y="4430"/>
                    </a:lnTo>
                    <a:lnTo>
                      <a:pt x="4409" y="4434"/>
                    </a:lnTo>
                    <a:lnTo>
                      <a:pt x="4401" y="4436"/>
                    </a:lnTo>
                    <a:lnTo>
                      <a:pt x="4393" y="4438"/>
                    </a:lnTo>
                    <a:lnTo>
                      <a:pt x="4393" y="4438"/>
                    </a:lnTo>
                    <a:close/>
                  </a:path>
                </a:pathLst>
              </a:custGeom>
              <a:solidFill>
                <a:srgbClr val="EB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GB" sz="1200" b="0" i="0" u="none" strike="noStrike" kern="0" cap="none" spc="0" normalizeH="0" baseline="0" noProof="0">
                  <a:ln>
                    <a:noFill/>
                  </a:ln>
                  <a:solidFill>
                    <a:srgbClr val="000000"/>
                  </a:solidFill>
                  <a:effectLst/>
                  <a:uLnTx/>
                  <a:uFillTx/>
                  <a:latin typeface="Arial"/>
                  <a:cs typeface="Arial"/>
                  <a:sym typeface="Arial"/>
                </a:endParaRPr>
              </a:p>
            </p:txBody>
          </p:sp>
        </p:grpSp>
        <p:sp>
          <p:nvSpPr>
            <p:cNvPr id="17" name="Freeform 14">
              <a:extLst>
                <a:ext uri="{FF2B5EF4-FFF2-40B4-BE49-F238E27FC236}">
                  <a16:creationId xmlns:a16="http://schemas.microsoft.com/office/drawing/2014/main" id="{FE3D83BD-3D91-9D7B-74B3-E3A58037C87B}"/>
                </a:ext>
              </a:extLst>
            </p:cNvPr>
            <p:cNvSpPr>
              <a:spLocks/>
            </p:cNvSpPr>
            <p:nvPr/>
          </p:nvSpPr>
          <p:spPr bwMode="auto">
            <a:xfrm>
              <a:off x="4006724" y="3215969"/>
              <a:ext cx="176195" cy="213902"/>
            </a:xfrm>
            <a:custGeom>
              <a:avLst/>
              <a:gdLst>
                <a:gd name="T0" fmla="*/ 514 w 514"/>
                <a:gd name="T1" fmla="*/ 0 h 624"/>
                <a:gd name="T2" fmla="*/ 256 w 514"/>
                <a:gd name="T3" fmla="*/ 624 h 624"/>
                <a:gd name="T4" fmla="*/ 0 w 514"/>
                <a:gd name="T5" fmla="*/ 0 h 624"/>
                <a:gd name="T6" fmla="*/ 514 w 514"/>
                <a:gd name="T7" fmla="*/ 0 h 624"/>
              </a:gdLst>
              <a:ahLst/>
              <a:cxnLst>
                <a:cxn ang="0">
                  <a:pos x="T0" y="T1"/>
                </a:cxn>
                <a:cxn ang="0">
                  <a:pos x="T2" y="T3"/>
                </a:cxn>
                <a:cxn ang="0">
                  <a:pos x="T4" y="T5"/>
                </a:cxn>
                <a:cxn ang="0">
                  <a:pos x="T6" y="T7"/>
                </a:cxn>
              </a:cxnLst>
              <a:rect l="0" t="0" r="r" b="b"/>
              <a:pathLst>
                <a:path w="514" h="624">
                  <a:moveTo>
                    <a:pt x="514" y="0"/>
                  </a:moveTo>
                  <a:lnTo>
                    <a:pt x="256" y="624"/>
                  </a:lnTo>
                  <a:lnTo>
                    <a:pt x="0" y="0"/>
                  </a:lnTo>
                  <a:lnTo>
                    <a:pt x="514" y="0"/>
                  </a:lnTo>
                  <a:close/>
                </a:path>
              </a:pathLst>
            </a:custGeom>
            <a:solidFill>
              <a:srgbClr val="EB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GB" sz="1200" b="0" i="0" u="none" strike="noStrike" kern="0" cap="none" spc="0" normalizeH="0" baseline="0" noProof="0">
                <a:ln>
                  <a:noFill/>
                </a:ln>
                <a:solidFill>
                  <a:srgbClr val="000000"/>
                </a:solidFill>
                <a:effectLst/>
                <a:uLnTx/>
                <a:uFillTx/>
                <a:latin typeface="Arial"/>
                <a:cs typeface="Arial"/>
                <a:sym typeface="Arial"/>
              </a:endParaRPr>
            </a:p>
          </p:txBody>
        </p:sp>
      </p:grpSp>
      <p:sp>
        <p:nvSpPr>
          <p:cNvPr id="49" name="Text Placeholder 48">
            <a:extLst>
              <a:ext uri="{FF2B5EF4-FFF2-40B4-BE49-F238E27FC236}">
                <a16:creationId xmlns:a16="http://schemas.microsoft.com/office/drawing/2014/main" id="{8BBD4429-3A0D-EA11-B975-FB864906BB37}"/>
              </a:ext>
            </a:extLst>
          </p:cNvPr>
          <p:cNvSpPr>
            <a:spLocks noGrp="1"/>
          </p:cNvSpPr>
          <p:nvPr>
            <p:ph type="body" sz="quarter" idx="18" hasCustomPrompt="1"/>
          </p:nvPr>
        </p:nvSpPr>
        <p:spPr>
          <a:xfrm>
            <a:off x="6112289" y="2396624"/>
            <a:ext cx="5897768" cy="316342"/>
          </a:xfrm>
        </p:spPr>
        <p:txBody>
          <a:bodyPr>
            <a:normAutofit/>
          </a:bodyPr>
          <a:lstStyle>
            <a:lvl1pPr marL="0" indent="0">
              <a:buNone/>
              <a:defRPr sz="1600" b="1">
                <a:latin typeface="微軟正黑體" panose="020B0604030504040204" pitchFamily="34" charset="-120"/>
                <a:ea typeface="微軟正黑體" panose="020B0604030504040204" pitchFamily="34" charset="-120"/>
              </a:defRPr>
            </a:lvl1pPr>
          </a:lstStyle>
          <a:p>
            <a:pPr lvl="0"/>
            <a:r>
              <a:rPr lang="zh-TW" altLang="en-US" dirty="0"/>
              <a:t>禾新</a:t>
            </a:r>
          </a:p>
        </p:txBody>
      </p:sp>
      <p:sp>
        <p:nvSpPr>
          <p:cNvPr id="51" name="Picture Placeholder 50">
            <a:extLst>
              <a:ext uri="{FF2B5EF4-FFF2-40B4-BE49-F238E27FC236}">
                <a16:creationId xmlns:a16="http://schemas.microsoft.com/office/drawing/2014/main" id="{31FAF95A-42CF-C201-99C1-1ABEA10AF97E}"/>
              </a:ext>
            </a:extLst>
          </p:cNvPr>
          <p:cNvSpPr>
            <a:spLocks noGrp="1"/>
          </p:cNvSpPr>
          <p:nvPr>
            <p:ph type="pic" sz="quarter" idx="19"/>
          </p:nvPr>
        </p:nvSpPr>
        <p:spPr>
          <a:xfrm>
            <a:off x="3124200" y="2154238"/>
            <a:ext cx="2820988" cy="1889125"/>
          </a:xfrm>
        </p:spPr>
        <p:txBody>
          <a:bodyPr/>
          <a:lstStyle/>
          <a:p>
            <a:endParaRPr lang="zh-TW" altLang="en-US"/>
          </a:p>
        </p:txBody>
      </p:sp>
      <p:sp>
        <p:nvSpPr>
          <p:cNvPr id="52" name="Text Placeholder 48">
            <a:extLst>
              <a:ext uri="{FF2B5EF4-FFF2-40B4-BE49-F238E27FC236}">
                <a16:creationId xmlns:a16="http://schemas.microsoft.com/office/drawing/2014/main" id="{5F5C97A8-0C62-B4F6-84CC-ACE4EEED15D0}"/>
              </a:ext>
            </a:extLst>
          </p:cNvPr>
          <p:cNvSpPr>
            <a:spLocks noGrp="1"/>
          </p:cNvSpPr>
          <p:nvPr>
            <p:ph type="body" sz="quarter" idx="20" hasCustomPrompt="1"/>
          </p:nvPr>
        </p:nvSpPr>
        <p:spPr>
          <a:xfrm>
            <a:off x="6119909" y="2768098"/>
            <a:ext cx="5942211" cy="618045"/>
          </a:xfrm>
        </p:spPr>
        <p:txBody>
          <a:bodyPr>
            <a:noAutofit/>
          </a:bodyPr>
          <a:lstStyle>
            <a:lvl1pPr marL="0" indent="0">
              <a:buNone/>
              <a:defRPr sz="1000" b="0">
                <a:latin typeface="微軟正黑體" panose="020B0604030504040204" pitchFamily="34" charset="-120"/>
                <a:ea typeface="微軟正黑體" panose="020B0604030504040204" pitchFamily="34" charset="-120"/>
              </a:defRPr>
            </a:lvl1pPr>
          </a:lstStyle>
          <a:p>
            <a:pPr lvl="0"/>
            <a:r>
              <a:rPr lang="zh-TW" altLang="en-US" dirty="0"/>
              <a:t>模具的優劣是產品品質極為重要的關鍵，舉凡塑膠射出衛浴用品、工業用的螺絲螺帽、大型汽車鈑金等，有了優質的模具，再搭配精湛的製程技術，才能充分凸顯產品的商業競爭力。成立於</a:t>
            </a:r>
            <a:r>
              <a:rPr lang="en-US" altLang="zh-TW" dirty="0"/>
              <a:t>1976...</a:t>
            </a:r>
            <a:endParaRPr lang="zh-TW" altLang="en-US" dirty="0"/>
          </a:p>
        </p:txBody>
      </p:sp>
      <p:sp>
        <p:nvSpPr>
          <p:cNvPr id="58" name="Text Placeholder 48">
            <a:extLst>
              <a:ext uri="{FF2B5EF4-FFF2-40B4-BE49-F238E27FC236}">
                <a16:creationId xmlns:a16="http://schemas.microsoft.com/office/drawing/2014/main" id="{BAAB2685-E0AD-421B-BCCB-DD0234DC860C}"/>
              </a:ext>
            </a:extLst>
          </p:cNvPr>
          <p:cNvSpPr>
            <a:spLocks noGrp="1"/>
          </p:cNvSpPr>
          <p:nvPr>
            <p:ph type="body" sz="quarter" idx="22" hasCustomPrompt="1"/>
          </p:nvPr>
        </p:nvSpPr>
        <p:spPr>
          <a:xfrm>
            <a:off x="8712448" y="6002194"/>
            <a:ext cx="3264000" cy="226423"/>
          </a:xfrm>
        </p:spPr>
        <p:txBody>
          <a:bodyPr>
            <a:noAutofit/>
          </a:bodyPr>
          <a:lstStyle>
            <a:lvl1pPr marL="0" indent="0" algn="l">
              <a:buNone/>
              <a:defRPr lang="en-GB" altLang="zh-TW" sz="1000" b="0" i="0" u="none" strike="noStrike" kern="0" cap="none" noProof="0" dirty="0" smtClean="0">
                <a:solidFill>
                  <a:srgbClr val="000000"/>
                </a:solidFill>
                <a:latin typeface="Arial"/>
                <a:ea typeface="Arial"/>
                <a:cs typeface="Arial" charset="0"/>
                <a:sym typeface="Arial"/>
              </a:defRPr>
            </a:lvl1pPr>
          </a:lstStyle>
          <a:p>
            <a:pPr marL="0" marR="0" lvl="0" indent="0" algn="r" defTabSz="682749" rtl="0" eaLnBrk="0" fontAlgn="auto" latinLnBrk="0" hangingPunct="0">
              <a:lnSpc>
                <a:spcPct val="100000"/>
              </a:lnSpc>
              <a:spcBef>
                <a:spcPts val="0"/>
              </a:spcBef>
              <a:spcAft>
                <a:spcPts val="171"/>
              </a:spcAft>
              <a:buClr>
                <a:srgbClr val="000000"/>
              </a:buClr>
              <a:buSzTx/>
              <a:buFont typeface="Arial"/>
              <a:buNone/>
              <a:tabLst/>
              <a:defRPr/>
            </a:pPr>
            <a:r>
              <a:rPr kumimoji="0" lang="en-GB" altLang="zh-TW" sz="1000" b="0" i="0" u="none" strike="noStrike" kern="0" cap="none" spc="0" normalizeH="0" baseline="0" noProof="0" dirty="0">
                <a:ln>
                  <a:noFill/>
                </a:ln>
                <a:solidFill>
                  <a:srgbClr val="000000"/>
                </a:solidFill>
                <a:effectLst/>
                <a:uLnTx/>
                <a:uFillTx/>
                <a:latin typeface="Arial"/>
                <a:ea typeface="+mn-ea"/>
                <a:cs typeface="Arial" charset="0"/>
                <a:sym typeface="Arial"/>
                <a:hlinkClick r:id="rId2">
                  <a:extLst>
                    <a:ext uri="{A12FA001-AC4F-418D-AE19-62706E023703}">
                      <ahyp:hlinkClr xmlns:ahyp="http://schemas.microsoft.com/office/drawing/2018/hyperlinkcolor" val="tx"/>
                    </a:ext>
                  </a:extLst>
                </a:hlinkClick>
              </a:rPr>
              <a:t>https://www.tcloud.gov.tw/article/user-story/11109003</a:t>
            </a:r>
            <a:endParaRPr kumimoji="0" lang="en-GB" altLang="zh-TW" sz="1000" b="0" i="0" u="none" strike="noStrike" kern="0" cap="none" spc="0" normalizeH="0" baseline="0" noProof="0" dirty="0">
              <a:ln>
                <a:noFill/>
              </a:ln>
              <a:solidFill>
                <a:srgbClr val="000000"/>
              </a:solidFill>
              <a:effectLst/>
              <a:uLnTx/>
              <a:uFillTx/>
              <a:latin typeface="Arial"/>
              <a:ea typeface="+mn-ea"/>
              <a:cs typeface="Arial" charset="0"/>
              <a:sym typeface="Arial"/>
            </a:endParaRPr>
          </a:p>
          <a:p>
            <a:pPr marL="0" marR="0" lvl="0" indent="0" algn="r" defTabSz="682749" rtl="0" eaLnBrk="0" fontAlgn="auto" latinLnBrk="0" hangingPunct="0">
              <a:lnSpc>
                <a:spcPct val="100000"/>
              </a:lnSpc>
              <a:spcBef>
                <a:spcPts val="0"/>
              </a:spcBef>
              <a:spcAft>
                <a:spcPts val="171"/>
              </a:spcAft>
              <a:buClr>
                <a:srgbClr val="000000"/>
              </a:buClr>
              <a:buSzTx/>
              <a:buFont typeface="Arial"/>
              <a:buNone/>
              <a:tabLst/>
              <a:defRPr/>
            </a:pPr>
            <a:endParaRPr kumimoji="0" lang="en-GB" altLang="zh-TW" sz="1000" b="0" i="0" u="none" strike="noStrike" kern="0" cap="none" spc="0" normalizeH="0" baseline="0" noProof="0" dirty="0">
              <a:ln>
                <a:noFill/>
              </a:ln>
              <a:solidFill>
                <a:srgbClr val="000000"/>
              </a:solidFill>
              <a:effectLst/>
              <a:uLnTx/>
              <a:uFillTx/>
              <a:latin typeface="Arial"/>
              <a:ea typeface="+mn-ea"/>
              <a:cs typeface="Arial" charset="0"/>
              <a:sym typeface="Arial"/>
            </a:endParaRPr>
          </a:p>
        </p:txBody>
      </p:sp>
      <p:sp>
        <p:nvSpPr>
          <p:cNvPr id="59" name="Text Placeholder 48">
            <a:extLst>
              <a:ext uri="{FF2B5EF4-FFF2-40B4-BE49-F238E27FC236}">
                <a16:creationId xmlns:a16="http://schemas.microsoft.com/office/drawing/2014/main" id="{7A713829-1433-7089-7A4A-8A148AEE69EB}"/>
              </a:ext>
            </a:extLst>
          </p:cNvPr>
          <p:cNvSpPr>
            <a:spLocks noGrp="1"/>
          </p:cNvSpPr>
          <p:nvPr>
            <p:ph type="body" sz="quarter" idx="23" hasCustomPrompt="1"/>
          </p:nvPr>
        </p:nvSpPr>
        <p:spPr>
          <a:xfrm>
            <a:off x="6118439" y="4593263"/>
            <a:ext cx="5897768" cy="316342"/>
          </a:xfrm>
        </p:spPr>
        <p:txBody>
          <a:bodyPr>
            <a:normAutofit/>
          </a:bodyPr>
          <a:lstStyle>
            <a:lvl1pPr marL="0" indent="0">
              <a:buNone/>
              <a:defRPr sz="1600" b="1">
                <a:latin typeface="微軟正黑體" panose="020B0604030504040204" pitchFamily="34" charset="-120"/>
                <a:ea typeface="微軟正黑體" panose="020B0604030504040204" pitchFamily="34" charset="-120"/>
              </a:defRPr>
            </a:lvl1pPr>
          </a:lstStyle>
          <a:p>
            <a:pPr lvl="0"/>
            <a:r>
              <a:rPr lang="zh-TW" altLang="en-US" dirty="0"/>
              <a:t>禾新</a:t>
            </a:r>
          </a:p>
        </p:txBody>
      </p:sp>
      <p:sp>
        <p:nvSpPr>
          <p:cNvPr id="60" name="Picture Placeholder 50">
            <a:extLst>
              <a:ext uri="{FF2B5EF4-FFF2-40B4-BE49-F238E27FC236}">
                <a16:creationId xmlns:a16="http://schemas.microsoft.com/office/drawing/2014/main" id="{43005496-3325-F426-EA90-DAB9B44714A5}"/>
              </a:ext>
            </a:extLst>
          </p:cNvPr>
          <p:cNvSpPr>
            <a:spLocks noGrp="1"/>
          </p:cNvSpPr>
          <p:nvPr>
            <p:ph type="pic" sz="quarter" idx="24"/>
          </p:nvPr>
        </p:nvSpPr>
        <p:spPr>
          <a:xfrm>
            <a:off x="3130350" y="4350877"/>
            <a:ext cx="2820988" cy="1889125"/>
          </a:xfrm>
        </p:spPr>
        <p:txBody>
          <a:bodyPr/>
          <a:lstStyle/>
          <a:p>
            <a:endParaRPr lang="zh-TW" altLang="en-US"/>
          </a:p>
        </p:txBody>
      </p:sp>
      <p:sp>
        <p:nvSpPr>
          <p:cNvPr id="61" name="Text Placeholder 48">
            <a:extLst>
              <a:ext uri="{FF2B5EF4-FFF2-40B4-BE49-F238E27FC236}">
                <a16:creationId xmlns:a16="http://schemas.microsoft.com/office/drawing/2014/main" id="{84A8B723-6DE3-2B43-DEAF-A4CDCD550507}"/>
              </a:ext>
            </a:extLst>
          </p:cNvPr>
          <p:cNvSpPr>
            <a:spLocks noGrp="1"/>
          </p:cNvSpPr>
          <p:nvPr>
            <p:ph type="body" sz="quarter" idx="25" hasCustomPrompt="1"/>
          </p:nvPr>
        </p:nvSpPr>
        <p:spPr>
          <a:xfrm>
            <a:off x="6126059" y="4964737"/>
            <a:ext cx="5942211" cy="618045"/>
          </a:xfrm>
        </p:spPr>
        <p:txBody>
          <a:bodyPr>
            <a:noAutofit/>
          </a:bodyPr>
          <a:lstStyle>
            <a:lvl1pPr marL="0" indent="0">
              <a:buNone/>
              <a:defRPr sz="1000" b="0">
                <a:latin typeface="微軟正黑體" panose="020B0604030504040204" pitchFamily="34" charset="-120"/>
                <a:ea typeface="微軟正黑體" panose="020B0604030504040204" pitchFamily="34" charset="-120"/>
              </a:defRPr>
            </a:lvl1pPr>
          </a:lstStyle>
          <a:p>
            <a:pPr lvl="0"/>
            <a:r>
              <a:rPr lang="zh-TW" altLang="en-US" dirty="0"/>
              <a:t>模具的優劣是產品品質極為重要的關鍵，舉凡塑膠射出衛浴用品、工業用的螺絲螺帽、大型汽車鈑金等，有了優質的模具，再搭配精湛的製程技術，才能充分凸顯產品的商業競爭力。成立於</a:t>
            </a:r>
            <a:r>
              <a:rPr lang="en-US" altLang="zh-TW" dirty="0"/>
              <a:t>1976...</a:t>
            </a:r>
            <a:endParaRPr lang="zh-TW" altLang="en-US" dirty="0"/>
          </a:p>
        </p:txBody>
      </p:sp>
      <p:sp>
        <p:nvSpPr>
          <p:cNvPr id="6" name="Text Placeholder 5">
            <a:extLst>
              <a:ext uri="{FF2B5EF4-FFF2-40B4-BE49-F238E27FC236}">
                <a16:creationId xmlns:a16="http://schemas.microsoft.com/office/drawing/2014/main" id="{30C60A50-4EE3-433B-83AF-A20E01429DF6}"/>
              </a:ext>
            </a:extLst>
          </p:cNvPr>
          <p:cNvSpPr>
            <a:spLocks noGrp="1"/>
          </p:cNvSpPr>
          <p:nvPr>
            <p:ph type="body" sz="quarter" idx="26"/>
          </p:nvPr>
        </p:nvSpPr>
        <p:spPr>
          <a:xfrm>
            <a:off x="6112289" y="3429000"/>
            <a:ext cx="5959061" cy="390695"/>
          </a:xfrm>
        </p:spPr>
        <p:txBody>
          <a:bodyPr/>
          <a:lstStyle/>
          <a:p>
            <a:pPr lvl="0"/>
            <a:endParaRPr lang="zh-TW" altLang="en-US" dirty="0"/>
          </a:p>
        </p:txBody>
      </p:sp>
      <p:sp>
        <p:nvSpPr>
          <p:cNvPr id="62" name="Text Placeholder 5">
            <a:extLst>
              <a:ext uri="{FF2B5EF4-FFF2-40B4-BE49-F238E27FC236}">
                <a16:creationId xmlns:a16="http://schemas.microsoft.com/office/drawing/2014/main" id="{584F8B8C-55C8-48CE-9A98-62C9C001FF42}"/>
              </a:ext>
            </a:extLst>
          </p:cNvPr>
          <p:cNvSpPr>
            <a:spLocks noGrp="1"/>
          </p:cNvSpPr>
          <p:nvPr>
            <p:ph type="body" sz="quarter" idx="27"/>
          </p:nvPr>
        </p:nvSpPr>
        <p:spPr>
          <a:xfrm>
            <a:off x="6119909" y="5597140"/>
            <a:ext cx="5959061" cy="390695"/>
          </a:xfrm>
        </p:spPr>
        <p:txBody>
          <a:bodyPr/>
          <a:lstStyle/>
          <a:p>
            <a:pPr lvl="0"/>
            <a:endParaRPr lang="zh-TW" altLang="en-US" dirty="0"/>
          </a:p>
        </p:txBody>
      </p:sp>
    </p:spTree>
    <p:extLst>
      <p:ext uri="{BB962C8B-B14F-4D97-AF65-F5344CB8AC3E}">
        <p14:creationId xmlns:p14="http://schemas.microsoft.com/office/powerpoint/2010/main" val="24842688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Quote 1 Image Full" preserve="1">
  <p:cSld name="Quote 1 Image Full">
    <p:spTree>
      <p:nvGrpSpPr>
        <p:cNvPr id="1" name="Shape 130"/>
        <p:cNvGrpSpPr/>
        <p:nvPr/>
      </p:nvGrpSpPr>
      <p:grpSpPr>
        <a:xfrm>
          <a:off x="0" y="0"/>
          <a:ext cx="0" cy="0"/>
          <a:chOff x="0" y="0"/>
          <a:chExt cx="0" cy="0"/>
        </a:xfrm>
      </p:grpSpPr>
      <p:sp>
        <p:nvSpPr>
          <p:cNvPr id="131" name="Google Shape;131;p24"/>
          <p:cNvSpPr txBox="1">
            <a:spLocks noGrp="1"/>
          </p:cNvSpPr>
          <p:nvPr>
            <p:ph type="body" idx="1"/>
          </p:nvPr>
        </p:nvSpPr>
        <p:spPr>
          <a:xfrm>
            <a:off x="0" y="1143000"/>
            <a:ext cx="4572000" cy="4572000"/>
          </a:xfrm>
          <a:prstGeom prst="rect">
            <a:avLst/>
          </a:prstGeom>
          <a:solidFill>
            <a:srgbClr val="E0301E"/>
          </a:solidFill>
          <a:ln>
            <a:noFill/>
          </a:ln>
        </p:spPr>
        <p:txBody>
          <a:bodyPr spcFirstLastPara="1" wrap="square" lIns="438900" tIns="1440000" rIns="252000" bIns="180000" anchor="t" anchorCtr="0">
            <a:noAutofit/>
          </a:bodyPr>
          <a:lstStyle>
            <a:lvl1pPr marL="457200" marR="0" lvl="0" indent="-228600" algn="l" rtl="0">
              <a:lnSpc>
                <a:spcPct val="90000"/>
              </a:lnSpc>
              <a:spcBef>
                <a:spcPts val="0"/>
              </a:spcBef>
              <a:spcAft>
                <a:spcPts val="0"/>
              </a:spcAft>
              <a:buClr>
                <a:schemeClr val="lt1"/>
              </a:buClr>
              <a:buSzPts val="2600"/>
              <a:buFont typeface="Arial"/>
              <a:buNone/>
              <a:defRPr sz="2600" b="0" i="0" u="none" strike="noStrike" cap="none">
                <a:solidFill>
                  <a:schemeClr val="lt1"/>
                </a:solidFill>
                <a:latin typeface="Georgia"/>
                <a:ea typeface="Georgia"/>
                <a:cs typeface="Georgia"/>
                <a:sym typeface="Georgia"/>
              </a:defRPr>
            </a:lvl1pPr>
            <a:lvl2pPr marL="914400" marR="0" lvl="1" indent="-228600" algn="l" rtl="0">
              <a:lnSpc>
                <a:spcPct val="100000"/>
              </a:lnSpc>
              <a:spcBef>
                <a:spcPts val="3000"/>
              </a:spcBef>
              <a:spcAft>
                <a:spcPts val="0"/>
              </a:spcAft>
              <a:buClr>
                <a:schemeClr val="lt1"/>
              </a:buClr>
              <a:buSzPts val="1600"/>
              <a:buFont typeface="Arial"/>
              <a:buNone/>
              <a:defRPr sz="1600" b="1"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L="3200400" marR="0" lvl="6"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L="3657600" marR="0" lvl="7"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L="4114800" marR="0" lvl="8"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pPr lvl="0"/>
            <a:r>
              <a:rPr lang="en-US" altLang="zh-TW"/>
              <a:t>Click to edit Master text styles</a:t>
            </a:r>
          </a:p>
        </p:txBody>
      </p:sp>
      <p:sp>
        <p:nvSpPr>
          <p:cNvPr id="132" name="Google Shape;132;p24"/>
          <p:cNvSpPr/>
          <p:nvPr/>
        </p:nvSpPr>
        <p:spPr>
          <a:xfrm>
            <a:off x="442913" y="1623703"/>
            <a:ext cx="871538" cy="679450"/>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3" name="Google Shape;133;p24"/>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lt1"/>
                </a:solidFill>
                <a:latin typeface="Arial"/>
                <a:ea typeface="Arial"/>
                <a:cs typeface="Arial"/>
                <a:sym typeface="Arial"/>
              </a:defRPr>
            </a:lvl1pPr>
            <a:lvl2pPr marL="0" marR="0" lvl="1" indent="0" algn="r" rtl="0">
              <a:spcBef>
                <a:spcPts val="0"/>
              </a:spcBef>
              <a:buNone/>
              <a:defRPr sz="750">
                <a:solidFill>
                  <a:schemeClr val="lt1"/>
                </a:solidFill>
                <a:latin typeface="Arial"/>
                <a:ea typeface="Arial"/>
                <a:cs typeface="Arial"/>
                <a:sym typeface="Arial"/>
              </a:defRPr>
            </a:lvl2pPr>
            <a:lvl3pPr marL="0" marR="0" lvl="2" indent="0" algn="r" rtl="0">
              <a:spcBef>
                <a:spcPts val="0"/>
              </a:spcBef>
              <a:buNone/>
              <a:defRPr sz="750">
                <a:solidFill>
                  <a:schemeClr val="lt1"/>
                </a:solidFill>
                <a:latin typeface="Arial"/>
                <a:ea typeface="Arial"/>
                <a:cs typeface="Arial"/>
                <a:sym typeface="Arial"/>
              </a:defRPr>
            </a:lvl3pPr>
            <a:lvl4pPr marL="0" marR="0" lvl="3" indent="0" algn="r" rtl="0">
              <a:spcBef>
                <a:spcPts val="0"/>
              </a:spcBef>
              <a:buNone/>
              <a:defRPr sz="750">
                <a:solidFill>
                  <a:schemeClr val="lt1"/>
                </a:solidFill>
                <a:latin typeface="Arial"/>
                <a:ea typeface="Arial"/>
                <a:cs typeface="Arial"/>
                <a:sym typeface="Arial"/>
              </a:defRPr>
            </a:lvl4pPr>
            <a:lvl5pPr marL="0" marR="0" lvl="4" indent="0" algn="r" rtl="0">
              <a:spcBef>
                <a:spcPts val="0"/>
              </a:spcBef>
              <a:buNone/>
              <a:defRPr sz="750">
                <a:solidFill>
                  <a:schemeClr val="lt1"/>
                </a:solidFill>
                <a:latin typeface="Arial"/>
                <a:ea typeface="Arial"/>
                <a:cs typeface="Arial"/>
                <a:sym typeface="Arial"/>
              </a:defRPr>
            </a:lvl5pPr>
            <a:lvl6pPr marL="0" marR="0" lvl="5" indent="0" algn="r" rtl="0">
              <a:spcBef>
                <a:spcPts val="0"/>
              </a:spcBef>
              <a:buNone/>
              <a:defRPr sz="750">
                <a:solidFill>
                  <a:schemeClr val="lt1"/>
                </a:solidFill>
                <a:latin typeface="Arial"/>
                <a:ea typeface="Arial"/>
                <a:cs typeface="Arial"/>
                <a:sym typeface="Arial"/>
              </a:defRPr>
            </a:lvl6pPr>
            <a:lvl7pPr marL="0" marR="0" lvl="6" indent="0" algn="r" rtl="0">
              <a:spcBef>
                <a:spcPts val="0"/>
              </a:spcBef>
              <a:buNone/>
              <a:defRPr sz="750">
                <a:solidFill>
                  <a:schemeClr val="lt1"/>
                </a:solidFill>
                <a:latin typeface="Arial"/>
                <a:ea typeface="Arial"/>
                <a:cs typeface="Arial"/>
                <a:sym typeface="Arial"/>
              </a:defRPr>
            </a:lvl7pPr>
            <a:lvl8pPr marL="0" marR="0" lvl="7" indent="0" algn="r" rtl="0">
              <a:spcBef>
                <a:spcPts val="0"/>
              </a:spcBef>
              <a:buNone/>
              <a:defRPr sz="750">
                <a:solidFill>
                  <a:schemeClr val="lt1"/>
                </a:solidFill>
                <a:latin typeface="Arial"/>
                <a:ea typeface="Arial"/>
                <a:cs typeface="Arial"/>
                <a:sym typeface="Arial"/>
              </a:defRPr>
            </a:lvl8pPr>
            <a:lvl9pPr marL="0" marR="0" lvl="8" indent="0" algn="r" rtl="0">
              <a:spcBef>
                <a:spcPts val="0"/>
              </a:spcBef>
              <a:buNone/>
              <a:defRPr sz="75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7122319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Quote 2 Red" preserve="1">
  <p:cSld name="Quote 2 Red">
    <p:spTree>
      <p:nvGrpSpPr>
        <p:cNvPr id="1" name="Shape 150"/>
        <p:cNvGrpSpPr/>
        <p:nvPr/>
      </p:nvGrpSpPr>
      <p:grpSpPr>
        <a:xfrm>
          <a:off x="0" y="0"/>
          <a:ext cx="0" cy="0"/>
          <a:chOff x="0" y="0"/>
          <a:chExt cx="0" cy="0"/>
        </a:xfrm>
      </p:grpSpPr>
      <p:sp>
        <p:nvSpPr>
          <p:cNvPr id="151" name="Google Shape;151;p28"/>
          <p:cNvSpPr txBox="1">
            <a:spLocks noGrp="1"/>
          </p:cNvSpPr>
          <p:nvPr>
            <p:ph type="body" idx="1"/>
          </p:nvPr>
        </p:nvSpPr>
        <p:spPr>
          <a:xfrm>
            <a:off x="442914" y="2274570"/>
            <a:ext cx="9540366" cy="3897630"/>
          </a:xfrm>
          <a:prstGeom prst="rect">
            <a:avLst/>
          </a:prstGeom>
          <a:noFill/>
          <a:ln>
            <a:noFill/>
          </a:ln>
        </p:spPr>
        <p:txBody>
          <a:bodyPr spcFirstLastPara="1" wrap="square" lIns="0" tIns="0" rIns="0" bIns="0" anchor="t" anchorCtr="0">
            <a:noAutofit/>
          </a:bodyPr>
          <a:lstStyle>
            <a:lvl1pPr marL="457200" marR="0" lvl="0" indent="-228600" algn="l" rtl="0">
              <a:lnSpc>
                <a:spcPct val="85000"/>
              </a:lnSpc>
              <a:spcBef>
                <a:spcPts val="0"/>
              </a:spcBef>
              <a:spcAft>
                <a:spcPts val="0"/>
              </a:spcAft>
              <a:buClr>
                <a:schemeClr val="lt1"/>
              </a:buClr>
              <a:buSzPts val="3800"/>
              <a:buFont typeface="Arial"/>
              <a:buNone/>
              <a:defRPr sz="3800" b="0" i="0" u="none" strike="noStrike" cap="none">
                <a:solidFill>
                  <a:schemeClr val="lt1"/>
                </a:solidFill>
                <a:latin typeface="Georgia"/>
                <a:ea typeface="Georgia"/>
                <a:cs typeface="Georgia"/>
                <a:sym typeface="Georgia"/>
              </a:defRPr>
            </a:lvl1pPr>
            <a:lvl2pPr marL="914400" marR="0" lvl="1" indent="-228600" algn="l" rtl="0">
              <a:lnSpc>
                <a:spcPct val="100000"/>
              </a:lnSpc>
              <a:spcBef>
                <a:spcPts val="3000"/>
              </a:spcBef>
              <a:spcAft>
                <a:spcPts val="0"/>
              </a:spcAft>
              <a:buClr>
                <a:schemeClr val="lt1"/>
              </a:buClr>
              <a:buSzPts val="1600"/>
              <a:buFont typeface="Arial"/>
              <a:buNone/>
              <a:defRPr sz="1600" b="1"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L="3200400" marR="0" lvl="6"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L="3657600" marR="0" lvl="7"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L="4114800" marR="0" lvl="8"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pPr lvl="0"/>
            <a:r>
              <a:rPr lang="en-US" altLang="zh-TW"/>
              <a:t>Click to edit Master text styles</a:t>
            </a:r>
          </a:p>
        </p:txBody>
      </p:sp>
      <p:sp>
        <p:nvSpPr>
          <p:cNvPr id="152" name="Google Shape;152;p28"/>
          <p:cNvSpPr/>
          <p:nvPr/>
        </p:nvSpPr>
        <p:spPr>
          <a:xfrm>
            <a:off x="442913" y="1362959"/>
            <a:ext cx="871538" cy="679450"/>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28"/>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lt1"/>
                </a:solidFill>
                <a:latin typeface="Arial"/>
                <a:ea typeface="Arial"/>
                <a:cs typeface="Arial"/>
                <a:sym typeface="Arial"/>
              </a:defRPr>
            </a:lvl1pPr>
            <a:lvl2pPr marL="0" marR="0" lvl="1" indent="0" algn="r" rtl="0">
              <a:spcBef>
                <a:spcPts val="0"/>
              </a:spcBef>
              <a:buNone/>
              <a:defRPr sz="750">
                <a:solidFill>
                  <a:schemeClr val="lt1"/>
                </a:solidFill>
                <a:latin typeface="Arial"/>
                <a:ea typeface="Arial"/>
                <a:cs typeface="Arial"/>
                <a:sym typeface="Arial"/>
              </a:defRPr>
            </a:lvl2pPr>
            <a:lvl3pPr marL="0" marR="0" lvl="2" indent="0" algn="r" rtl="0">
              <a:spcBef>
                <a:spcPts val="0"/>
              </a:spcBef>
              <a:buNone/>
              <a:defRPr sz="750">
                <a:solidFill>
                  <a:schemeClr val="lt1"/>
                </a:solidFill>
                <a:latin typeface="Arial"/>
                <a:ea typeface="Arial"/>
                <a:cs typeface="Arial"/>
                <a:sym typeface="Arial"/>
              </a:defRPr>
            </a:lvl3pPr>
            <a:lvl4pPr marL="0" marR="0" lvl="3" indent="0" algn="r" rtl="0">
              <a:spcBef>
                <a:spcPts val="0"/>
              </a:spcBef>
              <a:buNone/>
              <a:defRPr sz="750">
                <a:solidFill>
                  <a:schemeClr val="lt1"/>
                </a:solidFill>
                <a:latin typeface="Arial"/>
                <a:ea typeface="Arial"/>
                <a:cs typeface="Arial"/>
                <a:sym typeface="Arial"/>
              </a:defRPr>
            </a:lvl4pPr>
            <a:lvl5pPr marL="0" marR="0" lvl="4" indent="0" algn="r" rtl="0">
              <a:spcBef>
                <a:spcPts val="0"/>
              </a:spcBef>
              <a:buNone/>
              <a:defRPr sz="750">
                <a:solidFill>
                  <a:schemeClr val="lt1"/>
                </a:solidFill>
                <a:latin typeface="Arial"/>
                <a:ea typeface="Arial"/>
                <a:cs typeface="Arial"/>
                <a:sym typeface="Arial"/>
              </a:defRPr>
            </a:lvl5pPr>
            <a:lvl6pPr marL="0" marR="0" lvl="5" indent="0" algn="r" rtl="0">
              <a:spcBef>
                <a:spcPts val="0"/>
              </a:spcBef>
              <a:buNone/>
              <a:defRPr sz="750">
                <a:solidFill>
                  <a:schemeClr val="lt1"/>
                </a:solidFill>
                <a:latin typeface="Arial"/>
                <a:ea typeface="Arial"/>
                <a:cs typeface="Arial"/>
                <a:sym typeface="Arial"/>
              </a:defRPr>
            </a:lvl6pPr>
            <a:lvl7pPr marL="0" marR="0" lvl="6" indent="0" algn="r" rtl="0">
              <a:spcBef>
                <a:spcPts val="0"/>
              </a:spcBef>
              <a:buNone/>
              <a:defRPr sz="750">
                <a:solidFill>
                  <a:schemeClr val="lt1"/>
                </a:solidFill>
                <a:latin typeface="Arial"/>
                <a:ea typeface="Arial"/>
                <a:cs typeface="Arial"/>
                <a:sym typeface="Arial"/>
              </a:defRPr>
            </a:lvl7pPr>
            <a:lvl8pPr marL="0" marR="0" lvl="7" indent="0" algn="r" rtl="0">
              <a:spcBef>
                <a:spcPts val="0"/>
              </a:spcBef>
              <a:buNone/>
              <a:defRPr sz="750">
                <a:solidFill>
                  <a:schemeClr val="lt1"/>
                </a:solidFill>
                <a:latin typeface="Arial"/>
                <a:ea typeface="Arial"/>
                <a:cs typeface="Arial"/>
                <a:sym typeface="Arial"/>
              </a:defRPr>
            </a:lvl8pPr>
            <a:lvl9pPr marL="0" marR="0" lvl="8" indent="0" algn="r" rtl="0">
              <a:spcBef>
                <a:spcPts val="0"/>
              </a:spcBef>
              <a:buNone/>
              <a:defRPr sz="75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154" name="Google Shape;154;p28"/>
          <p:cNvSpPr txBox="1"/>
          <p:nvPr/>
        </p:nvSpPr>
        <p:spPr>
          <a:xfrm>
            <a:off x="442913" y="6492240"/>
            <a:ext cx="5473700" cy="137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GB" sz="750" b="0">
                <a:solidFill>
                  <a:schemeClr val="lt1"/>
                </a:solidFill>
                <a:latin typeface="Arial"/>
                <a:ea typeface="Arial"/>
                <a:cs typeface="Arial"/>
                <a:sym typeface="Arial"/>
              </a:rPr>
              <a:t>PwC</a:t>
            </a:r>
            <a:endParaRPr/>
          </a:p>
        </p:txBody>
      </p:sp>
    </p:spTree>
    <p:extLst>
      <p:ext uri="{BB962C8B-B14F-4D97-AF65-F5344CB8AC3E}">
        <p14:creationId xmlns:p14="http://schemas.microsoft.com/office/powerpoint/2010/main" val="30992984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Quote 2 Grey" preserve="1">
  <p:cSld name="Quote 2 Grey">
    <p:spTree>
      <p:nvGrpSpPr>
        <p:cNvPr id="1" name="Shape 160"/>
        <p:cNvGrpSpPr/>
        <p:nvPr/>
      </p:nvGrpSpPr>
      <p:grpSpPr>
        <a:xfrm>
          <a:off x="0" y="0"/>
          <a:ext cx="0" cy="0"/>
          <a:chOff x="0" y="0"/>
          <a:chExt cx="0" cy="0"/>
        </a:xfrm>
      </p:grpSpPr>
      <p:sp>
        <p:nvSpPr>
          <p:cNvPr id="161" name="Google Shape;161;p30"/>
          <p:cNvSpPr txBox="1">
            <a:spLocks noGrp="1"/>
          </p:cNvSpPr>
          <p:nvPr>
            <p:ph type="body" idx="1"/>
          </p:nvPr>
        </p:nvSpPr>
        <p:spPr>
          <a:xfrm>
            <a:off x="442914" y="2274570"/>
            <a:ext cx="9540366" cy="3897630"/>
          </a:xfrm>
          <a:prstGeom prst="rect">
            <a:avLst/>
          </a:prstGeom>
          <a:noFill/>
          <a:ln>
            <a:noFill/>
          </a:ln>
        </p:spPr>
        <p:txBody>
          <a:bodyPr spcFirstLastPara="1" wrap="square" lIns="0" tIns="0" rIns="0" bIns="0" anchor="t" anchorCtr="0">
            <a:noAutofit/>
          </a:bodyPr>
          <a:lstStyle>
            <a:lvl1pPr marL="457200" marR="0" lvl="0" indent="-228600" algn="l" rtl="0">
              <a:lnSpc>
                <a:spcPct val="85000"/>
              </a:lnSpc>
              <a:spcBef>
                <a:spcPts val="0"/>
              </a:spcBef>
              <a:spcAft>
                <a:spcPts val="0"/>
              </a:spcAft>
              <a:buClr>
                <a:schemeClr val="lt1"/>
              </a:buClr>
              <a:buSzPts val="3800"/>
              <a:buFont typeface="Arial"/>
              <a:buNone/>
              <a:defRPr sz="3800" b="0" i="0" u="none" strike="noStrike" cap="none">
                <a:solidFill>
                  <a:schemeClr val="lt1"/>
                </a:solidFill>
                <a:latin typeface="Georgia"/>
                <a:ea typeface="Georgia"/>
                <a:cs typeface="Georgia"/>
                <a:sym typeface="Georgia"/>
              </a:defRPr>
            </a:lvl1pPr>
            <a:lvl2pPr marL="914400" marR="0" lvl="1" indent="-228600" algn="l" rtl="0">
              <a:lnSpc>
                <a:spcPct val="100000"/>
              </a:lnSpc>
              <a:spcBef>
                <a:spcPts val="3000"/>
              </a:spcBef>
              <a:spcAft>
                <a:spcPts val="0"/>
              </a:spcAft>
              <a:buClr>
                <a:schemeClr val="lt1"/>
              </a:buClr>
              <a:buSzPts val="1600"/>
              <a:buFont typeface="Arial"/>
              <a:buNone/>
              <a:defRPr sz="1600" b="1"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L="3200400" marR="0" lvl="6"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L="3657600" marR="0" lvl="7"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L="4114800" marR="0" lvl="8"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pPr lvl="0"/>
            <a:r>
              <a:rPr lang="en-US" altLang="zh-TW"/>
              <a:t>Click to edit Master text styles</a:t>
            </a:r>
          </a:p>
        </p:txBody>
      </p:sp>
      <p:sp>
        <p:nvSpPr>
          <p:cNvPr id="162" name="Google Shape;162;p30"/>
          <p:cNvSpPr/>
          <p:nvPr/>
        </p:nvSpPr>
        <p:spPr>
          <a:xfrm>
            <a:off x="442913" y="1362959"/>
            <a:ext cx="871538" cy="679450"/>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3" name="Google Shape;163;p30"/>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lt1"/>
                </a:solidFill>
                <a:latin typeface="Arial"/>
                <a:ea typeface="Arial"/>
                <a:cs typeface="Arial"/>
                <a:sym typeface="Arial"/>
              </a:defRPr>
            </a:lvl1pPr>
            <a:lvl2pPr marL="0" marR="0" lvl="1" indent="0" algn="r" rtl="0">
              <a:spcBef>
                <a:spcPts val="0"/>
              </a:spcBef>
              <a:buNone/>
              <a:defRPr sz="750">
                <a:solidFill>
                  <a:schemeClr val="lt1"/>
                </a:solidFill>
                <a:latin typeface="Arial"/>
                <a:ea typeface="Arial"/>
                <a:cs typeface="Arial"/>
                <a:sym typeface="Arial"/>
              </a:defRPr>
            </a:lvl2pPr>
            <a:lvl3pPr marL="0" marR="0" lvl="2" indent="0" algn="r" rtl="0">
              <a:spcBef>
                <a:spcPts val="0"/>
              </a:spcBef>
              <a:buNone/>
              <a:defRPr sz="750">
                <a:solidFill>
                  <a:schemeClr val="lt1"/>
                </a:solidFill>
                <a:latin typeface="Arial"/>
                <a:ea typeface="Arial"/>
                <a:cs typeface="Arial"/>
                <a:sym typeface="Arial"/>
              </a:defRPr>
            </a:lvl3pPr>
            <a:lvl4pPr marL="0" marR="0" lvl="3" indent="0" algn="r" rtl="0">
              <a:spcBef>
                <a:spcPts val="0"/>
              </a:spcBef>
              <a:buNone/>
              <a:defRPr sz="750">
                <a:solidFill>
                  <a:schemeClr val="lt1"/>
                </a:solidFill>
                <a:latin typeface="Arial"/>
                <a:ea typeface="Arial"/>
                <a:cs typeface="Arial"/>
                <a:sym typeface="Arial"/>
              </a:defRPr>
            </a:lvl4pPr>
            <a:lvl5pPr marL="0" marR="0" lvl="4" indent="0" algn="r" rtl="0">
              <a:spcBef>
                <a:spcPts val="0"/>
              </a:spcBef>
              <a:buNone/>
              <a:defRPr sz="750">
                <a:solidFill>
                  <a:schemeClr val="lt1"/>
                </a:solidFill>
                <a:latin typeface="Arial"/>
                <a:ea typeface="Arial"/>
                <a:cs typeface="Arial"/>
                <a:sym typeface="Arial"/>
              </a:defRPr>
            </a:lvl5pPr>
            <a:lvl6pPr marL="0" marR="0" lvl="5" indent="0" algn="r" rtl="0">
              <a:spcBef>
                <a:spcPts val="0"/>
              </a:spcBef>
              <a:buNone/>
              <a:defRPr sz="750">
                <a:solidFill>
                  <a:schemeClr val="lt1"/>
                </a:solidFill>
                <a:latin typeface="Arial"/>
                <a:ea typeface="Arial"/>
                <a:cs typeface="Arial"/>
                <a:sym typeface="Arial"/>
              </a:defRPr>
            </a:lvl6pPr>
            <a:lvl7pPr marL="0" marR="0" lvl="6" indent="0" algn="r" rtl="0">
              <a:spcBef>
                <a:spcPts val="0"/>
              </a:spcBef>
              <a:buNone/>
              <a:defRPr sz="750">
                <a:solidFill>
                  <a:schemeClr val="lt1"/>
                </a:solidFill>
                <a:latin typeface="Arial"/>
                <a:ea typeface="Arial"/>
                <a:cs typeface="Arial"/>
                <a:sym typeface="Arial"/>
              </a:defRPr>
            </a:lvl7pPr>
            <a:lvl8pPr marL="0" marR="0" lvl="7" indent="0" algn="r" rtl="0">
              <a:spcBef>
                <a:spcPts val="0"/>
              </a:spcBef>
              <a:buNone/>
              <a:defRPr sz="750">
                <a:solidFill>
                  <a:schemeClr val="lt1"/>
                </a:solidFill>
                <a:latin typeface="Arial"/>
                <a:ea typeface="Arial"/>
                <a:cs typeface="Arial"/>
                <a:sym typeface="Arial"/>
              </a:defRPr>
            </a:lvl8pPr>
            <a:lvl9pPr marL="0" marR="0" lvl="8" indent="0" algn="r" rtl="0">
              <a:spcBef>
                <a:spcPts val="0"/>
              </a:spcBef>
              <a:buNone/>
              <a:defRPr sz="75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164" name="Google Shape;164;p30"/>
          <p:cNvSpPr txBox="1"/>
          <p:nvPr/>
        </p:nvSpPr>
        <p:spPr>
          <a:xfrm>
            <a:off x="442913" y="6492240"/>
            <a:ext cx="5473700" cy="137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GB" sz="750" b="0">
                <a:solidFill>
                  <a:schemeClr val="lt1"/>
                </a:solidFill>
                <a:latin typeface="Arial"/>
                <a:ea typeface="Arial"/>
                <a:cs typeface="Arial"/>
                <a:sym typeface="Arial"/>
              </a:rPr>
              <a:t>PwC</a:t>
            </a:r>
            <a:endParaRPr/>
          </a:p>
        </p:txBody>
      </p:sp>
    </p:spTree>
    <p:extLst>
      <p:ext uri="{BB962C8B-B14F-4D97-AF65-F5344CB8AC3E}">
        <p14:creationId xmlns:p14="http://schemas.microsoft.com/office/powerpoint/2010/main" val="7476830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Content - Subtitle" preserve="1">
  <p:cSld name="Title and Content - Subtitle">
    <p:spTree>
      <p:nvGrpSpPr>
        <p:cNvPr id="1" name="Shape 173"/>
        <p:cNvGrpSpPr/>
        <p:nvPr/>
      </p:nvGrpSpPr>
      <p:grpSpPr>
        <a:xfrm>
          <a:off x="0" y="0"/>
          <a:ext cx="0" cy="0"/>
          <a:chOff x="0" y="0"/>
          <a:chExt cx="0" cy="0"/>
        </a:xfrm>
      </p:grpSpPr>
      <p:sp>
        <p:nvSpPr>
          <p:cNvPr id="174" name="Google Shape;174;p33"/>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
        <p:nvSpPr>
          <p:cNvPr id="175" name="Google Shape;175;p33"/>
          <p:cNvSpPr txBox="1">
            <a:spLocks noGrp="1"/>
          </p:cNvSpPr>
          <p:nvPr>
            <p:ph type="body" idx="1"/>
          </p:nvPr>
        </p:nvSpPr>
        <p:spPr>
          <a:xfrm>
            <a:off x="442913" y="2103438"/>
            <a:ext cx="7418387"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176" name="Google Shape;176;p33"/>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177" name="Google Shape;177;p33"/>
          <p:cNvSpPr txBox="1">
            <a:spLocks noGrp="1"/>
          </p:cNvSpPr>
          <p:nvPr>
            <p:ph type="subTitle" idx="2"/>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US" altLang="zh-TW"/>
              <a:t>Click to edit Master subtitle style</a:t>
            </a:r>
            <a:endParaRPr/>
          </a:p>
        </p:txBody>
      </p:sp>
    </p:spTree>
    <p:extLst>
      <p:ext uri="{BB962C8B-B14F-4D97-AF65-F5344CB8AC3E}">
        <p14:creationId xmlns:p14="http://schemas.microsoft.com/office/powerpoint/2010/main" val="1938986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One Column Content" preserve="1">
  <p:cSld name="One Column Content">
    <p:spTree>
      <p:nvGrpSpPr>
        <p:cNvPr id="1" name="Shape 178"/>
        <p:cNvGrpSpPr/>
        <p:nvPr/>
      </p:nvGrpSpPr>
      <p:grpSpPr>
        <a:xfrm>
          <a:off x="0" y="0"/>
          <a:ext cx="0" cy="0"/>
          <a:chOff x="0" y="0"/>
          <a:chExt cx="0" cy="0"/>
        </a:xfrm>
      </p:grpSpPr>
      <p:sp>
        <p:nvSpPr>
          <p:cNvPr id="179" name="Google Shape;179;p34"/>
          <p:cNvSpPr txBox="1">
            <a:spLocks noGrp="1"/>
          </p:cNvSpPr>
          <p:nvPr>
            <p:ph type="body" idx="1"/>
          </p:nvPr>
        </p:nvSpPr>
        <p:spPr>
          <a:xfrm>
            <a:off x="442914" y="2103438"/>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180" name="Google Shape;180;p34"/>
          <p:cNvSpPr txBox="1">
            <a:spLocks noGrp="1"/>
          </p:cNvSpPr>
          <p:nvPr>
            <p:ph type="title"/>
          </p:nvPr>
        </p:nvSpPr>
        <p:spPr>
          <a:xfrm>
            <a:off x="442913" y="432000"/>
            <a:ext cx="11306175" cy="138727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
        <p:nvSpPr>
          <p:cNvPr id="181" name="Google Shape;181;p34"/>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889009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wo Content" preserve="1">
  <p:cSld name="Two Content">
    <p:spTree>
      <p:nvGrpSpPr>
        <p:cNvPr id="1" name="Shape 182"/>
        <p:cNvGrpSpPr/>
        <p:nvPr/>
      </p:nvGrpSpPr>
      <p:grpSpPr>
        <a:xfrm>
          <a:off x="0" y="0"/>
          <a:ext cx="0" cy="0"/>
          <a:chOff x="0" y="0"/>
          <a:chExt cx="0" cy="0"/>
        </a:xfrm>
      </p:grpSpPr>
      <p:sp>
        <p:nvSpPr>
          <p:cNvPr id="183" name="Google Shape;183;p35"/>
          <p:cNvSpPr txBox="1">
            <a:spLocks noGrp="1"/>
          </p:cNvSpPr>
          <p:nvPr>
            <p:ph type="body" idx="1"/>
          </p:nvPr>
        </p:nvSpPr>
        <p:spPr>
          <a:xfrm>
            <a:off x="442913" y="2103438"/>
            <a:ext cx="5473700" cy="4068761"/>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184" name="Google Shape;184;p35"/>
          <p:cNvSpPr txBox="1">
            <a:spLocks noGrp="1"/>
          </p:cNvSpPr>
          <p:nvPr>
            <p:ph type="body" idx="2"/>
          </p:nvPr>
        </p:nvSpPr>
        <p:spPr>
          <a:xfrm>
            <a:off x="6275388" y="2103438"/>
            <a:ext cx="54737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185" name="Google Shape;185;p35"/>
          <p:cNvSpPr txBox="1">
            <a:spLocks noGrp="1"/>
          </p:cNvSpPr>
          <p:nvPr>
            <p:ph type="title"/>
          </p:nvPr>
        </p:nvSpPr>
        <p:spPr>
          <a:xfrm>
            <a:off x="442913" y="432000"/>
            <a:ext cx="11306175" cy="138727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
        <p:nvSpPr>
          <p:cNvPr id="186" name="Google Shape;186;p35"/>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42544973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hree Content" preserve="1">
  <p:cSld name="Three Content">
    <p:spTree>
      <p:nvGrpSpPr>
        <p:cNvPr id="1" name="Shape 187"/>
        <p:cNvGrpSpPr/>
        <p:nvPr/>
      </p:nvGrpSpPr>
      <p:grpSpPr>
        <a:xfrm>
          <a:off x="0" y="0"/>
          <a:ext cx="0" cy="0"/>
          <a:chOff x="0" y="0"/>
          <a:chExt cx="0" cy="0"/>
        </a:xfrm>
      </p:grpSpPr>
      <p:sp>
        <p:nvSpPr>
          <p:cNvPr id="188" name="Google Shape;188;p36"/>
          <p:cNvSpPr txBox="1">
            <a:spLocks noGrp="1"/>
          </p:cNvSpPr>
          <p:nvPr>
            <p:ph type="body" idx="1"/>
          </p:nvPr>
        </p:nvSpPr>
        <p:spPr>
          <a:xfrm>
            <a:off x="442913" y="2103438"/>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189" name="Google Shape;189;p36"/>
          <p:cNvSpPr txBox="1">
            <a:spLocks noGrp="1"/>
          </p:cNvSpPr>
          <p:nvPr>
            <p:ph type="body" idx="2"/>
          </p:nvPr>
        </p:nvSpPr>
        <p:spPr>
          <a:xfrm>
            <a:off x="4332288" y="2103438"/>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190" name="Google Shape;190;p36"/>
          <p:cNvSpPr txBox="1">
            <a:spLocks noGrp="1"/>
          </p:cNvSpPr>
          <p:nvPr>
            <p:ph type="body" idx="3"/>
          </p:nvPr>
        </p:nvSpPr>
        <p:spPr>
          <a:xfrm>
            <a:off x="8220076" y="2103438"/>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191" name="Google Shape;191;p36"/>
          <p:cNvSpPr txBox="1">
            <a:spLocks noGrp="1"/>
          </p:cNvSpPr>
          <p:nvPr>
            <p:ph type="title"/>
          </p:nvPr>
        </p:nvSpPr>
        <p:spPr>
          <a:xfrm>
            <a:off x="442913" y="432000"/>
            <a:ext cx="11306175" cy="138727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
        <p:nvSpPr>
          <p:cNvPr id="192" name="Google Shape;192;p36"/>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4190749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Four Content" preserve="1">
  <p:cSld name="Four Content">
    <p:spTree>
      <p:nvGrpSpPr>
        <p:cNvPr id="1" name="Shape 193"/>
        <p:cNvGrpSpPr/>
        <p:nvPr/>
      </p:nvGrpSpPr>
      <p:grpSpPr>
        <a:xfrm>
          <a:off x="0" y="0"/>
          <a:ext cx="0" cy="0"/>
          <a:chOff x="0" y="0"/>
          <a:chExt cx="0" cy="0"/>
        </a:xfrm>
      </p:grpSpPr>
      <p:sp>
        <p:nvSpPr>
          <p:cNvPr id="194" name="Google Shape;194;p37"/>
          <p:cNvSpPr txBox="1">
            <a:spLocks noGrp="1"/>
          </p:cNvSpPr>
          <p:nvPr>
            <p:ph type="body" idx="1"/>
          </p:nvPr>
        </p:nvSpPr>
        <p:spPr>
          <a:xfrm>
            <a:off x="442913" y="2103438"/>
            <a:ext cx="25560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195" name="Google Shape;195;p37"/>
          <p:cNvSpPr txBox="1">
            <a:spLocks noGrp="1"/>
          </p:cNvSpPr>
          <p:nvPr>
            <p:ph type="body" idx="2"/>
          </p:nvPr>
        </p:nvSpPr>
        <p:spPr>
          <a:xfrm>
            <a:off x="3360613" y="2103438"/>
            <a:ext cx="25560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196" name="Google Shape;196;p37"/>
          <p:cNvSpPr txBox="1">
            <a:spLocks noGrp="1"/>
          </p:cNvSpPr>
          <p:nvPr>
            <p:ph type="body" idx="3"/>
          </p:nvPr>
        </p:nvSpPr>
        <p:spPr>
          <a:xfrm>
            <a:off x="6275388" y="2103438"/>
            <a:ext cx="25560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197" name="Google Shape;197;p37"/>
          <p:cNvSpPr txBox="1">
            <a:spLocks noGrp="1"/>
          </p:cNvSpPr>
          <p:nvPr>
            <p:ph type="body" idx="4"/>
          </p:nvPr>
        </p:nvSpPr>
        <p:spPr>
          <a:xfrm>
            <a:off x="9190163" y="2103438"/>
            <a:ext cx="25560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198" name="Google Shape;198;p37"/>
          <p:cNvSpPr txBox="1">
            <a:spLocks noGrp="1"/>
          </p:cNvSpPr>
          <p:nvPr>
            <p:ph type="title"/>
          </p:nvPr>
        </p:nvSpPr>
        <p:spPr>
          <a:xfrm>
            <a:off x="442913" y="432000"/>
            <a:ext cx="11306175" cy="138727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
        <p:nvSpPr>
          <p:cNvPr id="199" name="Google Shape;199;p37"/>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8716371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Five Content" preserve="1">
  <p:cSld name="Five Content">
    <p:spTree>
      <p:nvGrpSpPr>
        <p:cNvPr id="1" name="Shape 200"/>
        <p:cNvGrpSpPr/>
        <p:nvPr/>
      </p:nvGrpSpPr>
      <p:grpSpPr>
        <a:xfrm>
          <a:off x="0" y="0"/>
          <a:ext cx="0" cy="0"/>
          <a:chOff x="0" y="0"/>
          <a:chExt cx="0" cy="0"/>
        </a:xfrm>
      </p:grpSpPr>
      <p:sp>
        <p:nvSpPr>
          <p:cNvPr id="201" name="Google Shape;201;p38"/>
          <p:cNvSpPr txBox="1">
            <a:spLocks noGrp="1"/>
          </p:cNvSpPr>
          <p:nvPr>
            <p:ph type="body" idx="1"/>
          </p:nvPr>
        </p:nvSpPr>
        <p:spPr>
          <a:xfrm>
            <a:off x="442913"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202" name="Google Shape;202;p38"/>
          <p:cNvSpPr txBox="1">
            <a:spLocks noGrp="1"/>
          </p:cNvSpPr>
          <p:nvPr>
            <p:ph type="body" idx="2"/>
          </p:nvPr>
        </p:nvSpPr>
        <p:spPr>
          <a:xfrm>
            <a:off x="2777045"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203" name="Google Shape;203;p38"/>
          <p:cNvSpPr txBox="1">
            <a:spLocks noGrp="1"/>
          </p:cNvSpPr>
          <p:nvPr>
            <p:ph type="body" idx="3"/>
          </p:nvPr>
        </p:nvSpPr>
        <p:spPr>
          <a:xfrm>
            <a:off x="5111177"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204" name="Google Shape;204;p38"/>
          <p:cNvSpPr txBox="1">
            <a:spLocks noGrp="1"/>
          </p:cNvSpPr>
          <p:nvPr>
            <p:ph type="body" idx="4"/>
          </p:nvPr>
        </p:nvSpPr>
        <p:spPr>
          <a:xfrm>
            <a:off x="7445309"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205" name="Google Shape;205;p38"/>
          <p:cNvSpPr txBox="1">
            <a:spLocks noGrp="1"/>
          </p:cNvSpPr>
          <p:nvPr>
            <p:ph type="body" idx="5"/>
          </p:nvPr>
        </p:nvSpPr>
        <p:spPr>
          <a:xfrm>
            <a:off x="9779443"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206" name="Google Shape;206;p38"/>
          <p:cNvSpPr txBox="1">
            <a:spLocks noGrp="1"/>
          </p:cNvSpPr>
          <p:nvPr>
            <p:ph type="title"/>
          </p:nvPr>
        </p:nvSpPr>
        <p:spPr>
          <a:xfrm>
            <a:off x="442913" y="432000"/>
            <a:ext cx="11306175" cy="138727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
        <p:nvSpPr>
          <p:cNvPr id="207" name="Google Shape;207;p38"/>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2778785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ontent and Image" preserve="1">
  <p:cSld name="Content and Image">
    <p:spTree>
      <p:nvGrpSpPr>
        <p:cNvPr id="1" name="Shape 215"/>
        <p:cNvGrpSpPr/>
        <p:nvPr/>
      </p:nvGrpSpPr>
      <p:grpSpPr>
        <a:xfrm>
          <a:off x="0" y="0"/>
          <a:ext cx="0" cy="0"/>
          <a:chOff x="0" y="0"/>
          <a:chExt cx="0" cy="0"/>
        </a:xfrm>
      </p:grpSpPr>
      <p:sp>
        <p:nvSpPr>
          <p:cNvPr id="216" name="Google Shape;216;p41"/>
          <p:cNvSpPr/>
          <p:nvPr/>
        </p:nvSpPr>
        <p:spPr>
          <a:xfrm>
            <a:off x="6096000" y="0"/>
            <a:ext cx="6096000" cy="68580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217" name="Google Shape;217;p41"/>
          <p:cNvSpPr txBox="1">
            <a:spLocks noGrp="1"/>
          </p:cNvSpPr>
          <p:nvPr>
            <p:ph type="body" idx="1"/>
          </p:nvPr>
        </p:nvSpPr>
        <p:spPr>
          <a:xfrm>
            <a:off x="442913" y="2103438"/>
            <a:ext cx="5317807" cy="4068761"/>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218" name="Google Shape;218;p41"/>
          <p:cNvSpPr txBox="1">
            <a:spLocks noGrp="1"/>
          </p:cNvSpPr>
          <p:nvPr>
            <p:ph type="title"/>
          </p:nvPr>
        </p:nvSpPr>
        <p:spPr>
          <a:xfrm>
            <a:off x="442913" y="432000"/>
            <a:ext cx="5317807" cy="138727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
        <p:nvSpPr>
          <p:cNvPr id="219" name="Google Shape;219;p41"/>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lt1"/>
                </a:solidFill>
                <a:latin typeface="Arial"/>
                <a:ea typeface="Arial"/>
                <a:cs typeface="Arial"/>
                <a:sym typeface="Arial"/>
              </a:defRPr>
            </a:lvl1pPr>
            <a:lvl2pPr marL="0" marR="0" lvl="1" indent="0" algn="r" rtl="0">
              <a:spcBef>
                <a:spcPts val="0"/>
              </a:spcBef>
              <a:buNone/>
              <a:defRPr sz="750">
                <a:solidFill>
                  <a:schemeClr val="lt1"/>
                </a:solidFill>
                <a:latin typeface="Arial"/>
                <a:ea typeface="Arial"/>
                <a:cs typeface="Arial"/>
                <a:sym typeface="Arial"/>
              </a:defRPr>
            </a:lvl2pPr>
            <a:lvl3pPr marL="0" marR="0" lvl="2" indent="0" algn="r" rtl="0">
              <a:spcBef>
                <a:spcPts val="0"/>
              </a:spcBef>
              <a:buNone/>
              <a:defRPr sz="750">
                <a:solidFill>
                  <a:schemeClr val="lt1"/>
                </a:solidFill>
                <a:latin typeface="Arial"/>
                <a:ea typeface="Arial"/>
                <a:cs typeface="Arial"/>
                <a:sym typeface="Arial"/>
              </a:defRPr>
            </a:lvl3pPr>
            <a:lvl4pPr marL="0" marR="0" lvl="3" indent="0" algn="r" rtl="0">
              <a:spcBef>
                <a:spcPts val="0"/>
              </a:spcBef>
              <a:buNone/>
              <a:defRPr sz="750">
                <a:solidFill>
                  <a:schemeClr val="lt1"/>
                </a:solidFill>
                <a:latin typeface="Arial"/>
                <a:ea typeface="Arial"/>
                <a:cs typeface="Arial"/>
                <a:sym typeface="Arial"/>
              </a:defRPr>
            </a:lvl4pPr>
            <a:lvl5pPr marL="0" marR="0" lvl="4" indent="0" algn="r" rtl="0">
              <a:spcBef>
                <a:spcPts val="0"/>
              </a:spcBef>
              <a:buNone/>
              <a:defRPr sz="750">
                <a:solidFill>
                  <a:schemeClr val="lt1"/>
                </a:solidFill>
                <a:latin typeface="Arial"/>
                <a:ea typeface="Arial"/>
                <a:cs typeface="Arial"/>
                <a:sym typeface="Arial"/>
              </a:defRPr>
            </a:lvl5pPr>
            <a:lvl6pPr marL="0" marR="0" lvl="5" indent="0" algn="r" rtl="0">
              <a:spcBef>
                <a:spcPts val="0"/>
              </a:spcBef>
              <a:buNone/>
              <a:defRPr sz="750">
                <a:solidFill>
                  <a:schemeClr val="lt1"/>
                </a:solidFill>
                <a:latin typeface="Arial"/>
                <a:ea typeface="Arial"/>
                <a:cs typeface="Arial"/>
                <a:sym typeface="Arial"/>
              </a:defRPr>
            </a:lvl6pPr>
            <a:lvl7pPr marL="0" marR="0" lvl="6" indent="0" algn="r" rtl="0">
              <a:spcBef>
                <a:spcPts val="0"/>
              </a:spcBef>
              <a:buNone/>
              <a:defRPr sz="750">
                <a:solidFill>
                  <a:schemeClr val="lt1"/>
                </a:solidFill>
                <a:latin typeface="Arial"/>
                <a:ea typeface="Arial"/>
                <a:cs typeface="Arial"/>
                <a:sym typeface="Arial"/>
              </a:defRPr>
            </a:lvl7pPr>
            <a:lvl8pPr marL="0" marR="0" lvl="7" indent="0" algn="r" rtl="0">
              <a:spcBef>
                <a:spcPts val="0"/>
              </a:spcBef>
              <a:buNone/>
              <a:defRPr sz="750">
                <a:solidFill>
                  <a:schemeClr val="lt1"/>
                </a:solidFill>
                <a:latin typeface="Arial"/>
                <a:ea typeface="Arial"/>
                <a:cs typeface="Arial"/>
                <a:sym typeface="Arial"/>
              </a:defRPr>
            </a:lvl8pPr>
            <a:lvl9pPr marL="0" marR="0" lvl="8" indent="0" algn="r" rtl="0">
              <a:spcBef>
                <a:spcPts val="0"/>
              </a:spcBef>
              <a:buNone/>
              <a:defRPr sz="75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706593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Orange">
  <p:cSld name="Section Header Orange">
    <p:bg>
      <p:bgPr>
        <a:solidFill>
          <a:srgbClr val="D04A02"/>
        </a:solidFill>
        <a:effectLst/>
      </p:bgPr>
    </p:bg>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4951413" y="2103438"/>
            <a:ext cx="4936658" cy="256426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7" name="Google Shape;117;p18"/>
          <p:cNvSpPr txBox="1">
            <a:spLocks noGrp="1"/>
          </p:cNvSpPr>
          <p:nvPr>
            <p:ph type="subTitle" idx="1"/>
          </p:nvPr>
        </p:nvSpPr>
        <p:spPr>
          <a:xfrm>
            <a:off x="442912" y="0"/>
            <a:ext cx="4344987" cy="6858000"/>
          </a:xfrm>
          <a:prstGeom prst="rect">
            <a:avLst/>
          </a:prstGeom>
          <a:noFill/>
          <a:ln>
            <a:noFill/>
          </a:ln>
        </p:spPr>
        <p:txBody>
          <a:bodyPr spcFirstLastPara="1" wrap="square" lIns="0" tIns="0" rIns="0" bIns="0" anchor="ctr" anchorCtr="0">
            <a:noAutofit/>
          </a:bodyPr>
          <a:lstStyle>
            <a:lvl1pPr marR="0" lvl="0"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1pPr>
            <a:lvl2pPr marR="0" lvl="1"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2pPr>
            <a:lvl3pPr marR="0" lvl="2"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3pPr>
            <a:lvl4pPr marR="0" lvl="3"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4pPr>
            <a:lvl5pPr marR="0" lvl="4"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5pPr>
            <a:lvl6pPr marR="0" lvl="5"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6pPr>
            <a:lvl7pPr marR="0" lvl="6"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7pPr>
            <a:lvl8pPr marR="0" lvl="7"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8pPr>
            <a:lvl9pPr marR="0" lvl="8"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7140649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hree Images" preserve="1">
  <p:cSld name="Three Images">
    <p:spTree>
      <p:nvGrpSpPr>
        <p:cNvPr id="1" name="Shape 220"/>
        <p:cNvGrpSpPr/>
        <p:nvPr/>
      </p:nvGrpSpPr>
      <p:grpSpPr>
        <a:xfrm>
          <a:off x="0" y="0"/>
          <a:ext cx="0" cy="0"/>
          <a:chOff x="0" y="0"/>
          <a:chExt cx="0" cy="0"/>
        </a:xfrm>
      </p:grpSpPr>
      <p:sp>
        <p:nvSpPr>
          <p:cNvPr id="221" name="Google Shape;221;p42"/>
          <p:cNvSpPr/>
          <p:nvPr/>
        </p:nvSpPr>
        <p:spPr>
          <a:xfrm>
            <a:off x="442911" y="2100263"/>
            <a:ext cx="3529013" cy="301752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222" name="Google Shape;222;p42"/>
          <p:cNvSpPr/>
          <p:nvPr/>
        </p:nvSpPr>
        <p:spPr>
          <a:xfrm>
            <a:off x="4331493" y="2100263"/>
            <a:ext cx="3529013" cy="301752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223" name="Google Shape;223;p42"/>
          <p:cNvSpPr/>
          <p:nvPr/>
        </p:nvSpPr>
        <p:spPr>
          <a:xfrm>
            <a:off x="8220075" y="2100263"/>
            <a:ext cx="3529013" cy="301752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224" name="Google Shape;224;p42"/>
          <p:cNvSpPr txBox="1">
            <a:spLocks noGrp="1"/>
          </p:cNvSpPr>
          <p:nvPr>
            <p:ph type="body" idx="1"/>
          </p:nvPr>
        </p:nvSpPr>
        <p:spPr>
          <a:xfrm>
            <a:off x="442913" y="5280025"/>
            <a:ext cx="3529012" cy="892175"/>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225" name="Google Shape;225;p42"/>
          <p:cNvSpPr txBox="1">
            <a:spLocks noGrp="1"/>
          </p:cNvSpPr>
          <p:nvPr>
            <p:ph type="body" idx="2"/>
          </p:nvPr>
        </p:nvSpPr>
        <p:spPr>
          <a:xfrm>
            <a:off x="4331495" y="5280025"/>
            <a:ext cx="3529012" cy="892175"/>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226" name="Google Shape;226;p42"/>
          <p:cNvSpPr txBox="1">
            <a:spLocks noGrp="1"/>
          </p:cNvSpPr>
          <p:nvPr>
            <p:ph type="body" idx="3"/>
          </p:nvPr>
        </p:nvSpPr>
        <p:spPr>
          <a:xfrm>
            <a:off x="8220076" y="5280025"/>
            <a:ext cx="3529012" cy="892175"/>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227" name="Google Shape;227;p42"/>
          <p:cNvSpPr txBox="1">
            <a:spLocks noGrp="1"/>
          </p:cNvSpPr>
          <p:nvPr>
            <p:ph type="title"/>
          </p:nvPr>
        </p:nvSpPr>
        <p:spPr>
          <a:xfrm>
            <a:off x="442913" y="432000"/>
            <a:ext cx="11306175" cy="138727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
        <p:nvSpPr>
          <p:cNvPr id="228" name="Google Shape;228;p42"/>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33959691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hree Content Infographic" preserve="1">
  <p:cSld name="Three Content Infographic">
    <p:spTree>
      <p:nvGrpSpPr>
        <p:cNvPr id="1" name="Shape 232"/>
        <p:cNvGrpSpPr/>
        <p:nvPr/>
      </p:nvGrpSpPr>
      <p:grpSpPr>
        <a:xfrm>
          <a:off x="0" y="0"/>
          <a:ext cx="0" cy="0"/>
          <a:chOff x="0" y="0"/>
          <a:chExt cx="0" cy="0"/>
        </a:xfrm>
      </p:grpSpPr>
      <p:sp>
        <p:nvSpPr>
          <p:cNvPr id="233" name="Google Shape;233;p44"/>
          <p:cNvSpPr txBox="1">
            <a:spLocks noGrp="1"/>
          </p:cNvSpPr>
          <p:nvPr>
            <p:ph type="body" idx="1"/>
          </p:nvPr>
        </p:nvSpPr>
        <p:spPr>
          <a:xfrm>
            <a:off x="442913" y="3599542"/>
            <a:ext cx="3529012" cy="2578057"/>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234" name="Google Shape;234;p44"/>
          <p:cNvSpPr txBox="1">
            <a:spLocks noGrp="1"/>
          </p:cNvSpPr>
          <p:nvPr>
            <p:ph type="body" idx="2"/>
          </p:nvPr>
        </p:nvSpPr>
        <p:spPr>
          <a:xfrm>
            <a:off x="442913" y="2095500"/>
            <a:ext cx="3529012" cy="1333500"/>
          </a:xfrm>
          <a:prstGeom prst="rect">
            <a:avLst/>
          </a:prstGeom>
          <a:noFill/>
          <a:ln>
            <a:noFill/>
          </a:ln>
        </p:spPr>
        <p:txBody>
          <a:bodyPr spcFirstLastPara="1" wrap="square" lIns="0" tIns="0" rIns="0" bIns="0" anchor="ctr" anchorCtr="0">
            <a:noAutofit/>
          </a:bodyPr>
          <a:lstStyle>
            <a:lvl1pPr marL="457200" marR="0" lvl="0" indent="-228600" algn="l" rtl="0">
              <a:lnSpc>
                <a:spcPct val="100000"/>
              </a:lnSpc>
              <a:spcBef>
                <a:spcPts val="0"/>
              </a:spcBef>
              <a:spcAft>
                <a:spcPts val="0"/>
              </a:spcAft>
              <a:buClr>
                <a:schemeClr val="accent3"/>
              </a:buClr>
              <a:buSzPts val="8500"/>
              <a:buFont typeface="Arial"/>
              <a:buNone/>
              <a:defRPr sz="8500" b="0" i="0" u="none" strike="noStrike" cap="none">
                <a:solidFill>
                  <a:schemeClr val="accent3"/>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235" name="Google Shape;235;p44"/>
          <p:cNvSpPr txBox="1">
            <a:spLocks noGrp="1"/>
          </p:cNvSpPr>
          <p:nvPr>
            <p:ph type="body" idx="3"/>
          </p:nvPr>
        </p:nvSpPr>
        <p:spPr>
          <a:xfrm>
            <a:off x="4327524" y="2095500"/>
            <a:ext cx="3533775" cy="1333500"/>
          </a:xfrm>
          <a:prstGeom prst="rect">
            <a:avLst/>
          </a:prstGeom>
          <a:noFill/>
          <a:ln>
            <a:noFill/>
          </a:ln>
        </p:spPr>
        <p:txBody>
          <a:bodyPr spcFirstLastPara="1" wrap="square" lIns="0" tIns="0" rIns="0" bIns="0" anchor="ctr" anchorCtr="0">
            <a:noAutofit/>
          </a:bodyPr>
          <a:lstStyle>
            <a:lvl1pPr marL="457200" marR="0" lvl="0" indent="-228600" algn="l" rtl="0">
              <a:lnSpc>
                <a:spcPct val="100000"/>
              </a:lnSpc>
              <a:spcBef>
                <a:spcPts val="0"/>
              </a:spcBef>
              <a:spcAft>
                <a:spcPts val="0"/>
              </a:spcAft>
              <a:buClr>
                <a:schemeClr val="dk2"/>
              </a:buClr>
              <a:buSzPts val="8500"/>
              <a:buFont typeface="Arial"/>
              <a:buNone/>
              <a:defRPr sz="8500" b="0" i="0" u="none" strike="noStrike" cap="none">
                <a:solidFill>
                  <a:schemeClr val="dk2"/>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236" name="Google Shape;236;p44"/>
          <p:cNvSpPr txBox="1">
            <a:spLocks noGrp="1"/>
          </p:cNvSpPr>
          <p:nvPr>
            <p:ph type="body" idx="4"/>
          </p:nvPr>
        </p:nvSpPr>
        <p:spPr>
          <a:xfrm>
            <a:off x="8222571" y="2095500"/>
            <a:ext cx="3529012" cy="1333500"/>
          </a:xfrm>
          <a:prstGeom prst="rect">
            <a:avLst/>
          </a:prstGeom>
          <a:noFill/>
          <a:ln>
            <a:noFill/>
          </a:ln>
        </p:spPr>
        <p:txBody>
          <a:bodyPr spcFirstLastPara="1" wrap="square" lIns="0" tIns="0" rIns="0" bIns="0" anchor="ctr" anchorCtr="0">
            <a:noAutofit/>
          </a:bodyPr>
          <a:lstStyle>
            <a:lvl1pPr marL="457200" marR="0" lvl="0" indent="-228600" algn="l" rtl="0">
              <a:lnSpc>
                <a:spcPct val="100000"/>
              </a:lnSpc>
              <a:spcBef>
                <a:spcPts val="0"/>
              </a:spcBef>
              <a:spcAft>
                <a:spcPts val="0"/>
              </a:spcAft>
              <a:buClr>
                <a:schemeClr val="accent1"/>
              </a:buClr>
              <a:buSzPts val="8500"/>
              <a:buFont typeface="Arial"/>
              <a:buNone/>
              <a:defRPr sz="8500" b="0" i="0" u="none" strike="noStrike" cap="none">
                <a:solidFill>
                  <a:schemeClr val="accent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237" name="Google Shape;237;p44"/>
          <p:cNvSpPr txBox="1">
            <a:spLocks noGrp="1"/>
          </p:cNvSpPr>
          <p:nvPr>
            <p:ph type="title"/>
          </p:nvPr>
        </p:nvSpPr>
        <p:spPr>
          <a:xfrm>
            <a:off x="442913" y="432001"/>
            <a:ext cx="11306175" cy="1387274"/>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
        <p:nvSpPr>
          <p:cNvPr id="238" name="Google Shape;238;p44"/>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239" name="Google Shape;239;p44"/>
          <p:cNvSpPr txBox="1">
            <a:spLocks noGrp="1"/>
          </p:cNvSpPr>
          <p:nvPr>
            <p:ph type="body" idx="5"/>
          </p:nvPr>
        </p:nvSpPr>
        <p:spPr>
          <a:xfrm>
            <a:off x="4327525" y="3599542"/>
            <a:ext cx="3533775" cy="2578057"/>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240" name="Google Shape;240;p44"/>
          <p:cNvSpPr txBox="1">
            <a:spLocks noGrp="1"/>
          </p:cNvSpPr>
          <p:nvPr>
            <p:ph type="body" idx="6"/>
          </p:nvPr>
        </p:nvSpPr>
        <p:spPr>
          <a:xfrm>
            <a:off x="8222571" y="3599542"/>
            <a:ext cx="3529012" cy="2578057"/>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Tree>
    <p:extLst>
      <p:ext uri="{BB962C8B-B14F-4D97-AF65-F5344CB8AC3E}">
        <p14:creationId xmlns:p14="http://schemas.microsoft.com/office/powerpoint/2010/main" val="7234873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One Column Content Dark" preserve="1">
  <p:cSld name="One Column Content Dark">
    <p:spTree>
      <p:nvGrpSpPr>
        <p:cNvPr id="1" name="Shape 247"/>
        <p:cNvGrpSpPr/>
        <p:nvPr/>
      </p:nvGrpSpPr>
      <p:grpSpPr>
        <a:xfrm>
          <a:off x="0" y="0"/>
          <a:ext cx="0" cy="0"/>
          <a:chOff x="0" y="0"/>
          <a:chExt cx="0" cy="0"/>
        </a:xfrm>
      </p:grpSpPr>
      <p:sp>
        <p:nvSpPr>
          <p:cNvPr id="248" name="Google Shape;248;p46"/>
          <p:cNvSpPr txBox="1">
            <a:spLocks noGrp="1"/>
          </p:cNvSpPr>
          <p:nvPr>
            <p:ph type="body" idx="1"/>
          </p:nvPr>
        </p:nvSpPr>
        <p:spPr>
          <a:xfrm>
            <a:off x="442914" y="2103438"/>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1pPr>
            <a:lvl2pPr marL="914400" marR="0" lvl="1"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2pPr>
            <a:lvl3pPr marL="1371600" marR="0" lvl="2"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3pPr>
            <a:lvl4pPr marL="1828800" marR="0" lvl="3"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4pPr>
            <a:lvl5pPr marL="2286000" marR="0" lvl="4"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5pPr>
            <a:lvl6pPr marL="2743200" marR="0" lvl="5"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6pPr>
            <a:lvl7pPr marL="3200400" marR="0" lvl="6"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7pPr>
            <a:lvl8pPr marL="3657600" marR="0" lvl="7"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8pPr>
            <a:lvl9pPr marL="4114800" marR="0" lvl="8" indent="-330200" algn="l" rtl="0">
              <a:lnSpc>
                <a:spcPct val="100000"/>
              </a:lnSpc>
              <a:spcBef>
                <a:spcPts val="600"/>
              </a:spcBef>
              <a:spcAft>
                <a:spcPts val="600"/>
              </a:spcAft>
              <a:buClr>
                <a:schemeClr val="lt1"/>
              </a:buClr>
              <a:buSzPts val="1600"/>
              <a:buFont typeface="Arial"/>
              <a:buChar char="•"/>
              <a:defRPr sz="1600" b="0" i="0" u="none" strike="noStrike" cap="none">
                <a:solidFill>
                  <a:schemeClr val="lt1"/>
                </a:solidFill>
                <a:latin typeface="Arial"/>
                <a:ea typeface="Arial"/>
                <a:cs typeface="Arial"/>
                <a:sym typeface="Arial"/>
              </a:defRPr>
            </a:lvl9pPr>
          </a:lstStyle>
          <a:p>
            <a:pPr lvl="0"/>
            <a:r>
              <a:rPr lang="en-US" altLang="zh-TW"/>
              <a:t>Click to edit Master text styles</a:t>
            </a:r>
          </a:p>
        </p:txBody>
      </p:sp>
      <p:sp>
        <p:nvSpPr>
          <p:cNvPr id="249" name="Google Shape;249;p46"/>
          <p:cNvSpPr txBox="1">
            <a:spLocks noGrp="1"/>
          </p:cNvSpPr>
          <p:nvPr>
            <p:ph type="title"/>
          </p:nvPr>
        </p:nvSpPr>
        <p:spPr>
          <a:xfrm>
            <a:off x="442913" y="432001"/>
            <a:ext cx="11306175" cy="1387274"/>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lt1"/>
              </a:buClr>
              <a:buSzPts val="3200"/>
              <a:buFont typeface="Georgia"/>
              <a:buNone/>
              <a:defRPr sz="32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
        <p:nvSpPr>
          <p:cNvPr id="250" name="Google Shape;250;p46"/>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lt1"/>
                </a:solidFill>
                <a:latin typeface="Arial"/>
                <a:ea typeface="Arial"/>
                <a:cs typeface="Arial"/>
                <a:sym typeface="Arial"/>
              </a:defRPr>
            </a:lvl1pPr>
            <a:lvl2pPr marL="0" marR="0" lvl="1" indent="0" algn="r" rtl="0">
              <a:spcBef>
                <a:spcPts val="0"/>
              </a:spcBef>
              <a:buNone/>
              <a:defRPr sz="750">
                <a:solidFill>
                  <a:schemeClr val="lt1"/>
                </a:solidFill>
                <a:latin typeface="Arial"/>
                <a:ea typeface="Arial"/>
                <a:cs typeface="Arial"/>
                <a:sym typeface="Arial"/>
              </a:defRPr>
            </a:lvl2pPr>
            <a:lvl3pPr marL="0" marR="0" lvl="2" indent="0" algn="r" rtl="0">
              <a:spcBef>
                <a:spcPts val="0"/>
              </a:spcBef>
              <a:buNone/>
              <a:defRPr sz="750">
                <a:solidFill>
                  <a:schemeClr val="lt1"/>
                </a:solidFill>
                <a:latin typeface="Arial"/>
                <a:ea typeface="Arial"/>
                <a:cs typeface="Arial"/>
                <a:sym typeface="Arial"/>
              </a:defRPr>
            </a:lvl3pPr>
            <a:lvl4pPr marL="0" marR="0" lvl="3" indent="0" algn="r" rtl="0">
              <a:spcBef>
                <a:spcPts val="0"/>
              </a:spcBef>
              <a:buNone/>
              <a:defRPr sz="750">
                <a:solidFill>
                  <a:schemeClr val="lt1"/>
                </a:solidFill>
                <a:latin typeface="Arial"/>
                <a:ea typeface="Arial"/>
                <a:cs typeface="Arial"/>
                <a:sym typeface="Arial"/>
              </a:defRPr>
            </a:lvl4pPr>
            <a:lvl5pPr marL="0" marR="0" lvl="4" indent="0" algn="r" rtl="0">
              <a:spcBef>
                <a:spcPts val="0"/>
              </a:spcBef>
              <a:buNone/>
              <a:defRPr sz="750">
                <a:solidFill>
                  <a:schemeClr val="lt1"/>
                </a:solidFill>
                <a:latin typeface="Arial"/>
                <a:ea typeface="Arial"/>
                <a:cs typeface="Arial"/>
                <a:sym typeface="Arial"/>
              </a:defRPr>
            </a:lvl5pPr>
            <a:lvl6pPr marL="0" marR="0" lvl="5" indent="0" algn="r" rtl="0">
              <a:spcBef>
                <a:spcPts val="0"/>
              </a:spcBef>
              <a:buNone/>
              <a:defRPr sz="750">
                <a:solidFill>
                  <a:schemeClr val="lt1"/>
                </a:solidFill>
                <a:latin typeface="Arial"/>
                <a:ea typeface="Arial"/>
                <a:cs typeface="Arial"/>
                <a:sym typeface="Arial"/>
              </a:defRPr>
            </a:lvl6pPr>
            <a:lvl7pPr marL="0" marR="0" lvl="6" indent="0" algn="r" rtl="0">
              <a:spcBef>
                <a:spcPts val="0"/>
              </a:spcBef>
              <a:buNone/>
              <a:defRPr sz="750">
                <a:solidFill>
                  <a:schemeClr val="lt1"/>
                </a:solidFill>
                <a:latin typeface="Arial"/>
                <a:ea typeface="Arial"/>
                <a:cs typeface="Arial"/>
                <a:sym typeface="Arial"/>
              </a:defRPr>
            </a:lvl7pPr>
            <a:lvl8pPr marL="0" marR="0" lvl="7" indent="0" algn="r" rtl="0">
              <a:spcBef>
                <a:spcPts val="0"/>
              </a:spcBef>
              <a:buNone/>
              <a:defRPr sz="750">
                <a:solidFill>
                  <a:schemeClr val="lt1"/>
                </a:solidFill>
                <a:latin typeface="Arial"/>
                <a:ea typeface="Arial"/>
                <a:cs typeface="Arial"/>
                <a:sym typeface="Arial"/>
              </a:defRPr>
            </a:lvl8pPr>
            <a:lvl9pPr marL="0" marR="0" lvl="8" indent="0" algn="r" rtl="0">
              <a:spcBef>
                <a:spcPts val="0"/>
              </a:spcBef>
              <a:buNone/>
              <a:defRPr sz="75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251" name="Google Shape;251;p46"/>
          <p:cNvSpPr txBox="1"/>
          <p:nvPr/>
        </p:nvSpPr>
        <p:spPr>
          <a:xfrm>
            <a:off x="442913" y="6492240"/>
            <a:ext cx="5473700" cy="137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GB" sz="750" b="0">
                <a:solidFill>
                  <a:schemeClr val="lt1"/>
                </a:solidFill>
                <a:latin typeface="Arial"/>
                <a:ea typeface="Arial"/>
                <a:cs typeface="Arial"/>
                <a:sym typeface="Arial"/>
              </a:rPr>
              <a:t>PwC</a:t>
            </a:r>
            <a:endParaRPr/>
          </a:p>
        </p:txBody>
      </p:sp>
    </p:spTree>
    <p:extLst>
      <p:ext uri="{BB962C8B-B14F-4D97-AF65-F5344CB8AC3E}">
        <p14:creationId xmlns:p14="http://schemas.microsoft.com/office/powerpoint/2010/main" val="4365894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Chart Dark" preserve="1">
  <p:cSld name="Title and Chart Dark">
    <p:spTree>
      <p:nvGrpSpPr>
        <p:cNvPr id="1" name="Shape 252"/>
        <p:cNvGrpSpPr/>
        <p:nvPr/>
      </p:nvGrpSpPr>
      <p:grpSpPr>
        <a:xfrm>
          <a:off x="0" y="0"/>
          <a:ext cx="0" cy="0"/>
          <a:chOff x="0" y="0"/>
          <a:chExt cx="0" cy="0"/>
        </a:xfrm>
      </p:grpSpPr>
      <p:sp>
        <p:nvSpPr>
          <p:cNvPr id="253" name="Google Shape;253;p47"/>
          <p:cNvSpPr txBox="1">
            <a:spLocks noGrp="1"/>
          </p:cNvSpPr>
          <p:nvPr>
            <p:ph type="title"/>
          </p:nvPr>
        </p:nvSpPr>
        <p:spPr>
          <a:xfrm>
            <a:off x="442913" y="432001"/>
            <a:ext cx="11306175" cy="1387274"/>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lt1"/>
              </a:buClr>
              <a:buSzPts val="3200"/>
              <a:buFont typeface="Georgia"/>
              <a:buNone/>
              <a:defRPr sz="32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
        <p:nvSpPr>
          <p:cNvPr id="254" name="Google Shape;254;p47"/>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lt1"/>
                </a:solidFill>
                <a:latin typeface="Arial"/>
                <a:ea typeface="Arial"/>
                <a:cs typeface="Arial"/>
                <a:sym typeface="Arial"/>
              </a:defRPr>
            </a:lvl1pPr>
            <a:lvl2pPr marL="0" marR="0" lvl="1" indent="0" algn="r" rtl="0">
              <a:spcBef>
                <a:spcPts val="0"/>
              </a:spcBef>
              <a:buNone/>
              <a:defRPr sz="750">
                <a:solidFill>
                  <a:schemeClr val="lt1"/>
                </a:solidFill>
                <a:latin typeface="Arial"/>
                <a:ea typeface="Arial"/>
                <a:cs typeface="Arial"/>
                <a:sym typeface="Arial"/>
              </a:defRPr>
            </a:lvl2pPr>
            <a:lvl3pPr marL="0" marR="0" lvl="2" indent="0" algn="r" rtl="0">
              <a:spcBef>
                <a:spcPts val="0"/>
              </a:spcBef>
              <a:buNone/>
              <a:defRPr sz="750">
                <a:solidFill>
                  <a:schemeClr val="lt1"/>
                </a:solidFill>
                <a:latin typeface="Arial"/>
                <a:ea typeface="Arial"/>
                <a:cs typeface="Arial"/>
                <a:sym typeface="Arial"/>
              </a:defRPr>
            </a:lvl3pPr>
            <a:lvl4pPr marL="0" marR="0" lvl="3" indent="0" algn="r" rtl="0">
              <a:spcBef>
                <a:spcPts val="0"/>
              </a:spcBef>
              <a:buNone/>
              <a:defRPr sz="750">
                <a:solidFill>
                  <a:schemeClr val="lt1"/>
                </a:solidFill>
                <a:latin typeface="Arial"/>
                <a:ea typeface="Arial"/>
                <a:cs typeface="Arial"/>
                <a:sym typeface="Arial"/>
              </a:defRPr>
            </a:lvl4pPr>
            <a:lvl5pPr marL="0" marR="0" lvl="4" indent="0" algn="r" rtl="0">
              <a:spcBef>
                <a:spcPts val="0"/>
              </a:spcBef>
              <a:buNone/>
              <a:defRPr sz="750">
                <a:solidFill>
                  <a:schemeClr val="lt1"/>
                </a:solidFill>
                <a:latin typeface="Arial"/>
                <a:ea typeface="Arial"/>
                <a:cs typeface="Arial"/>
                <a:sym typeface="Arial"/>
              </a:defRPr>
            </a:lvl5pPr>
            <a:lvl6pPr marL="0" marR="0" lvl="5" indent="0" algn="r" rtl="0">
              <a:spcBef>
                <a:spcPts val="0"/>
              </a:spcBef>
              <a:buNone/>
              <a:defRPr sz="750">
                <a:solidFill>
                  <a:schemeClr val="lt1"/>
                </a:solidFill>
                <a:latin typeface="Arial"/>
                <a:ea typeface="Arial"/>
                <a:cs typeface="Arial"/>
                <a:sym typeface="Arial"/>
              </a:defRPr>
            </a:lvl6pPr>
            <a:lvl7pPr marL="0" marR="0" lvl="6" indent="0" algn="r" rtl="0">
              <a:spcBef>
                <a:spcPts val="0"/>
              </a:spcBef>
              <a:buNone/>
              <a:defRPr sz="750">
                <a:solidFill>
                  <a:schemeClr val="lt1"/>
                </a:solidFill>
                <a:latin typeface="Arial"/>
                <a:ea typeface="Arial"/>
                <a:cs typeface="Arial"/>
                <a:sym typeface="Arial"/>
              </a:defRPr>
            </a:lvl7pPr>
            <a:lvl8pPr marL="0" marR="0" lvl="7" indent="0" algn="r" rtl="0">
              <a:spcBef>
                <a:spcPts val="0"/>
              </a:spcBef>
              <a:buNone/>
              <a:defRPr sz="750">
                <a:solidFill>
                  <a:schemeClr val="lt1"/>
                </a:solidFill>
                <a:latin typeface="Arial"/>
                <a:ea typeface="Arial"/>
                <a:cs typeface="Arial"/>
                <a:sym typeface="Arial"/>
              </a:defRPr>
            </a:lvl8pPr>
            <a:lvl9pPr marL="0" marR="0" lvl="8" indent="0" algn="r" rtl="0">
              <a:spcBef>
                <a:spcPts val="0"/>
              </a:spcBef>
              <a:buNone/>
              <a:defRPr sz="75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255" name="Google Shape;255;p47"/>
          <p:cNvSpPr txBox="1"/>
          <p:nvPr/>
        </p:nvSpPr>
        <p:spPr>
          <a:xfrm>
            <a:off x="442913" y="6492240"/>
            <a:ext cx="5473700" cy="137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GB" sz="750" b="0">
                <a:solidFill>
                  <a:schemeClr val="lt1"/>
                </a:solidFill>
                <a:latin typeface="Arial"/>
                <a:ea typeface="Arial"/>
                <a:cs typeface="Arial"/>
                <a:sym typeface="Arial"/>
              </a:rPr>
              <a:t>PwC</a:t>
            </a:r>
            <a:endParaRPr/>
          </a:p>
        </p:txBody>
      </p:sp>
    </p:spTree>
    <p:extLst>
      <p:ext uri="{BB962C8B-B14F-4D97-AF65-F5344CB8AC3E}">
        <p14:creationId xmlns:p14="http://schemas.microsoft.com/office/powerpoint/2010/main" val="322345215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One Column Chart" preserve="1">
  <p:cSld name="One Column Chart">
    <p:spTree>
      <p:nvGrpSpPr>
        <p:cNvPr id="1" name="Shape 256"/>
        <p:cNvGrpSpPr/>
        <p:nvPr/>
      </p:nvGrpSpPr>
      <p:grpSpPr>
        <a:xfrm>
          <a:off x="0" y="0"/>
          <a:ext cx="0" cy="0"/>
          <a:chOff x="0" y="0"/>
          <a:chExt cx="0" cy="0"/>
        </a:xfrm>
      </p:grpSpPr>
      <p:sp>
        <p:nvSpPr>
          <p:cNvPr id="257" name="Google Shape;257;p48"/>
          <p:cNvSpPr txBox="1">
            <a:spLocks noGrp="1"/>
          </p:cNvSpPr>
          <p:nvPr>
            <p:ph type="body" idx="1"/>
          </p:nvPr>
        </p:nvSpPr>
        <p:spPr>
          <a:xfrm>
            <a:off x="442914" y="2103438"/>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258" name="Google Shape;258;p48"/>
          <p:cNvSpPr txBox="1">
            <a:spLocks noGrp="1"/>
          </p:cNvSpPr>
          <p:nvPr>
            <p:ph type="title"/>
          </p:nvPr>
        </p:nvSpPr>
        <p:spPr>
          <a:xfrm>
            <a:off x="442913" y="432000"/>
            <a:ext cx="11306175" cy="138727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
        <p:nvSpPr>
          <p:cNvPr id="259" name="Google Shape;259;p48"/>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88855767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One Column Chart Dark" preserve="1">
  <p:cSld name="One Column Chart Dark">
    <p:spTree>
      <p:nvGrpSpPr>
        <p:cNvPr id="1" name="Shape 260"/>
        <p:cNvGrpSpPr/>
        <p:nvPr/>
      </p:nvGrpSpPr>
      <p:grpSpPr>
        <a:xfrm>
          <a:off x="0" y="0"/>
          <a:ext cx="0" cy="0"/>
          <a:chOff x="0" y="0"/>
          <a:chExt cx="0" cy="0"/>
        </a:xfrm>
      </p:grpSpPr>
      <p:sp>
        <p:nvSpPr>
          <p:cNvPr id="261" name="Google Shape;261;p49"/>
          <p:cNvSpPr txBox="1">
            <a:spLocks noGrp="1"/>
          </p:cNvSpPr>
          <p:nvPr>
            <p:ph type="body" idx="1"/>
          </p:nvPr>
        </p:nvSpPr>
        <p:spPr>
          <a:xfrm>
            <a:off x="442914" y="2103438"/>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1pPr>
            <a:lvl2pPr marL="914400" marR="0" lvl="1"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2pPr>
            <a:lvl3pPr marL="1371600" marR="0" lvl="2"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3pPr>
            <a:lvl4pPr marL="1828800" marR="0" lvl="3"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4pPr>
            <a:lvl5pPr marL="2286000" marR="0" lvl="4"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5pPr>
            <a:lvl6pPr marL="2743200" marR="0" lvl="5"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6pPr>
            <a:lvl7pPr marL="3200400" marR="0" lvl="6"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7pPr>
            <a:lvl8pPr marL="3657600" marR="0" lvl="7" indent="-330200" algn="l" rtl="0">
              <a:lnSpc>
                <a:spcPct val="100000"/>
              </a:lnSpc>
              <a:spcBef>
                <a:spcPts val="6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8pPr>
            <a:lvl9pPr marL="4114800" marR="0" lvl="8" indent="-330200" algn="l" rtl="0">
              <a:lnSpc>
                <a:spcPct val="100000"/>
              </a:lnSpc>
              <a:spcBef>
                <a:spcPts val="600"/>
              </a:spcBef>
              <a:spcAft>
                <a:spcPts val="600"/>
              </a:spcAft>
              <a:buClr>
                <a:schemeClr val="lt1"/>
              </a:buClr>
              <a:buSzPts val="1600"/>
              <a:buFont typeface="Arial"/>
              <a:buChar char="•"/>
              <a:defRPr sz="1600" b="0" i="0" u="none" strike="noStrike" cap="none">
                <a:solidFill>
                  <a:schemeClr val="lt1"/>
                </a:solidFill>
                <a:latin typeface="Arial"/>
                <a:ea typeface="Arial"/>
                <a:cs typeface="Arial"/>
                <a:sym typeface="Arial"/>
              </a:defRPr>
            </a:lvl9pPr>
          </a:lstStyle>
          <a:p>
            <a:pPr lvl="0"/>
            <a:r>
              <a:rPr lang="en-US" altLang="zh-TW"/>
              <a:t>Click to edit Master text styles</a:t>
            </a:r>
          </a:p>
        </p:txBody>
      </p:sp>
      <p:sp>
        <p:nvSpPr>
          <p:cNvPr id="262" name="Google Shape;262;p49"/>
          <p:cNvSpPr txBox="1">
            <a:spLocks noGrp="1"/>
          </p:cNvSpPr>
          <p:nvPr>
            <p:ph type="title"/>
          </p:nvPr>
        </p:nvSpPr>
        <p:spPr>
          <a:xfrm>
            <a:off x="442913" y="432001"/>
            <a:ext cx="11306175" cy="1387274"/>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lt1"/>
              </a:buClr>
              <a:buSzPts val="3200"/>
              <a:buFont typeface="Georgia"/>
              <a:buNone/>
              <a:defRPr sz="32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
        <p:nvSpPr>
          <p:cNvPr id="263" name="Google Shape;263;p49"/>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lt1"/>
                </a:solidFill>
                <a:latin typeface="Arial"/>
                <a:ea typeface="Arial"/>
                <a:cs typeface="Arial"/>
                <a:sym typeface="Arial"/>
              </a:defRPr>
            </a:lvl1pPr>
            <a:lvl2pPr marL="0" marR="0" lvl="1" indent="0" algn="r" rtl="0">
              <a:spcBef>
                <a:spcPts val="0"/>
              </a:spcBef>
              <a:buNone/>
              <a:defRPr sz="750">
                <a:solidFill>
                  <a:schemeClr val="lt1"/>
                </a:solidFill>
                <a:latin typeface="Arial"/>
                <a:ea typeface="Arial"/>
                <a:cs typeface="Arial"/>
                <a:sym typeface="Arial"/>
              </a:defRPr>
            </a:lvl2pPr>
            <a:lvl3pPr marL="0" marR="0" lvl="2" indent="0" algn="r" rtl="0">
              <a:spcBef>
                <a:spcPts val="0"/>
              </a:spcBef>
              <a:buNone/>
              <a:defRPr sz="750">
                <a:solidFill>
                  <a:schemeClr val="lt1"/>
                </a:solidFill>
                <a:latin typeface="Arial"/>
                <a:ea typeface="Arial"/>
                <a:cs typeface="Arial"/>
                <a:sym typeface="Arial"/>
              </a:defRPr>
            </a:lvl3pPr>
            <a:lvl4pPr marL="0" marR="0" lvl="3" indent="0" algn="r" rtl="0">
              <a:spcBef>
                <a:spcPts val="0"/>
              </a:spcBef>
              <a:buNone/>
              <a:defRPr sz="750">
                <a:solidFill>
                  <a:schemeClr val="lt1"/>
                </a:solidFill>
                <a:latin typeface="Arial"/>
                <a:ea typeface="Arial"/>
                <a:cs typeface="Arial"/>
                <a:sym typeface="Arial"/>
              </a:defRPr>
            </a:lvl4pPr>
            <a:lvl5pPr marL="0" marR="0" lvl="4" indent="0" algn="r" rtl="0">
              <a:spcBef>
                <a:spcPts val="0"/>
              </a:spcBef>
              <a:buNone/>
              <a:defRPr sz="750">
                <a:solidFill>
                  <a:schemeClr val="lt1"/>
                </a:solidFill>
                <a:latin typeface="Arial"/>
                <a:ea typeface="Arial"/>
                <a:cs typeface="Arial"/>
                <a:sym typeface="Arial"/>
              </a:defRPr>
            </a:lvl5pPr>
            <a:lvl6pPr marL="0" marR="0" lvl="5" indent="0" algn="r" rtl="0">
              <a:spcBef>
                <a:spcPts val="0"/>
              </a:spcBef>
              <a:buNone/>
              <a:defRPr sz="750">
                <a:solidFill>
                  <a:schemeClr val="lt1"/>
                </a:solidFill>
                <a:latin typeface="Arial"/>
                <a:ea typeface="Arial"/>
                <a:cs typeface="Arial"/>
                <a:sym typeface="Arial"/>
              </a:defRPr>
            </a:lvl6pPr>
            <a:lvl7pPr marL="0" marR="0" lvl="6" indent="0" algn="r" rtl="0">
              <a:spcBef>
                <a:spcPts val="0"/>
              </a:spcBef>
              <a:buNone/>
              <a:defRPr sz="750">
                <a:solidFill>
                  <a:schemeClr val="lt1"/>
                </a:solidFill>
                <a:latin typeface="Arial"/>
                <a:ea typeface="Arial"/>
                <a:cs typeface="Arial"/>
                <a:sym typeface="Arial"/>
              </a:defRPr>
            </a:lvl7pPr>
            <a:lvl8pPr marL="0" marR="0" lvl="7" indent="0" algn="r" rtl="0">
              <a:spcBef>
                <a:spcPts val="0"/>
              </a:spcBef>
              <a:buNone/>
              <a:defRPr sz="750">
                <a:solidFill>
                  <a:schemeClr val="lt1"/>
                </a:solidFill>
                <a:latin typeface="Arial"/>
                <a:ea typeface="Arial"/>
                <a:cs typeface="Arial"/>
                <a:sym typeface="Arial"/>
              </a:defRPr>
            </a:lvl8pPr>
            <a:lvl9pPr marL="0" marR="0" lvl="8" indent="0" algn="r" rtl="0">
              <a:spcBef>
                <a:spcPts val="0"/>
              </a:spcBef>
              <a:buNone/>
              <a:defRPr sz="75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264" name="Google Shape;264;p49"/>
          <p:cNvSpPr txBox="1"/>
          <p:nvPr/>
        </p:nvSpPr>
        <p:spPr>
          <a:xfrm>
            <a:off x="442913" y="6492240"/>
            <a:ext cx="5473700" cy="137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GB" sz="750" b="0">
                <a:solidFill>
                  <a:schemeClr val="lt1"/>
                </a:solidFill>
                <a:latin typeface="Arial"/>
                <a:ea typeface="Arial"/>
                <a:cs typeface="Arial"/>
                <a:sym typeface="Arial"/>
              </a:rPr>
              <a:t>PwC</a:t>
            </a:r>
            <a:endParaRPr/>
          </a:p>
        </p:txBody>
      </p:sp>
    </p:spTree>
    <p:extLst>
      <p:ext uri="{BB962C8B-B14F-4D97-AF65-F5344CB8AC3E}">
        <p14:creationId xmlns:p14="http://schemas.microsoft.com/office/powerpoint/2010/main" val="202110950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Four Text Boxes for Icons" preserve="1">
  <p:cSld name="Four Text Boxes for Icons">
    <p:spTree>
      <p:nvGrpSpPr>
        <p:cNvPr id="1" name="Shape 265"/>
        <p:cNvGrpSpPr/>
        <p:nvPr/>
      </p:nvGrpSpPr>
      <p:grpSpPr>
        <a:xfrm>
          <a:off x="0" y="0"/>
          <a:ext cx="0" cy="0"/>
          <a:chOff x="0" y="0"/>
          <a:chExt cx="0" cy="0"/>
        </a:xfrm>
      </p:grpSpPr>
      <p:sp>
        <p:nvSpPr>
          <p:cNvPr id="266" name="Google Shape;266;p50"/>
          <p:cNvSpPr txBox="1">
            <a:spLocks noGrp="1"/>
          </p:cNvSpPr>
          <p:nvPr>
            <p:ph type="body" idx="1"/>
          </p:nvPr>
        </p:nvSpPr>
        <p:spPr>
          <a:xfrm>
            <a:off x="442913"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267" name="Google Shape;267;p50"/>
          <p:cNvSpPr txBox="1">
            <a:spLocks noGrp="1"/>
          </p:cNvSpPr>
          <p:nvPr>
            <p:ph type="body" idx="2"/>
          </p:nvPr>
        </p:nvSpPr>
        <p:spPr>
          <a:xfrm>
            <a:off x="3359638"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268" name="Google Shape;268;p50"/>
          <p:cNvSpPr txBox="1">
            <a:spLocks noGrp="1"/>
          </p:cNvSpPr>
          <p:nvPr>
            <p:ph type="body" idx="3"/>
          </p:nvPr>
        </p:nvSpPr>
        <p:spPr>
          <a:xfrm>
            <a:off x="6276363"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269" name="Google Shape;269;p50"/>
          <p:cNvSpPr txBox="1">
            <a:spLocks noGrp="1"/>
          </p:cNvSpPr>
          <p:nvPr>
            <p:ph type="body" idx="4"/>
          </p:nvPr>
        </p:nvSpPr>
        <p:spPr>
          <a:xfrm>
            <a:off x="9193088"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270" name="Google Shape;270;p50"/>
          <p:cNvSpPr txBox="1">
            <a:spLocks noGrp="1"/>
          </p:cNvSpPr>
          <p:nvPr>
            <p:ph type="title"/>
          </p:nvPr>
        </p:nvSpPr>
        <p:spPr>
          <a:xfrm>
            <a:off x="442913" y="432000"/>
            <a:ext cx="11306175" cy="138727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
        <p:nvSpPr>
          <p:cNvPr id="271" name="Google Shape;271;p50"/>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02277269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Four Team Images" preserve="1">
  <p:cSld name="Four Team Images">
    <p:spTree>
      <p:nvGrpSpPr>
        <p:cNvPr id="1" name="Shape 272"/>
        <p:cNvGrpSpPr/>
        <p:nvPr/>
      </p:nvGrpSpPr>
      <p:grpSpPr>
        <a:xfrm>
          <a:off x="0" y="0"/>
          <a:ext cx="0" cy="0"/>
          <a:chOff x="0" y="0"/>
          <a:chExt cx="0" cy="0"/>
        </a:xfrm>
      </p:grpSpPr>
      <p:sp>
        <p:nvSpPr>
          <p:cNvPr id="273" name="Google Shape;273;p51"/>
          <p:cNvSpPr/>
          <p:nvPr/>
        </p:nvSpPr>
        <p:spPr>
          <a:xfrm>
            <a:off x="442912" y="2100263"/>
            <a:ext cx="1325880" cy="1328737"/>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274" name="Google Shape;274;p51"/>
          <p:cNvSpPr/>
          <p:nvPr/>
        </p:nvSpPr>
        <p:spPr>
          <a:xfrm>
            <a:off x="3359637" y="2100263"/>
            <a:ext cx="1325880" cy="1328737"/>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275" name="Google Shape;275;p51"/>
          <p:cNvSpPr/>
          <p:nvPr/>
        </p:nvSpPr>
        <p:spPr>
          <a:xfrm>
            <a:off x="6276362" y="2100263"/>
            <a:ext cx="1325880" cy="1328737"/>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276" name="Google Shape;276;p51"/>
          <p:cNvSpPr/>
          <p:nvPr/>
        </p:nvSpPr>
        <p:spPr>
          <a:xfrm>
            <a:off x="9193088" y="2100263"/>
            <a:ext cx="1325880" cy="1328737"/>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277" name="Google Shape;277;p51"/>
          <p:cNvSpPr txBox="1">
            <a:spLocks noGrp="1"/>
          </p:cNvSpPr>
          <p:nvPr>
            <p:ph type="body" idx="1"/>
          </p:nvPr>
        </p:nvSpPr>
        <p:spPr>
          <a:xfrm>
            <a:off x="442912" y="3657600"/>
            <a:ext cx="256032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278" name="Google Shape;278;p51"/>
          <p:cNvSpPr txBox="1">
            <a:spLocks noGrp="1"/>
          </p:cNvSpPr>
          <p:nvPr>
            <p:ph type="body" idx="2"/>
          </p:nvPr>
        </p:nvSpPr>
        <p:spPr>
          <a:xfrm>
            <a:off x="3359638" y="3657600"/>
            <a:ext cx="256032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279" name="Google Shape;279;p51"/>
          <p:cNvSpPr txBox="1">
            <a:spLocks noGrp="1"/>
          </p:cNvSpPr>
          <p:nvPr>
            <p:ph type="body" idx="3"/>
          </p:nvPr>
        </p:nvSpPr>
        <p:spPr>
          <a:xfrm>
            <a:off x="6276362" y="3657600"/>
            <a:ext cx="256032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280" name="Google Shape;280;p51"/>
          <p:cNvSpPr txBox="1">
            <a:spLocks noGrp="1"/>
          </p:cNvSpPr>
          <p:nvPr>
            <p:ph type="body" idx="4"/>
          </p:nvPr>
        </p:nvSpPr>
        <p:spPr>
          <a:xfrm>
            <a:off x="9193088" y="3657600"/>
            <a:ext cx="256032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281" name="Google Shape;281;p51"/>
          <p:cNvSpPr txBox="1">
            <a:spLocks noGrp="1"/>
          </p:cNvSpPr>
          <p:nvPr>
            <p:ph type="title"/>
          </p:nvPr>
        </p:nvSpPr>
        <p:spPr>
          <a:xfrm>
            <a:off x="442913" y="432000"/>
            <a:ext cx="11306175" cy="138727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
        <p:nvSpPr>
          <p:cNvPr id="282" name="Google Shape;282;p51"/>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2531288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hank You Dark" preserve="1">
  <p:cSld name="Thank You Dark">
    <p:spTree>
      <p:nvGrpSpPr>
        <p:cNvPr id="1" name="Shape 290"/>
        <p:cNvGrpSpPr/>
        <p:nvPr/>
      </p:nvGrpSpPr>
      <p:grpSpPr>
        <a:xfrm>
          <a:off x="0" y="0"/>
          <a:ext cx="0" cy="0"/>
          <a:chOff x="0" y="0"/>
          <a:chExt cx="0" cy="0"/>
        </a:xfrm>
      </p:grpSpPr>
      <p:sp>
        <p:nvSpPr>
          <p:cNvPr id="291" name="Google Shape;291;p53"/>
          <p:cNvSpPr/>
          <p:nvPr/>
        </p:nvSpPr>
        <p:spPr>
          <a:xfrm>
            <a:off x="0" y="4940854"/>
            <a:ext cx="12192000" cy="1917146"/>
          </a:xfrm>
          <a:prstGeom prst="rect">
            <a:avLst/>
          </a:prstGeom>
          <a:solidFill>
            <a:srgbClr val="D04A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2" name="Google Shape;292;p53"/>
          <p:cNvSpPr txBox="1">
            <a:spLocks noGrp="1"/>
          </p:cNvSpPr>
          <p:nvPr>
            <p:ph type="ctrTitle"/>
          </p:nvPr>
        </p:nvSpPr>
        <p:spPr>
          <a:xfrm>
            <a:off x="442914" y="428625"/>
            <a:ext cx="5473699" cy="2428874"/>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5800"/>
              <a:buFont typeface="Georgia"/>
              <a:buNone/>
              <a:defRPr sz="58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
        <p:nvSpPr>
          <p:cNvPr id="293" name="Google Shape;293;p53"/>
          <p:cNvSpPr/>
          <p:nvPr/>
        </p:nvSpPr>
        <p:spPr>
          <a:xfrm>
            <a:off x="5334000" y="0"/>
            <a:ext cx="6858000" cy="6858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4" name="Google Shape;294;p53"/>
          <p:cNvSpPr txBox="1">
            <a:spLocks noGrp="1"/>
          </p:cNvSpPr>
          <p:nvPr>
            <p:ph type="body" idx="1"/>
          </p:nvPr>
        </p:nvSpPr>
        <p:spPr>
          <a:xfrm>
            <a:off x="442912" y="5259600"/>
            <a:ext cx="11306176" cy="145161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3200400" marR="0" lvl="6"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3657600" marR="0" lvl="7"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4114800" marR="0" lvl="8"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pPr lvl="0"/>
            <a:r>
              <a:rPr lang="en-US" altLang="zh-TW"/>
              <a:t>Click to edit Master text styles</a:t>
            </a:r>
          </a:p>
        </p:txBody>
      </p:sp>
      <p:sp>
        <p:nvSpPr>
          <p:cNvPr id="295" name="Google Shape;295;p53"/>
          <p:cNvSpPr/>
          <p:nvPr/>
        </p:nvSpPr>
        <p:spPr>
          <a:xfrm>
            <a:off x="5334000" y="0"/>
            <a:ext cx="6858000" cy="6858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6" name="Google Shape;296;p53"/>
          <p:cNvSpPr txBox="1"/>
          <p:nvPr/>
        </p:nvSpPr>
        <p:spPr>
          <a:xfrm>
            <a:off x="442913" y="4400548"/>
            <a:ext cx="5473699" cy="34049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1200"/>
              <a:buFont typeface="Arial"/>
              <a:buNone/>
            </a:pPr>
            <a:r>
              <a:rPr lang="en-GB" sz="1200">
                <a:solidFill>
                  <a:schemeClr val="lt1"/>
                </a:solidFill>
                <a:latin typeface="Arial"/>
                <a:ea typeface="Arial"/>
                <a:cs typeface="Arial"/>
                <a:sym typeface="Arial"/>
              </a:rPr>
              <a:t>pwc.com</a:t>
            </a:r>
            <a:endParaRPr sz="1200">
              <a:solidFill>
                <a:schemeClr val="lt1"/>
              </a:solidFill>
              <a:latin typeface="Arial"/>
              <a:ea typeface="Arial"/>
              <a:cs typeface="Arial"/>
              <a:sym typeface="Arial"/>
            </a:endParaRPr>
          </a:p>
        </p:txBody>
      </p:sp>
    </p:spTree>
    <p:extLst>
      <p:ext uri="{BB962C8B-B14F-4D97-AF65-F5344CB8AC3E}">
        <p14:creationId xmlns:p14="http://schemas.microsoft.com/office/powerpoint/2010/main" val="324499058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Slide Logo Shape Rose" preserve="1">
  <p:cSld name="Title Slide Logo Shape Rose">
    <p:spTree>
      <p:nvGrpSpPr>
        <p:cNvPr id="1" name="Shape 297"/>
        <p:cNvGrpSpPr/>
        <p:nvPr/>
      </p:nvGrpSpPr>
      <p:grpSpPr>
        <a:xfrm>
          <a:off x="0" y="0"/>
          <a:ext cx="0" cy="0"/>
          <a:chOff x="0" y="0"/>
          <a:chExt cx="0" cy="0"/>
        </a:xfrm>
      </p:grpSpPr>
      <p:grpSp>
        <p:nvGrpSpPr>
          <p:cNvPr id="298" name="Google Shape;298;p54"/>
          <p:cNvGrpSpPr/>
          <p:nvPr/>
        </p:nvGrpSpPr>
        <p:grpSpPr>
          <a:xfrm>
            <a:off x="-561975" y="-1"/>
            <a:ext cx="8914102" cy="6858001"/>
            <a:chOff x="0" y="0"/>
            <a:chExt cx="8914102" cy="6858001"/>
          </a:xfrm>
        </p:grpSpPr>
        <p:sp>
          <p:nvSpPr>
            <p:cNvPr id="299" name="Google Shape;299;p54"/>
            <p:cNvSpPr/>
            <p:nvPr/>
          </p:nvSpPr>
          <p:spPr>
            <a:xfrm>
              <a:off x="0" y="0"/>
              <a:ext cx="8914102" cy="6858001"/>
            </a:xfrm>
            <a:custGeom>
              <a:avLst/>
              <a:gdLst/>
              <a:ahLst/>
              <a:cxnLst/>
              <a:rect l="l" t="t" r="r" b="b"/>
              <a:pathLst>
                <a:path w="8914102" h="6858001" extrusionOk="0">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D9395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00" name="Google Shape;300;p54"/>
            <p:cNvPicPr preferRelativeResize="0"/>
            <p:nvPr/>
          </p:nvPicPr>
          <p:blipFill rotWithShape="1">
            <a:blip r:embed="rId2">
              <a:alphaModFix/>
            </a:blip>
            <a:srcRect/>
            <a:stretch/>
          </p:blipFill>
          <p:spPr>
            <a:xfrm>
              <a:off x="185139" y="5330952"/>
              <a:ext cx="1636776" cy="1351184"/>
            </a:xfrm>
            <a:prstGeom prst="rect">
              <a:avLst/>
            </a:prstGeom>
            <a:noFill/>
            <a:ln>
              <a:noFill/>
            </a:ln>
          </p:spPr>
        </p:pic>
      </p:grpSp>
      <p:sp>
        <p:nvSpPr>
          <p:cNvPr id="301" name="Google Shape;301;p54"/>
          <p:cNvSpPr txBox="1">
            <a:spLocks noGrp="1"/>
          </p:cNvSpPr>
          <p:nvPr>
            <p:ph type="ctrTitle"/>
          </p:nvPr>
        </p:nvSpPr>
        <p:spPr>
          <a:xfrm>
            <a:off x="442913" y="1009185"/>
            <a:ext cx="5258640" cy="2419816"/>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5000"/>
              <a:buFont typeface="Georgia"/>
              <a:buNone/>
              <a:defRPr sz="50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
        <p:nvSpPr>
          <p:cNvPr id="302" name="Google Shape;302;p54"/>
          <p:cNvSpPr txBox="1">
            <a:spLocks noGrp="1"/>
          </p:cNvSpPr>
          <p:nvPr>
            <p:ph type="subTitle" idx="1"/>
          </p:nvPr>
        </p:nvSpPr>
        <p:spPr>
          <a:xfrm>
            <a:off x="442914" y="3749040"/>
            <a:ext cx="5258640"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r>
              <a:rPr lang="en-US" altLang="zh-TW"/>
              <a:t>Click to edit Master subtitle style</a:t>
            </a:r>
            <a:endParaRPr/>
          </a:p>
        </p:txBody>
      </p:sp>
    </p:spTree>
    <p:extLst>
      <p:ext uri="{BB962C8B-B14F-4D97-AF65-F5344CB8AC3E}">
        <p14:creationId xmlns:p14="http://schemas.microsoft.com/office/powerpoint/2010/main" val="842480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9F2E4CB-4A50-4B2D-9F80-4FC3F8FC3F95}"/>
              </a:ext>
            </a:extLst>
          </p:cNvPr>
          <p:cNvSpPr>
            <a:spLocks noGrp="1"/>
          </p:cNvSpPr>
          <p:nvPr>
            <p:ph type="dt" sz="half" idx="10"/>
          </p:nvPr>
        </p:nvSpPr>
        <p:spPr/>
        <p:txBody>
          <a:bodyPr/>
          <a:lstStyle/>
          <a:p>
            <a:fld id="{FD8CB30E-0CCA-460F-AF9B-257BD2DB4B3A}" type="datetimeFigureOut">
              <a:rPr lang="zh-TW" altLang="en-US" smtClean="0"/>
              <a:t>2023/2/8</a:t>
            </a:fld>
            <a:endParaRPr lang="zh-TW" altLang="en-US"/>
          </a:p>
        </p:txBody>
      </p:sp>
      <p:sp>
        <p:nvSpPr>
          <p:cNvPr id="4" name="Footer Placeholder 3">
            <a:extLst>
              <a:ext uri="{FF2B5EF4-FFF2-40B4-BE49-F238E27FC236}">
                <a16:creationId xmlns:a16="http://schemas.microsoft.com/office/drawing/2014/main" id="{E2B4075C-7C2F-451E-9FA2-899221799A2C}"/>
              </a:ext>
            </a:extLst>
          </p:cNvPr>
          <p:cNvSpPr>
            <a:spLocks noGrp="1"/>
          </p:cNvSpPr>
          <p:nvPr>
            <p:ph type="ftr" sz="quarter" idx="11"/>
          </p:nvPr>
        </p:nvSpPr>
        <p:spPr/>
        <p:txBody>
          <a:bodyPr/>
          <a:lstStyle/>
          <a:p>
            <a:endParaRPr lang="zh-TW" altLang="en-US"/>
          </a:p>
        </p:txBody>
      </p:sp>
      <p:sp>
        <p:nvSpPr>
          <p:cNvPr id="5" name="Slide Number Placeholder 4">
            <a:extLst>
              <a:ext uri="{FF2B5EF4-FFF2-40B4-BE49-F238E27FC236}">
                <a16:creationId xmlns:a16="http://schemas.microsoft.com/office/drawing/2014/main" id="{9437906A-4F7D-4CE8-A46F-D03870343C3C}"/>
              </a:ext>
            </a:extLst>
          </p:cNvPr>
          <p:cNvSpPr>
            <a:spLocks noGrp="1"/>
          </p:cNvSpPr>
          <p:nvPr>
            <p:ph type="sldNum" sz="quarter" idx="12"/>
          </p:nvPr>
        </p:nvSpPr>
        <p:spPr/>
        <p:txBody>
          <a:bodyPr/>
          <a:lstStyle/>
          <a:p>
            <a:fld id="{8CAE4871-D5CC-4840-A78C-FAD35407F786}" type="slidenum">
              <a:rPr lang="zh-TW" altLang="en-US" smtClean="0"/>
              <a:t>‹#›</a:t>
            </a:fld>
            <a:endParaRPr lang="zh-TW" altLang="en-US"/>
          </a:p>
        </p:txBody>
      </p:sp>
      <p:sp>
        <p:nvSpPr>
          <p:cNvPr id="89" name="Google Shape;1030;p133">
            <a:extLst>
              <a:ext uri="{FF2B5EF4-FFF2-40B4-BE49-F238E27FC236}">
                <a16:creationId xmlns:a16="http://schemas.microsoft.com/office/drawing/2014/main" id="{90A3A9C7-7756-46D5-945C-D3CDDF4D229B}"/>
              </a:ext>
            </a:extLst>
          </p:cNvPr>
          <p:cNvSpPr/>
          <p:nvPr userDrawn="1"/>
        </p:nvSpPr>
        <p:spPr>
          <a:xfrm>
            <a:off x="-1946" y="5881"/>
            <a:ext cx="12192000" cy="1354000"/>
          </a:xfrm>
          <a:prstGeom prst="rect">
            <a:avLst/>
          </a:prstGeom>
          <a:solidFill>
            <a:srgbClr val="262626"/>
          </a:solidFill>
          <a:ln>
            <a:noFill/>
          </a:ln>
        </p:spPr>
        <p:txBody>
          <a:bodyPr spcFirstLastPara="1" wrap="square" lIns="121900" tIns="121900" rIns="121900" bIns="121900" anchor="ctr" anchorCtr="0">
            <a:noAutofit/>
          </a:bodyPr>
          <a:lstStyle/>
          <a:p>
            <a:pPr>
              <a:buClr>
                <a:srgbClr val="000000"/>
              </a:buClr>
              <a:buSzPts val="1400"/>
              <a:buFont typeface="Arial"/>
              <a:buNone/>
            </a:pPr>
            <a:endParaRPr sz="1867" kern="0">
              <a:solidFill>
                <a:srgbClr val="000000"/>
              </a:solidFill>
              <a:latin typeface="Arial"/>
              <a:ea typeface="Arial"/>
              <a:cs typeface="Arial"/>
              <a:sym typeface="Arial"/>
            </a:endParaRPr>
          </a:p>
        </p:txBody>
      </p:sp>
      <p:grpSp>
        <p:nvGrpSpPr>
          <p:cNvPr id="90" name="Google Shape;1050;p4">
            <a:extLst>
              <a:ext uri="{FF2B5EF4-FFF2-40B4-BE49-F238E27FC236}">
                <a16:creationId xmlns:a16="http://schemas.microsoft.com/office/drawing/2014/main" id="{EA762231-55FE-45B6-802C-BC3F3D64229A}"/>
              </a:ext>
            </a:extLst>
          </p:cNvPr>
          <p:cNvGrpSpPr/>
          <p:nvPr userDrawn="1"/>
        </p:nvGrpSpPr>
        <p:grpSpPr>
          <a:xfrm>
            <a:off x="9641823" y="13076"/>
            <a:ext cx="2550177" cy="1270476"/>
            <a:chOff x="5552377" y="4559319"/>
            <a:chExt cx="3497865" cy="1742606"/>
          </a:xfrm>
        </p:grpSpPr>
        <p:sp>
          <p:nvSpPr>
            <p:cNvPr id="91" name="Google Shape;1051;p4">
              <a:extLst>
                <a:ext uri="{FF2B5EF4-FFF2-40B4-BE49-F238E27FC236}">
                  <a16:creationId xmlns:a16="http://schemas.microsoft.com/office/drawing/2014/main" id="{240340AB-257A-4FB1-AF59-DD7B07B4E662}"/>
                </a:ext>
              </a:extLst>
            </p:cNvPr>
            <p:cNvSpPr/>
            <p:nvPr/>
          </p:nvSpPr>
          <p:spPr>
            <a:xfrm>
              <a:off x="5552377" y="4560081"/>
              <a:ext cx="127845" cy="122350"/>
            </a:xfrm>
            <a:custGeom>
              <a:avLst/>
              <a:gdLst/>
              <a:ahLst/>
              <a:cxnLst/>
              <a:rect l="l" t="t" r="r" b="b"/>
              <a:pathLst>
                <a:path w="127845" h="122350" extrusionOk="0">
                  <a:moveTo>
                    <a:pt x="36053" y="0"/>
                  </a:moveTo>
                  <a:lnTo>
                    <a:pt x="0" y="35791"/>
                  </a:lnTo>
                  <a:lnTo>
                    <a:pt x="0" y="38584"/>
                  </a:lnTo>
                  <a:cubicBezTo>
                    <a:pt x="0" y="66760"/>
                    <a:pt x="1278" y="89351"/>
                    <a:pt x="2557" y="108135"/>
                  </a:cubicBezTo>
                  <a:lnTo>
                    <a:pt x="2557" y="122350"/>
                  </a:lnTo>
                  <a:lnTo>
                    <a:pt x="127846"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2" name="Google Shape;1052;p4">
              <a:extLst>
                <a:ext uri="{FF2B5EF4-FFF2-40B4-BE49-F238E27FC236}">
                  <a16:creationId xmlns:a16="http://schemas.microsoft.com/office/drawing/2014/main" id="{08C9F7A7-6644-4AFA-AEAB-D5C78E58779A}"/>
                </a:ext>
              </a:extLst>
            </p:cNvPr>
            <p:cNvSpPr/>
            <p:nvPr/>
          </p:nvSpPr>
          <p:spPr>
            <a:xfrm>
              <a:off x="5568741" y="4560081"/>
              <a:ext cx="339047" cy="323898"/>
            </a:xfrm>
            <a:custGeom>
              <a:avLst/>
              <a:gdLst/>
              <a:ahLst/>
              <a:cxnLst/>
              <a:rect l="l" t="t" r="r" b="b"/>
              <a:pathLst>
                <a:path w="339047" h="323898" extrusionOk="0">
                  <a:moveTo>
                    <a:pt x="248788" y="0"/>
                  </a:moveTo>
                  <a:lnTo>
                    <a:pt x="0" y="246985"/>
                  </a:lnTo>
                  <a:lnTo>
                    <a:pt x="0" y="250032"/>
                  </a:lnTo>
                  <a:cubicBezTo>
                    <a:pt x="2557" y="268308"/>
                    <a:pt x="5881" y="288107"/>
                    <a:pt x="10228" y="311968"/>
                  </a:cubicBezTo>
                  <a:lnTo>
                    <a:pt x="12273" y="323899"/>
                  </a:lnTo>
                  <a:lnTo>
                    <a:pt x="33904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3" name="Google Shape;1053;p4">
              <a:extLst>
                <a:ext uri="{FF2B5EF4-FFF2-40B4-BE49-F238E27FC236}">
                  <a16:creationId xmlns:a16="http://schemas.microsoft.com/office/drawing/2014/main" id="{7FB90682-FDBB-4A1C-A91E-BAC0F0C2C2A5}"/>
                </a:ext>
              </a:extLst>
            </p:cNvPr>
            <p:cNvSpPr/>
            <p:nvPr/>
          </p:nvSpPr>
          <p:spPr>
            <a:xfrm>
              <a:off x="5606328" y="4559319"/>
              <a:ext cx="530560" cy="507678"/>
            </a:xfrm>
            <a:custGeom>
              <a:avLst/>
              <a:gdLst/>
              <a:ahLst/>
              <a:cxnLst/>
              <a:rect l="l" t="t" r="r" b="b"/>
              <a:pathLst>
                <a:path w="530560" h="507678" extrusionOk="0">
                  <a:moveTo>
                    <a:pt x="440302" y="762"/>
                  </a:moveTo>
                  <a:lnTo>
                    <a:pt x="2557" y="435334"/>
                  </a:lnTo>
                  <a:lnTo>
                    <a:pt x="0" y="437872"/>
                  </a:lnTo>
                  <a:lnTo>
                    <a:pt x="0" y="441426"/>
                  </a:lnTo>
                  <a:cubicBezTo>
                    <a:pt x="4602" y="458941"/>
                    <a:pt x="9716" y="476202"/>
                    <a:pt x="14830" y="493717"/>
                  </a:cubicBezTo>
                  <a:lnTo>
                    <a:pt x="19177" y="507678"/>
                  </a:lnTo>
                  <a:lnTo>
                    <a:pt x="530561"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4" name="Google Shape;1054;p4">
              <a:extLst>
                <a:ext uri="{FF2B5EF4-FFF2-40B4-BE49-F238E27FC236}">
                  <a16:creationId xmlns:a16="http://schemas.microsoft.com/office/drawing/2014/main" id="{C027AB4C-AEAB-4A9E-A3AF-64EC71428D9C}"/>
                </a:ext>
              </a:extLst>
            </p:cNvPr>
            <p:cNvSpPr/>
            <p:nvPr/>
          </p:nvSpPr>
          <p:spPr>
            <a:xfrm>
              <a:off x="5661046" y="4560081"/>
              <a:ext cx="704942" cy="672673"/>
            </a:xfrm>
            <a:custGeom>
              <a:avLst/>
              <a:gdLst/>
              <a:ahLst/>
              <a:cxnLst/>
              <a:rect l="l" t="t" r="r" b="b"/>
              <a:pathLst>
                <a:path w="704942" h="672673" extrusionOk="0">
                  <a:moveTo>
                    <a:pt x="614428" y="0"/>
                  </a:moveTo>
                  <a:lnTo>
                    <a:pt x="2813" y="607183"/>
                  </a:lnTo>
                  <a:lnTo>
                    <a:pt x="0" y="609214"/>
                  </a:lnTo>
                  <a:lnTo>
                    <a:pt x="1534" y="613022"/>
                  </a:lnTo>
                  <a:cubicBezTo>
                    <a:pt x="7926" y="630283"/>
                    <a:pt x="14830" y="647544"/>
                    <a:pt x="21990" y="663789"/>
                  </a:cubicBezTo>
                  <a:lnTo>
                    <a:pt x="25569" y="672674"/>
                  </a:lnTo>
                  <a:lnTo>
                    <a:pt x="70494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5" name="Google Shape;1055;p4">
              <a:extLst>
                <a:ext uri="{FF2B5EF4-FFF2-40B4-BE49-F238E27FC236}">
                  <a16:creationId xmlns:a16="http://schemas.microsoft.com/office/drawing/2014/main" id="{0E326B95-7CC1-447E-8DE1-A895280480AB}"/>
                </a:ext>
              </a:extLst>
            </p:cNvPr>
            <p:cNvSpPr/>
            <p:nvPr/>
          </p:nvSpPr>
          <p:spPr>
            <a:xfrm>
              <a:off x="5729827" y="4560081"/>
              <a:ext cx="865261" cy="828277"/>
            </a:xfrm>
            <a:custGeom>
              <a:avLst/>
              <a:gdLst/>
              <a:ahLst/>
              <a:cxnLst/>
              <a:rect l="l" t="t" r="r" b="b"/>
              <a:pathLst>
                <a:path w="865261" h="828277" extrusionOk="0">
                  <a:moveTo>
                    <a:pt x="774747" y="0"/>
                  </a:moveTo>
                  <a:lnTo>
                    <a:pt x="3324" y="765833"/>
                  </a:lnTo>
                  <a:lnTo>
                    <a:pt x="0" y="769133"/>
                  </a:lnTo>
                  <a:lnTo>
                    <a:pt x="2046" y="773194"/>
                  </a:lnTo>
                  <a:cubicBezTo>
                    <a:pt x="10228" y="789186"/>
                    <a:pt x="18410" y="804924"/>
                    <a:pt x="27615" y="820662"/>
                  </a:cubicBezTo>
                  <a:lnTo>
                    <a:pt x="31450" y="828277"/>
                  </a:lnTo>
                  <a:lnTo>
                    <a:pt x="86526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6" name="Google Shape;1056;p4">
              <a:extLst>
                <a:ext uri="{FF2B5EF4-FFF2-40B4-BE49-F238E27FC236}">
                  <a16:creationId xmlns:a16="http://schemas.microsoft.com/office/drawing/2014/main" id="{E3935CB2-D12B-41B7-B1F1-82E8E4A8035A}"/>
                </a:ext>
              </a:extLst>
            </p:cNvPr>
            <p:cNvSpPr/>
            <p:nvPr/>
          </p:nvSpPr>
          <p:spPr>
            <a:xfrm>
              <a:off x="5811392" y="4560081"/>
              <a:ext cx="1012540" cy="970173"/>
            </a:xfrm>
            <a:custGeom>
              <a:avLst/>
              <a:gdLst/>
              <a:ahLst/>
              <a:cxnLst/>
              <a:rect l="l" t="t" r="r" b="b"/>
              <a:pathLst>
                <a:path w="1012540" h="970173" extrusionOk="0">
                  <a:moveTo>
                    <a:pt x="922281" y="0"/>
                  </a:moveTo>
                  <a:lnTo>
                    <a:pt x="3580" y="912044"/>
                  </a:lnTo>
                  <a:lnTo>
                    <a:pt x="0" y="915598"/>
                  </a:lnTo>
                  <a:lnTo>
                    <a:pt x="2813" y="919913"/>
                  </a:lnTo>
                  <a:cubicBezTo>
                    <a:pt x="12018" y="934636"/>
                    <a:pt x="21478" y="949358"/>
                    <a:pt x="30939" y="963827"/>
                  </a:cubicBezTo>
                  <a:lnTo>
                    <a:pt x="35285" y="970173"/>
                  </a:lnTo>
                  <a:lnTo>
                    <a:pt x="101254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7" name="Google Shape;1057;p4">
              <a:extLst>
                <a:ext uri="{FF2B5EF4-FFF2-40B4-BE49-F238E27FC236}">
                  <a16:creationId xmlns:a16="http://schemas.microsoft.com/office/drawing/2014/main" id="{3B31388A-A2CE-4826-BE7D-3D9F5C9FF0D1}"/>
                </a:ext>
              </a:extLst>
            </p:cNvPr>
            <p:cNvSpPr/>
            <p:nvPr/>
          </p:nvSpPr>
          <p:spPr>
            <a:xfrm>
              <a:off x="5904464" y="4560081"/>
              <a:ext cx="1148568" cy="1100900"/>
            </a:xfrm>
            <a:custGeom>
              <a:avLst/>
              <a:gdLst/>
              <a:ahLst/>
              <a:cxnLst/>
              <a:rect l="l" t="t" r="r" b="b"/>
              <a:pathLst>
                <a:path w="1148568" h="1100900" extrusionOk="0">
                  <a:moveTo>
                    <a:pt x="1058309" y="0"/>
                  </a:moveTo>
                  <a:lnTo>
                    <a:pt x="0" y="1050640"/>
                  </a:lnTo>
                  <a:lnTo>
                    <a:pt x="3324" y="1054956"/>
                  </a:lnTo>
                  <a:cubicBezTo>
                    <a:pt x="13807" y="1068663"/>
                    <a:pt x="24546" y="1082116"/>
                    <a:pt x="35285" y="1095316"/>
                  </a:cubicBezTo>
                  <a:lnTo>
                    <a:pt x="39632" y="1100900"/>
                  </a:lnTo>
                  <a:lnTo>
                    <a:pt x="114856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8" name="Google Shape;1058;p4">
              <a:extLst>
                <a:ext uri="{FF2B5EF4-FFF2-40B4-BE49-F238E27FC236}">
                  <a16:creationId xmlns:a16="http://schemas.microsoft.com/office/drawing/2014/main" id="{48367FEA-60B8-454E-8565-A2D81A7B049F}"/>
                </a:ext>
              </a:extLst>
            </p:cNvPr>
            <p:cNvSpPr/>
            <p:nvPr/>
          </p:nvSpPr>
          <p:spPr>
            <a:xfrm>
              <a:off x="6008275" y="4560081"/>
              <a:ext cx="1273857" cy="1220966"/>
            </a:xfrm>
            <a:custGeom>
              <a:avLst/>
              <a:gdLst/>
              <a:ahLst/>
              <a:cxnLst/>
              <a:rect l="l" t="t" r="r" b="b"/>
              <a:pathLst>
                <a:path w="1273857" h="1220966" extrusionOk="0">
                  <a:moveTo>
                    <a:pt x="1183343" y="0"/>
                  </a:moveTo>
                  <a:lnTo>
                    <a:pt x="4347" y="1170706"/>
                  </a:lnTo>
                  <a:lnTo>
                    <a:pt x="0" y="1175021"/>
                  </a:lnTo>
                  <a:lnTo>
                    <a:pt x="4091" y="1179337"/>
                  </a:lnTo>
                  <a:cubicBezTo>
                    <a:pt x="15597" y="1192029"/>
                    <a:pt x="27615" y="1204721"/>
                    <a:pt x="39632" y="1216397"/>
                  </a:cubicBezTo>
                  <a:lnTo>
                    <a:pt x="43979" y="1220966"/>
                  </a:lnTo>
                  <a:lnTo>
                    <a:pt x="127385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9" name="Google Shape;1059;p4">
              <a:extLst>
                <a:ext uri="{FF2B5EF4-FFF2-40B4-BE49-F238E27FC236}">
                  <a16:creationId xmlns:a16="http://schemas.microsoft.com/office/drawing/2014/main" id="{8A428D10-A8D3-4736-8936-98BD42F32DE2}"/>
                </a:ext>
              </a:extLst>
            </p:cNvPr>
            <p:cNvSpPr/>
            <p:nvPr/>
          </p:nvSpPr>
          <p:spPr>
            <a:xfrm>
              <a:off x="6122570" y="4560081"/>
              <a:ext cx="1388663" cy="1330370"/>
            </a:xfrm>
            <a:custGeom>
              <a:avLst/>
              <a:gdLst/>
              <a:ahLst/>
              <a:cxnLst/>
              <a:rect l="l" t="t" r="r" b="b"/>
              <a:pathLst>
                <a:path w="1388663" h="1330370" extrusionOk="0">
                  <a:moveTo>
                    <a:pt x="1298148" y="0"/>
                  </a:moveTo>
                  <a:lnTo>
                    <a:pt x="4858" y="1283918"/>
                  </a:lnTo>
                  <a:lnTo>
                    <a:pt x="0" y="1288741"/>
                  </a:lnTo>
                  <a:lnTo>
                    <a:pt x="5114" y="1293057"/>
                  </a:lnTo>
                  <a:cubicBezTo>
                    <a:pt x="15597" y="1302702"/>
                    <a:pt x="26592" y="1311841"/>
                    <a:pt x="37331" y="1320979"/>
                  </a:cubicBezTo>
                  <a:lnTo>
                    <a:pt x="48582" y="1330371"/>
                  </a:lnTo>
                  <a:lnTo>
                    <a:pt x="138866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0" name="Google Shape;1060;p4">
              <a:extLst>
                <a:ext uri="{FF2B5EF4-FFF2-40B4-BE49-F238E27FC236}">
                  <a16:creationId xmlns:a16="http://schemas.microsoft.com/office/drawing/2014/main" id="{E6D3C246-3271-4C6F-9011-75D1455CDFA3}"/>
                </a:ext>
              </a:extLst>
            </p:cNvPr>
            <p:cNvSpPr/>
            <p:nvPr/>
          </p:nvSpPr>
          <p:spPr>
            <a:xfrm>
              <a:off x="6247603" y="4560081"/>
              <a:ext cx="1492473" cy="1429368"/>
            </a:xfrm>
            <a:custGeom>
              <a:avLst/>
              <a:gdLst/>
              <a:ahLst/>
              <a:cxnLst/>
              <a:rect l="l" t="t" r="r" b="b"/>
              <a:pathLst>
                <a:path w="1492473" h="1429368" extrusionOk="0">
                  <a:moveTo>
                    <a:pt x="1401448" y="0"/>
                  </a:moveTo>
                  <a:lnTo>
                    <a:pt x="0" y="1391800"/>
                  </a:lnTo>
                  <a:lnTo>
                    <a:pt x="6137" y="1396369"/>
                  </a:lnTo>
                  <a:cubicBezTo>
                    <a:pt x="16620" y="1404238"/>
                    <a:pt x="27615" y="1411853"/>
                    <a:pt x="38609" y="1419468"/>
                  </a:cubicBezTo>
                  <a:lnTo>
                    <a:pt x="52673" y="1429368"/>
                  </a:lnTo>
                  <a:lnTo>
                    <a:pt x="1492474"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1" name="Google Shape;1061;p4">
              <a:extLst>
                <a:ext uri="{FF2B5EF4-FFF2-40B4-BE49-F238E27FC236}">
                  <a16:creationId xmlns:a16="http://schemas.microsoft.com/office/drawing/2014/main" id="{F2A1607F-9CFC-4580-B512-998894C22572}"/>
                </a:ext>
              </a:extLst>
            </p:cNvPr>
            <p:cNvSpPr/>
            <p:nvPr/>
          </p:nvSpPr>
          <p:spPr>
            <a:xfrm>
              <a:off x="6383887" y="4560081"/>
              <a:ext cx="1585290" cy="1517196"/>
            </a:xfrm>
            <a:custGeom>
              <a:avLst/>
              <a:gdLst/>
              <a:ahLst/>
              <a:cxnLst/>
              <a:rect l="l" t="t" r="r" b="b"/>
              <a:pathLst>
                <a:path w="1585290" h="1517196" extrusionOk="0">
                  <a:moveTo>
                    <a:pt x="1495287" y="0"/>
                  </a:moveTo>
                  <a:lnTo>
                    <a:pt x="0" y="1484197"/>
                  </a:lnTo>
                  <a:lnTo>
                    <a:pt x="6904" y="1488513"/>
                  </a:lnTo>
                  <a:cubicBezTo>
                    <a:pt x="19177" y="1495874"/>
                    <a:pt x="32473" y="1503235"/>
                    <a:pt x="44746" y="1510343"/>
                  </a:cubicBezTo>
                  <a:lnTo>
                    <a:pt x="57019" y="1517197"/>
                  </a:lnTo>
                  <a:lnTo>
                    <a:pt x="158529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2" name="Google Shape;1062;p4">
              <a:extLst>
                <a:ext uri="{FF2B5EF4-FFF2-40B4-BE49-F238E27FC236}">
                  <a16:creationId xmlns:a16="http://schemas.microsoft.com/office/drawing/2014/main" id="{ACF2EEEF-82AF-4B1C-B6AF-23788398906A}"/>
                </a:ext>
              </a:extLst>
            </p:cNvPr>
            <p:cNvSpPr/>
            <p:nvPr/>
          </p:nvSpPr>
          <p:spPr>
            <a:xfrm>
              <a:off x="6531165" y="4560081"/>
              <a:ext cx="1667111" cy="1593348"/>
            </a:xfrm>
            <a:custGeom>
              <a:avLst/>
              <a:gdLst/>
              <a:ahLst/>
              <a:cxnLst/>
              <a:rect l="l" t="t" r="r" b="b"/>
              <a:pathLst>
                <a:path w="1667111" h="1593348" extrusionOk="0">
                  <a:moveTo>
                    <a:pt x="1576597" y="0"/>
                  </a:moveTo>
                  <a:lnTo>
                    <a:pt x="6392" y="1558826"/>
                  </a:lnTo>
                  <a:lnTo>
                    <a:pt x="0" y="1565172"/>
                  </a:lnTo>
                  <a:lnTo>
                    <a:pt x="8182" y="1568980"/>
                  </a:lnTo>
                  <a:cubicBezTo>
                    <a:pt x="22245" y="1575833"/>
                    <a:pt x="36820" y="1582179"/>
                    <a:pt x="51138" y="1588525"/>
                  </a:cubicBezTo>
                  <a:lnTo>
                    <a:pt x="62133" y="1593348"/>
                  </a:lnTo>
                  <a:lnTo>
                    <a:pt x="166711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3" name="Google Shape;1063;p4">
              <a:extLst>
                <a:ext uri="{FF2B5EF4-FFF2-40B4-BE49-F238E27FC236}">
                  <a16:creationId xmlns:a16="http://schemas.microsoft.com/office/drawing/2014/main" id="{C06CB918-821C-4308-AB24-CC0F12E64ED5}"/>
                </a:ext>
              </a:extLst>
            </p:cNvPr>
            <p:cNvSpPr/>
            <p:nvPr/>
          </p:nvSpPr>
          <p:spPr>
            <a:xfrm>
              <a:off x="6691229" y="4560081"/>
              <a:ext cx="1736148" cy="1656554"/>
            </a:xfrm>
            <a:custGeom>
              <a:avLst/>
              <a:gdLst/>
              <a:ahLst/>
              <a:cxnLst/>
              <a:rect l="l" t="t" r="r" b="b"/>
              <a:pathLst>
                <a:path w="1736148" h="1656554" extrusionOk="0">
                  <a:moveTo>
                    <a:pt x="1645634" y="0"/>
                  </a:moveTo>
                  <a:lnTo>
                    <a:pt x="0" y="1633709"/>
                  </a:lnTo>
                  <a:lnTo>
                    <a:pt x="9461" y="1637009"/>
                  </a:lnTo>
                  <a:cubicBezTo>
                    <a:pt x="25058" y="1642593"/>
                    <a:pt x="40655" y="1647924"/>
                    <a:pt x="56508" y="1653001"/>
                  </a:cubicBezTo>
                  <a:lnTo>
                    <a:pt x="67503" y="1656554"/>
                  </a:lnTo>
                  <a:lnTo>
                    <a:pt x="173614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4" name="Google Shape;1064;p4">
              <a:extLst>
                <a:ext uri="{FF2B5EF4-FFF2-40B4-BE49-F238E27FC236}">
                  <a16:creationId xmlns:a16="http://schemas.microsoft.com/office/drawing/2014/main" id="{CBEE6470-4DAD-4B94-AE44-EB1D351894D5}"/>
                </a:ext>
              </a:extLst>
            </p:cNvPr>
            <p:cNvSpPr/>
            <p:nvPr/>
          </p:nvSpPr>
          <p:spPr>
            <a:xfrm>
              <a:off x="6865866" y="4560081"/>
              <a:ext cx="1790355" cy="1704022"/>
            </a:xfrm>
            <a:custGeom>
              <a:avLst/>
              <a:gdLst/>
              <a:ahLst/>
              <a:cxnLst/>
              <a:rect l="l" t="t" r="r" b="b"/>
              <a:pathLst>
                <a:path w="1790355" h="1704022" extrusionOk="0">
                  <a:moveTo>
                    <a:pt x="1700096" y="0"/>
                  </a:moveTo>
                  <a:lnTo>
                    <a:pt x="0" y="1687776"/>
                  </a:lnTo>
                  <a:lnTo>
                    <a:pt x="10995" y="1690315"/>
                  </a:lnTo>
                  <a:cubicBezTo>
                    <a:pt x="30427" y="1695054"/>
                    <a:pt x="50116" y="1699623"/>
                    <a:pt x="70060" y="1704022"/>
                  </a:cubicBezTo>
                  <a:lnTo>
                    <a:pt x="73384" y="1704022"/>
                  </a:lnTo>
                  <a:lnTo>
                    <a:pt x="1790355"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5" name="Google Shape;1065;p4">
              <a:extLst>
                <a:ext uri="{FF2B5EF4-FFF2-40B4-BE49-F238E27FC236}">
                  <a16:creationId xmlns:a16="http://schemas.microsoft.com/office/drawing/2014/main" id="{0529B5E5-E932-4C33-A12E-D4F291CDC007}"/>
                </a:ext>
              </a:extLst>
            </p:cNvPr>
            <p:cNvSpPr/>
            <p:nvPr/>
          </p:nvSpPr>
          <p:spPr>
            <a:xfrm>
              <a:off x="7057379" y="4560081"/>
              <a:ext cx="1827942" cy="1734228"/>
            </a:xfrm>
            <a:custGeom>
              <a:avLst/>
              <a:gdLst/>
              <a:ahLst/>
              <a:cxnLst/>
              <a:rect l="l" t="t" r="r" b="b"/>
              <a:pathLst>
                <a:path w="1827942" h="1734228" extrusionOk="0">
                  <a:moveTo>
                    <a:pt x="1737683" y="0"/>
                  </a:moveTo>
                  <a:lnTo>
                    <a:pt x="9205" y="1715953"/>
                  </a:lnTo>
                  <a:lnTo>
                    <a:pt x="0" y="1725091"/>
                  </a:lnTo>
                  <a:lnTo>
                    <a:pt x="12785" y="1726614"/>
                  </a:lnTo>
                  <a:cubicBezTo>
                    <a:pt x="33496" y="1729406"/>
                    <a:pt x="55741" y="1732198"/>
                    <a:pt x="77730" y="1734229"/>
                  </a:cubicBezTo>
                  <a:lnTo>
                    <a:pt x="80287" y="1734229"/>
                  </a:lnTo>
                  <a:lnTo>
                    <a:pt x="182794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6" name="Google Shape;1066;p4">
              <a:extLst>
                <a:ext uri="{FF2B5EF4-FFF2-40B4-BE49-F238E27FC236}">
                  <a16:creationId xmlns:a16="http://schemas.microsoft.com/office/drawing/2014/main" id="{E23ADC6E-2168-4E14-97B6-BA12C4992AB0}"/>
                </a:ext>
              </a:extLst>
            </p:cNvPr>
            <p:cNvSpPr/>
            <p:nvPr/>
          </p:nvSpPr>
          <p:spPr>
            <a:xfrm>
              <a:off x="7269604" y="4560081"/>
              <a:ext cx="1780638" cy="1741844"/>
            </a:xfrm>
            <a:custGeom>
              <a:avLst/>
              <a:gdLst/>
              <a:ahLst/>
              <a:cxnLst/>
              <a:rect l="l" t="t" r="r" b="b"/>
              <a:pathLst>
                <a:path w="1780638" h="1741844" extrusionOk="0">
                  <a:moveTo>
                    <a:pt x="1754303" y="0"/>
                  </a:moveTo>
                  <a:lnTo>
                    <a:pt x="10739" y="1730929"/>
                  </a:lnTo>
                  <a:lnTo>
                    <a:pt x="0" y="1741844"/>
                  </a:lnTo>
                  <a:lnTo>
                    <a:pt x="32217" y="1741844"/>
                  </a:lnTo>
                  <a:cubicBezTo>
                    <a:pt x="47047" y="1741844"/>
                    <a:pt x="61877" y="1741844"/>
                    <a:pt x="76708" y="1741844"/>
                  </a:cubicBezTo>
                  <a:lnTo>
                    <a:pt x="91282" y="1741844"/>
                  </a:lnTo>
                  <a:lnTo>
                    <a:pt x="1778849" y="66506"/>
                  </a:lnTo>
                  <a:lnTo>
                    <a:pt x="1780639" y="64729"/>
                  </a:lnTo>
                  <a:lnTo>
                    <a:pt x="1780639" y="51783"/>
                  </a:lnTo>
                  <a:cubicBezTo>
                    <a:pt x="1780639" y="37061"/>
                    <a:pt x="1780639" y="22338"/>
                    <a:pt x="1780639" y="7615"/>
                  </a:cubicBezTo>
                  <a:lnTo>
                    <a:pt x="178063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7" name="Google Shape;1067;p4">
              <a:extLst>
                <a:ext uri="{FF2B5EF4-FFF2-40B4-BE49-F238E27FC236}">
                  <a16:creationId xmlns:a16="http://schemas.microsoft.com/office/drawing/2014/main" id="{7954F9C3-C0CD-41A0-92B6-86E375CB204C}"/>
                </a:ext>
              </a:extLst>
            </p:cNvPr>
            <p:cNvSpPr/>
            <p:nvPr/>
          </p:nvSpPr>
          <p:spPr>
            <a:xfrm>
              <a:off x="7510721" y="4771528"/>
              <a:ext cx="1528015" cy="1518211"/>
            </a:xfrm>
            <a:custGeom>
              <a:avLst/>
              <a:gdLst/>
              <a:ahLst/>
              <a:cxnLst/>
              <a:rect l="l" t="t" r="r" b="b"/>
              <a:pathLst>
                <a:path w="1528015" h="1518211" extrusionOk="0">
                  <a:moveTo>
                    <a:pt x="18666" y="1514658"/>
                  </a:moveTo>
                  <a:cubicBezTo>
                    <a:pt x="47303" y="1511104"/>
                    <a:pt x="76196" y="1506535"/>
                    <a:pt x="104578" y="1501459"/>
                  </a:cubicBezTo>
                  <a:lnTo>
                    <a:pt x="106624" y="1501459"/>
                  </a:lnTo>
                  <a:lnTo>
                    <a:pt x="1511140" y="107120"/>
                  </a:lnTo>
                  <a:lnTo>
                    <a:pt x="1512418" y="105597"/>
                  </a:lnTo>
                  <a:lnTo>
                    <a:pt x="1512418" y="103820"/>
                  </a:lnTo>
                  <a:cubicBezTo>
                    <a:pt x="1517276" y="75898"/>
                    <a:pt x="1521879" y="47214"/>
                    <a:pt x="1525714" y="18530"/>
                  </a:cubicBezTo>
                  <a:lnTo>
                    <a:pt x="1528016" y="0"/>
                  </a:lnTo>
                  <a:lnTo>
                    <a:pt x="0" y="1518212"/>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8" name="Google Shape;1068;p4">
              <a:extLst>
                <a:ext uri="{FF2B5EF4-FFF2-40B4-BE49-F238E27FC236}">
                  <a16:creationId xmlns:a16="http://schemas.microsoft.com/office/drawing/2014/main" id="{97003807-646D-4EC0-BA7A-335705BD709B}"/>
                </a:ext>
              </a:extLst>
            </p:cNvPr>
            <p:cNvSpPr/>
            <p:nvPr/>
          </p:nvSpPr>
          <p:spPr>
            <a:xfrm>
              <a:off x="7798375" y="5057351"/>
              <a:ext cx="1181296" cy="1174259"/>
            </a:xfrm>
            <a:custGeom>
              <a:avLst/>
              <a:gdLst/>
              <a:ahLst/>
              <a:cxnLst/>
              <a:rect l="l" t="t" r="r" b="b"/>
              <a:pathLst>
                <a:path w="1181296" h="1174259" extrusionOk="0">
                  <a:moveTo>
                    <a:pt x="24802" y="1166645"/>
                  </a:moveTo>
                  <a:cubicBezTo>
                    <a:pt x="59065" y="1155983"/>
                    <a:pt x="94606" y="1143545"/>
                    <a:pt x="137051" y="1127046"/>
                  </a:cubicBezTo>
                  <a:lnTo>
                    <a:pt x="137051" y="1127046"/>
                  </a:lnTo>
                  <a:lnTo>
                    <a:pt x="1132204" y="139104"/>
                  </a:lnTo>
                  <a:lnTo>
                    <a:pt x="1133738" y="137073"/>
                  </a:lnTo>
                  <a:cubicBezTo>
                    <a:pt x="1150103" y="94936"/>
                    <a:pt x="1162887" y="59398"/>
                    <a:pt x="1173626" y="25384"/>
                  </a:cubicBezTo>
                  <a:lnTo>
                    <a:pt x="1181297" y="0"/>
                  </a:lnTo>
                  <a:lnTo>
                    <a:pt x="0" y="117426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9" name="Google Shape;1069;p4">
              <a:extLst>
                <a:ext uri="{FF2B5EF4-FFF2-40B4-BE49-F238E27FC236}">
                  <a16:creationId xmlns:a16="http://schemas.microsoft.com/office/drawing/2014/main" id="{DB2FE3F2-DE68-4059-9650-1CC853D5A5E7}"/>
                </a:ext>
              </a:extLst>
            </p:cNvPr>
            <p:cNvSpPr/>
            <p:nvPr/>
          </p:nvSpPr>
          <p:spPr>
            <a:xfrm>
              <a:off x="8207738" y="5464763"/>
              <a:ext cx="592949" cy="587891"/>
            </a:xfrm>
            <a:custGeom>
              <a:avLst/>
              <a:gdLst/>
              <a:ahLst/>
              <a:cxnLst/>
              <a:rect l="l" t="t" r="r" b="b"/>
              <a:pathLst>
                <a:path w="592949" h="587891" extrusionOk="0">
                  <a:moveTo>
                    <a:pt x="51905" y="554131"/>
                  </a:moveTo>
                  <a:cubicBezTo>
                    <a:pt x="254132" y="422921"/>
                    <a:pt x="426776" y="251529"/>
                    <a:pt x="558943" y="50768"/>
                  </a:cubicBezTo>
                  <a:lnTo>
                    <a:pt x="592950" y="0"/>
                  </a:lnTo>
                  <a:lnTo>
                    <a:pt x="0" y="587891"/>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grpSp>
      <p:grpSp>
        <p:nvGrpSpPr>
          <p:cNvPr id="110" name="Group 109">
            <a:extLst>
              <a:ext uri="{FF2B5EF4-FFF2-40B4-BE49-F238E27FC236}">
                <a16:creationId xmlns:a16="http://schemas.microsoft.com/office/drawing/2014/main" id="{B842173E-2F4D-4503-9820-BF498C075A7B}"/>
              </a:ext>
            </a:extLst>
          </p:cNvPr>
          <p:cNvGrpSpPr/>
          <p:nvPr userDrawn="1"/>
        </p:nvGrpSpPr>
        <p:grpSpPr>
          <a:xfrm>
            <a:off x="-1946" y="1862"/>
            <a:ext cx="977400" cy="1161932"/>
            <a:chOff x="-1947" y="-9024"/>
            <a:chExt cx="1256445" cy="1493660"/>
          </a:xfrm>
        </p:grpSpPr>
        <p:pic>
          <p:nvPicPr>
            <p:cNvPr id="111" name="Google Shape;1834;p11">
              <a:extLst>
                <a:ext uri="{FF2B5EF4-FFF2-40B4-BE49-F238E27FC236}">
                  <a16:creationId xmlns:a16="http://schemas.microsoft.com/office/drawing/2014/main" id="{19199D34-A61F-41A6-A9A2-0016B7BD89A1}"/>
                </a:ext>
              </a:extLst>
            </p:cNvPr>
            <p:cNvPicPr preferRelativeResize="0"/>
            <p:nvPr/>
          </p:nvPicPr>
          <p:blipFill rotWithShape="1">
            <a:blip r:embed="rId2">
              <a:alphaModFix/>
            </a:blip>
            <a:srcRect/>
            <a:stretch/>
          </p:blipFill>
          <p:spPr>
            <a:xfrm flipH="1">
              <a:off x="1227" y="-9024"/>
              <a:ext cx="1253271" cy="1199287"/>
            </a:xfrm>
            <a:prstGeom prst="rect">
              <a:avLst/>
            </a:prstGeom>
            <a:noFill/>
            <a:ln>
              <a:noFill/>
            </a:ln>
          </p:spPr>
        </p:pic>
        <p:pic>
          <p:nvPicPr>
            <p:cNvPr id="112" name="Google Shape;1835;p11">
              <a:extLst>
                <a:ext uri="{FF2B5EF4-FFF2-40B4-BE49-F238E27FC236}">
                  <a16:creationId xmlns:a16="http://schemas.microsoft.com/office/drawing/2014/main" id="{25AD48AA-85AF-472B-9E37-F03925C12D10}"/>
                </a:ext>
              </a:extLst>
            </p:cNvPr>
            <p:cNvPicPr preferRelativeResize="0"/>
            <p:nvPr/>
          </p:nvPicPr>
          <p:blipFill rotWithShape="1">
            <a:blip r:embed="rId3">
              <a:alphaModFix/>
            </a:blip>
            <a:srcRect/>
            <a:stretch/>
          </p:blipFill>
          <p:spPr>
            <a:xfrm rot="5400000" flipH="1">
              <a:off x="-224181" y="823737"/>
              <a:ext cx="883133" cy="438665"/>
            </a:xfrm>
            <a:prstGeom prst="rect">
              <a:avLst/>
            </a:prstGeom>
            <a:noFill/>
            <a:ln>
              <a:noFill/>
            </a:ln>
          </p:spPr>
        </p:pic>
        <p:grpSp>
          <p:nvGrpSpPr>
            <p:cNvPr id="113" name="Google Shape;1836;p11">
              <a:extLst>
                <a:ext uri="{FF2B5EF4-FFF2-40B4-BE49-F238E27FC236}">
                  <a16:creationId xmlns:a16="http://schemas.microsoft.com/office/drawing/2014/main" id="{0A2135FF-4C98-45AF-BDB0-70A6F53BECAB}"/>
                </a:ext>
              </a:extLst>
            </p:cNvPr>
            <p:cNvGrpSpPr/>
            <p:nvPr/>
          </p:nvGrpSpPr>
          <p:grpSpPr>
            <a:xfrm flipH="1">
              <a:off x="202626" y="180283"/>
              <a:ext cx="234092" cy="236779"/>
              <a:chOff x="4752075" y="4578100"/>
              <a:chExt cx="787500" cy="789172"/>
            </a:xfrm>
          </p:grpSpPr>
          <p:sp>
            <p:nvSpPr>
              <p:cNvPr id="114" name="Google Shape;1837;p11">
                <a:extLst>
                  <a:ext uri="{FF2B5EF4-FFF2-40B4-BE49-F238E27FC236}">
                    <a16:creationId xmlns:a16="http://schemas.microsoft.com/office/drawing/2014/main" id="{86667106-38F9-4328-B13D-7836932AD6F9}"/>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5" name="Google Shape;1838;p11">
                <a:extLst>
                  <a:ext uri="{FF2B5EF4-FFF2-40B4-BE49-F238E27FC236}">
                    <a16:creationId xmlns:a16="http://schemas.microsoft.com/office/drawing/2014/main" id="{7E549FB9-707A-4877-8B67-C01AE4DF3031}"/>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sp>
        <p:nvSpPr>
          <p:cNvPr id="116" name="Google Shape;1868;p11">
            <a:extLst>
              <a:ext uri="{FF2B5EF4-FFF2-40B4-BE49-F238E27FC236}">
                <a16:creationId xmlns:a16="http://schemas.microsoft.com/office/drawing/2014/main" id="{F8AAEFA2-8ABC-4AA8-9149-C5F336FD72A3}"/>
              </a:ext>
            </a:extLst>
          </p:cNvPr>
          <p:cNvSpPr/>
          <p:nvPr userDrawn="1"/>
        </p:nvSpPr>
        <p:spPr>
          <a:xfrm>
            <a:off x="11903877" y="1036922"/>
            <a:ext cx="158243" cy="158243"/>
          </a:xfrm>
          <a:custGeom>
            <a:avLst/>
            <a:gdLst/>
            <a:ahLst/>
            <a:cxnLst/>
            <a:rect l="l" t="t" r="r" b="b"/>
            <a:pathLst>
              <a:path w="266700" h="266700" extrusionOk="0">
                <a:moveTo>
                  <a:pt x="266700" y="133258"/>
                </a:moveTo>
                <a:cubicBezTo>
                  <a:pt x="204487" y="155522"/>
                  <a:pt x="155522" y="204487"/>
                  <a:pt x="133258" y="266700"/>
                </a:cubicBezTo>
                <a:cubicBezTo>
                  <a:pt x="111034" y="204527"/>
                  <a:pt x="62143" y="155568"/>
                  <a:pt x="0" y="133258"/>
                </a:cubicBezTo>
                <a:cubicBezTo>
                  <a:pt x="62061" y="110921"/>
                  <a:pt x="110921" y="62061"/>
                  <a:pt x="133258" y="0"/>
                </a:cubicBezTo>
                <a:cubicBezTo>
                  <a:pt x="155568" y="62143"/>
                  <a:pt x="204527" y="111034"/>
                  <a:pt x="266700" y="133258"/>
                </a:cubicBezTo>
                <a:close/>
              </a:path>
            </a:pathLst>
          </a:custGeom>
          <a:solidFill>
            <a:srgbClr val="D93954"/>
          </a:solidFill>
          <a:ln>
            <a:noFill/>
          </a:ln>
        </p:spPr>
        <p:txBody>
          <a:bodyPr spcFirstLastPara="1" wrap="square" lIns="121900" tIns="60925" rIns="121900" bIns="609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ea typeface="Calibri"/>
              <a:cs typeface="Calibri"/>
              <a:sym typeface="Calibri"/>
            </a:endParaRPr>
          </a:p>
        </p:txBody>
      </p:sp>
      <p:pic>
        <p:nvPicPr>
          <p:cNvPr id="117" name="Google Shape;1035;p133">
            <a:extLst>
              <a:ext uri="{FF2B5EF4-FFF2-40B4-BE49-F238E27FC236}">
                <a16:creationId xmlns:a16="http://schemas.microsoft.com/office/drawing/2014/main" id="{8A010356-9C6A-4411-8AE9-8AC8D31ECBD0}"/>
              </a:ext>
            </a:extLst>
          </p:cNvPr>
          <p:cNvPicPr preferRelativeResize="0"/>
          <p:nvPr userDrawn="1"/>
        </p:nvPicPr>
        <p:blipFill rotWithShape="1">
          <a:blip r:embed="rId3">
            <a:alphaModFix/>
          </a:blip>
          <a:srcRect/>
          <a:stretch/>
        </p:blipFill>
        <p:spPr>
          <a:xfrm rot="16200000">
            <a:off x="11546916" y="204939"/>
            <a:ext cx="874788" cy="438665"/>
          </a:xfrm>
          <a:prstGeom prst="rect">
            <a:avLst/>
          </a:prstGeom>
          <a:noFill/>
          <a:ln>
            <a:noFill/>
          </a:ln>
        </p:spPr>
      </p:pic>
      <p:grpSp>
        <p:nvGrpSpPr>
          <p:cNvPr id="118" name="Google Shape;1036;p133">
            <a:extLst>
              <a:ext uri="{FF2B5EF4-FFF2-40B4-BE49-F238E27FC236}">
                <a16:creationId xmlns:a16="http://schemas.microsoft.com/office/drawing/2014/main" id="{ADED6E93-CAFA-4BFA-9367-AA97AF691C76}"/>
              </a:ext>
            </a:extLst>
          </p:cNvPr>
          <p:cNvGrpSpPr/>
          <p:nvPr userDrawn="1"/>
        </p:nvGrpSpPr>
        <p:grpSpPr>
          <a:xfrm>
            <a:off x="11540411" y="869417"/>
            <a:ext cx="234045" cy="234541"/>
            <a:chOff x="4752075" y="4578100"/>
            <a:chExt cx="787500" cy="789172"/>
          </a:xfrm>
        </p:grpSpPr>
        <p:sp>
          <p:nvSpPr>
            <p:cNvPr id="119" name="Google Shape;1037;p133">
              <a:extLst>
                <a:ext uri="{FF2B5EF4-FFF2-40B4-BE49-F238E27FC236}">
                  <a16:creationId xmlns:a16="http://schemas.microsoft.com/office/drawing/2014/main" id="{B221CC13-B2CD-49F0-A756-70F2B68B1D44}"/>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0" name="Google Shape;1038;p133">
              <a:extLst>
                <a:ext uri="{FF2B5EF4-FFF2-40B4-BE49-F238E27FC236}">
                  <a16:creationId xmlns:a16="http://schemas.microsoft.com/office/drawing/2014/main" id="{EB6FDA7F-1278-4EA2-8922-94682506405B}"/>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26" name="Text Placeholder 125">
            <a:extLst>
              <a:ext uri="{FF2B5EF4-FFF2-40B4-BE49-F238E27FC236}">
                <a16:creationId xmlns:a16="http://schemas.microsoft.com/office/drawing/2014/main" id="{1C1F2F34-8573-4955-BACE-4DED7875705C}"/>
              </a:ext>
            </a:extLst>
          </p:cNvPr>
          <p:cNvSpPr>
            <a:spLocks noGrp="1"/>
          </p:cNvSpPr>
          <p:nvPr>
            <p:ph type="body" sz="quarter" idx="17" hasCustomPrompt="1"/>
          </p:nvPr>
        </p:nvSpPr>
        <p:spPr>
          <a:xfrm>
            <a:off x="470884" y="342195"/>
            <a:ext cx="10808962" cy="772217"/>
          </a:xfrm>
        </p:spPr>
        <p:txBody>
          <a:bodyPr/>
          <a:lstStyle>
            <a:lvl1pPr>
              <a:defRPr kumimoji="0" lang="en-US" altLang="zh-TW" sz="3200" b="1" i="0" u="none" strike="noStrike" kern="0" cap="none" spc="0" normalizeH="0" baseline="0" dirty="0" smtClean="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defRPr>
            </a:lvl1pPr>
            <a:lvl2pPr>
              <a:defRPr/>
            </a:lvl2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As-Is / To-Be </a:t>
            </a:r>
            <a:r>
              <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分析：</a:t>
            </a: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Top 5 Gap</a:t>
            </a:r>
            <a:endPar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endParaRPr>
          </a:p>
        </p:txBody>
      </p:sp>
      <p:sp>
        <p:nvSpPr>
          <p:cNvPr id="6" name="Text Placeholder 5">
            <a:extLst>
              <a:ext uri="{FF2B5EF4-FFF2-40B4-BE49-F238E27FC236}">
                <a16:creationId xmlns:a16="http://schemas.microsoft.com/office/drawing/2014/main" id="{1CC27A1D-8C05-48EB-956A-577D2F709344}"/>
              </a:ext>
            </a:extLst>
          </p:cNvPr>
          <p:cNvSpPr>
            <a:spLocks noGrp="1"/>
          </p:cNvSpPr>
          <p:nvPr>
            <p:ph type="body" sz="quarter" idx="18" hasCustomPrompt="1"/>
          </p:nvPr>
        </p:nvSpPr>
        <p:spPr>
          <a:xfrm>
            <a:off x="582931" y="2668509"/>
            <a:ext cx="4690123" cy="408464"/>
          </a:xfrm>
        </p:spPr>
        <p:txBody>
          <a:body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使用數據分析和人工智能來改進當前和未來的設計</a:t>
            </a: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軟件解決方案</a:t>
            </a: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價值產品的程度如何？</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78" name="Text Placeholder 5">
            <a:extLst>
              <a:ext uri="{FF2B5EF4-FFF2-40B4-BE49-F238E27FC236}">
                <a16:creationId xmlns:a16="http://schemas.microsoft.com/office/drawing/2014/main" id="{C2CC4C1A-48E9-4615-994C-BA80DB5E659D}"/>
              </a:ext>
            </a:extLst>
          </p:cNvPr>
          <p:cNvSpPr>
            <a:spLocks noGrp="1"/>
          </p:cNvSpPr>
          <p:nvPr>
            <p:ph type="body" sz="quarter" idx="20" hasCustomPrompt="1"/>
          </p:nvPr>
        </p:nvSpPr>
        <p:spPr>
          <a:xfrm>
            <a:off x="582931" y="3366175"/>
            <a:ext cx="4690123" cy="408464"/>
          </a:xfrm>
        </p:spPr>
        <p:txBody>
          <a:body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使用數據分析和人工智能來改進當前和未來的設計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軟件解決方案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價值產品的程度如何？</a:t>
            </a:r>
            <a:endParaRPr kumimoji="0" lang="en-GB"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endParaRPr>
          </a:p>
        </p:txBody>
      </p:sp>
      <p:sp>
        <p:nvSpPr>
          <p:cNvPr id="8" name="Text Placeholder 7">
            <a:extLst>
              <a:ext uri="{FF2B5EF4-FFF2-40B4-BE49-F238E27FC236}">
                <a16:creationId xmlns:a16="http://schemas.microsoft.com/office/drawing/2014/main" id="{7C3278DD-97DD-4E93-9C27-15C29208D3A6}"/>
              </a:ext>
            </a:extLst>
          </p:cNvPr>
          <p:cNvSpPr>
            <a:spLocks noGrp="1"/>
          </p:cNvSpPr>
          <p:nvPr>
            <p:ph type="body" sz="quarter" idx="21" hasCustomPrompt="1"/>
          </p:nvPr>
        </p:nvSpPr>
        <p:spPr>
          <a:xfrm>
            <a:off x="5469430" y="3447306"/>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數位技術</a:t>
            </a:r>
            <a:endParaRPr kumimoji="0" lang="en-GB" altLang="zh-TW" sz="1000" b="0" i="0" u="none" strike="noStrike" kern="0" cap="none" spc="0" normalizeH="0" baseline="0" noProof="0" dirty="0">
              <a:ln>
                <a:noFill/>
              </a:ln>
              <a:solidFill>
                <a:srgbClr val="FFFFFF"/>
              </a:solidFill>
              <a:effectLst/>
              <a:uLnTx/>
              <a:uFillTx/>
              <a:latin typeface="Arial"/>
              <a:ea typeface="+mn-ea"/>
              <a:cs typeface="Arial"/>
              <a:sym typeface="Arial"/>
            </a:endParaRPr>
          </a:p>
        </p:txBody>
      </p:sp>
      <p:sp>
        <p:nvSpPr>
          <p:cNvPr id="121" name="Text Placeholder 7">
            <a:extLst>
              <a:ext uri="{FF2B5EF4-FFF2-40B4-BE49-F238E27FC236}">
                <a16:creationId xmlns:a16="http://schemas.microsoft.com/office/drawing/2014/main" id="{62255DE1-3ABB-49DA-B2D2-D54CB2DDBC14}"/>
              </a:ext>
            </a:extLst>
          </p:cNvPr>
          <p:cNvSpPr>
            <a:spLocks noGrp="1"/>
          </p:cNvSpPr>
          <p:nvPr>
            <p:ph type="body" sz="quarter" idx="22" hasCustomPrompt="1"/>
          </p:nvPr>
        </p:nvSpPr>
        <p:spPr>
          <a:xfrm>
            <a:off x="6635997" y="3449766"/>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cs typeface="Arial"/>
                <a:sym typeface="Arial"/>
              </a:rPr>
              <a:t>行動運算</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25" name="Text Placeholder 7">
            <a:extLst>
              <a:ext uri="{FF2B5EF4-FFF2-40B4-BE49-F238E27FC236}">
                <a16:creationId xmlns:a16="http://schemas.microsoft.com/office/drawing/2014/main" id="{471F47B6-FF24-4EB8-B213-5A916446BECD}"/>
              </a:ext>
            </a:extLst>
          </p:cNvPr>
          <p:cNvSpPr>
            <a:spLocks noGrp="1"/>
          </p:cNvSpPr>
          <p:nvPr>
            <p:ph type="body" sz="quarter" idx="23" hasCustomPrompt="1"/>
          </p:nvPr>
        </p:nvSpPr>
        <p:spPr>
          <a:xfrm>
            <a:off x="7809173" y="3444998"/>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1</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27" name="Text Placeholder 7">
            <a:extLst>
              <a:ext uri="{FF2B5EF4-FFF2-40B4-BE49-F238E27FC236}">
                <a16:creationId xmlns:a16="http://schemas.microsoft.com/office/drawing/2014/main" id="{F5A84071-095B-44F4-A2F1-59CBE960E79D}"/>
              </a:ext>
            </a:extLst>
          </p:cNvPr>
          <p:cNvSpPr>
            <a:spLocks noGrp="1"/>
          </p:cNvSpPr>
          <p:nvPr>
            <p:ph type="body" sz="quarter" idx="24" hasCustomPrompt="1"/>
          </p:nvPr>
        </p:nvSpPr>
        <p:spPr>
          <a:xfrm>
            <a:off x="8969649" y="3440230"/>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5</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28" name="Text Placeholder 7">
            <a:extLst>
              <a:ext uri="{FF2B5EF4-FFF2-40B4-BE49-F238E27FC236}">
                <a16:creationId xmlns:a16="http://schemas.microsoft.com/office/drawing/2014/main" id="{4D5CEFDA-010D-4593-9893-448D1C4B9491}"/>
              </a:ext>
            </a:extLst>
          </p:cNvPr>
          <p:cNvSpPr>
            <a:spLocks noGrp="1"/>
          </p:cNvSpPr>
          <p:nvPr>
            <p:ph type="body" sz="quarter" idx="25" hasCustomPrompt="1"/>
          </p:nvPr>
        </p:nvSpPr>
        <p:spPr>
          <a:xfrm>
            <a:off x="10130125" y="3435462"/>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GB" altLang="zh-TW" sz="1400" b="0" i="0" u="none" strike="noStrike" kern="0" cap="none" spc="0" normalizeH="0" baseline="0" noProof="0" dirty="0">
                <a:ln>
                  <a:noFill/>
                </a:ln>
                <a:solidFill>
                  <a:srgbClr val="FFFFFF"/>
                </a:solidFill>
                <a:effectLst/>
                <a:uLnTx/>
                <a:uFillTx/>
                <a:latin typeface="Arial"/>
                <a:cs typeface="Arial"/>
                <a:sym typeface="Arial"/>
              </a:rPr>
              <a:t>4</a:t>
            </a:r>
          </a:p>
        </p:txBody>
      </p:sp>
      <p:sp>
        <p:nvSpPr>
          <p:cNvPr id="145" name="Text Placeholder 5">
            <a:extLst>
              <a:ext uri="{FF2B5EF4-FFF2-40B4-BE49-F238E27FC236}">
                <a16:creationId xmlns:a16="http://schemas.microsoft.com/office/drawing/2014/main" id="{360E8A3F-B24B-4189-BE29-9CC2A07E34C9}"/>
              </a:ext>
            </a:extLst>
          </p:cNvPr>
          <p:cNvSpPr>
            <a:spLocks noGrp="1"/>
          </p:cNvSpPr>
          <p:nvPr>
            <p:ph type="body" sz="quarter" idx="26" hasCustomPrompt="1"/>
          </p:nvPr>
        </p:nvSpPr>
        <p:spPr>
          <a:xfrm>
            <a:off x="582931" y="2673198"/>
            <a:ext cx="4690123" cy="408464"/>
          </a:xfrm>
        </p:spPr>
        <p:txBody>
          <a:body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使用數據分析和人工智能來改進當前和未來的設計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軟件解決方案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價值產品的程度如何？</a:t>
            </a:r>
            <a:endParaRPr kumimoji="0" lang="en-GB"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endParaRPr>
          </a:p>
        </p:txBody>
      </p:sp>
      <p:sp>
        <p:nvSpPr>
          <p:cNvPr id="146" name="Text Placeholder 7">
            <a:extLst>
              <a:ext uri="{FF2B5EF4-FFF2-40B4-BE49-F238E27FC236}">
                <a16:creationId xmlns:a16="http://schemas.microsoft.com/office/drawing/2014/main" id="{D3B17885-BA26-4945-86E3-E34C7E54E617}"/>
              </a:ext>
            </a:extLst>
          </p:cNvPr>
          <p:cNvSpPr>
            <a:spLocks noGrp="1"/>
          </p:cNvSpPr>
          <p:nvPr>
            <p:ph type="body" sz="quarter" idx="27" hasCustomPrompt="1"/>
          </p:nvPr>
        </p:nvSpPr>
        <p:spPr>
          <a:xfrm>
            <a:off x="5469430" y="2754329"/>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數位技術</a:t>
            </a:r>
            <a:endParaRPr kumimoji="0" lang="en-GB" altLang="zh-TW" sz="1000" b="0" i="0" u="none" strike="noStrike" kern="0" cap="none" spc="0" normalizeH="0" baseline="0" noProof="0" dirty="0">
              <a:ln>
                <a:noFill/>
              </a:ln>
              <a:solidFill>
                <a:srgbClr val="FFFFFF"/>
              </a:solidFill>
              <a:effectLst/>
              <a:uLnTx/>
              <a:uFillTx/>
              <a:latin typeface="Arial"/>
              <a:ea typeface="+mn-ea"/>
              <a:cs typeface="Arial"/>
              <a:sym typeface="Arial"/>
            </a:endParaRPr>
          </a:p>
        </p:txBody>
      </p:sp>
      <p:sp>
        <p:nvSpPr>
          <p:cNvPr id="147" name="Text Placeholder 7">
            <a:extLst>
              <a:ext uri="{FF2B5EF4-FFF2-40B4-BE49-F238E27FC236}">
                <a16:creationId xmlns:a16="http://schemas.microsoft.com/office/drawing/2014/main" id="{8D415A1F-0125-43E1-BE19-A59414629989}"/>
              </a:ext>
            </a:extLst>
          </p:cNvPr>
          <p:cNvSpPr>
            <a:spLocks noGrp="1"/>
          </p:cNvSpPr>
          <p:nvPr>
            <p:ph type="body" sz="quarter" idx="28" hasCustomPrompt="1"/>
          </p:nvPr>
        </p:nvSpPr>
        <p:spPr>
          <a:xfrm>
            <a:off x="6635997" y="2756789"/>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cs typeface="Arial"/>
                <a:sym typeface="Arial"/>
              </a:rPr>
              <a:t>行動運算</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48" name="Text Placeholder 7">
            <a:extLst>
              <a:ext uri="{FF2B5EF4-FFF2-40B4-BE49-F238E27FC236}">
                <a16:creationId xmlns:a16="http://schemas.microsoft.com/office/drawing/2014/main" id="{57BC94A1-E553-482B-8C03-2531C942F7A4}"/>
              </a:ext>
            </a:extLst>
          </p:cNvPr>
          <p:cNvSpPr>
            <a:spLocks noGrp="1"/>
          </p:cNvSpPr>
          <p:nvPr>
            <p:ph type="body" sz="quarter" idx="29" hasCustomPrompt="1"/>
          </p:nvPr>
        </p:nvSpPr>
        <p:spPr>
          <a:xfrm>
            <a:off x="7809173" y="2752021"/>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1</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49" name="Text Placeholder 7">
            <a:extLst>
              <a:ext uri="{FF2B5EF4-FFF2-40B4-BE49-F238E27FC236}">
                <a16:creationId xmlns:a16="http://schemas.microsoft.com/office/drawing/2014/main" id="{7EAEDA62-B35E-4139-9FFC-6B2B3A4CC3DF}"/>
              </a:ext>
            </a:extLst>
          </p:cNvPr>
          <p:cNvSpPr>
            <a:spLocks noGrp="1"/>
          </p:cNvSpPr>
          <p:nvPr>
            <p:ph type="body" sz="quarter" idx="30" hasCustomPrompt="1"/>
          </p:nvPr>
        </p:nvSpPr>
        <p:spPr>
          <a:xfrm>
            <a:off x="8969649" y="2747253"/>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5</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50" name="Text Placeholder 7">
            <a:extLst>
              <a:ext uri="{FF2B5EF4-FFF2-40B4-BE49-F238E27FC236}">
                <a16:creationId xmlns:a16="http://schemas.microsoft.com/office/drawing/2014/main" id="{C7B48946-0CD8-4F14-8D05-07E7DE23C5A4}"/>
              </a:ext>
            </a:extLst>
          </p:cNvPr>
          <p:cNvSpPr>
            <a:spLocks noGrp="1"/>
          </p:cNvSpPr>
          <p:nvPr>
            <p:ph type="body" sz="quarter" idx="31" hasCustomPrompt="1"/>
          </p:nvPr>
        </p:nvSpPr>
        <p:spPr>
          <a:xfrm>
            <a:off x="10130125" y="2742485"/>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GB" altLang="zh-TW" sz="1400" b="0" i="0" u="none" strike="noStrike" kern="0" cap="none" spc="0" normalizeH="0" baseline="0" noProof="0" dirty="0">
                <a:ln>
                  <a:noFill/>
                </a:ln>
                <a:solidFill>
                  <a:srgbClr val="FFFFFF"/>
                </a:solidFill>
                <a:effectLst/>
                <a:uLnTx/>
                <a:uFillTx/>
                <a:latin typeface="Arial"/>
                <a:cs typeface="Arial"/>
                <a:sym typeface="Arial"/>
              </a:rPr>
              <a:t>4</a:t>
            </a:r>
          </a:p>
        </p:txBody>
      </p:sp>
      <p:sp>
        <p:nvSpPr>
          <p:cNvPr id="157" name="Text Placeholder 5">
            <a:extLst>
              <a:ext uri="{FF2B5EF4-FFF2-40B4-BE49-F238E27FC236}">
                <a16:creationId xmlns:a16="http://schemas.microsoft.com/office/drawing/2014/main" id="{33466DF4-6D63-4D04-B438-6E73DE5D0AA8}"/>
              </a:ext>
            </a:extLst>
          </p:cNvPr>
          <p:cNvSpPr>
            <a:spLocks noGrp="1"/>
          </p:cNvSpPr>
          <p:nvPr>
            <p:ph type="body" sz="quarter" idx="32" hasCustomPrompt="1"/>
          </p:nvPr>
        </p:nvSpPr>
        <p:spPr>
          <a:xfrm>
            <a:off x="582931" y="1983825"/>
            <a:ext cx="4690123" cy="408464"/>
          </a:xfrm>
        </p:spPr>
        <p:txBody>
          <a:body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使用數據分析和人工智能來改進當前和未來的設計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軟件解決方案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價值產品的程度如何？</a:t>
            </a:r>
            <a:endParaRPr kumimoji="0" lang="en-GB"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endParaRPr>
          </a:p>
        </p:txBody>
      </p:sp>
      <p:sp>
        <p:nvSpPr>
          <p:cNvPr id="158" name="Text Placeholder 7">
            <a:extLst>
              <a:ext uri="{FF2B5EF4-FFF2-40B4-BE49-F238E27FC236}">
                <a16:creationId xmlns:a16="http://schemas.microsoft.com/office/drawing/2014/main" id="{3FEB1089-16EC-4923-B31C-17E1E699D683}"/>
              </a:ext>
            </a:extLst>
          </p:cNvPr>
          <p:cNvSpPr>
            <a:spLocks noGrp="1"/>
          </p:cNvSpPr>
          <p:nvPr>
            <p:ph type="body" sz="quarter" idx="33" hasCustomPrompt="1"/>
          </p:nvPr>
        </p:nvSpPr>
        <p:spPr>
          <a:xfrm>
            <a:off x="5469430" y="2064956"/>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數位技術</a:t>
            </a:r>
            <a:endParaRPr kumimoji="0" lang="en-GB" altLang="zh-TW" sz="1000" b="0" i="0" u="none" strike="noStrike" kern="0" cap="none" spc="0" normalizeH="0" baseline="0" noProof="0" dirty="0">
              <a:ln>
                <a:noFill/>
              </a:ln>
              <a:solidFill>
                <a:srgbClr val="FFFFFF"/>
              </a:solidFill>
              <a:effectLst/>
              <a:uLnTx/>
              <a:uFillTx/>
              <a:latin typeface="Arial"/>
              <a:ea typeface="+mn-ea"/>
              <a:cs typeface="Arial"/>
              <a:sym typeface="Arial"/>
            </a:endParaRPr>
          </a:p>
        </p:txBody>
      </p:sp>
      <p:sp>
        <p:nvSpPr>
          <p:cNvPr id="159" name="Text Placeholder 7">
            <a:extLst>
              <a:ext uri="{FF2B5EF4-FFF2-40B4-BE49-F238E27FC236}">
                <a16:creationId xmlns:a16="http://schemas.microsoft.com/office/drawing/2014/main" id="{E724C3EE-5179-4AA6-B6BC-01899CB09049}"/>
              </a:ext>
            </a:extLst>
          </p:cNvPr>
          <p:cNvSpPr>
            <a:spLocks noGrp="1"/>
          </p:cNvSpPr>
          <p:nvPr>
            <p:ph type="body" sz="quarter" idx="34" hasCustomPrompt="1"/>
          </p:nvPr>
        </p:nvSpPr>
        <p:spPr>
          <a:xfrm>
            <a:off x="6635997" y="2067416"/>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cs typeface="Arial"/>
                <a:sym typeface="Arial"/>
              </a:rPr>
              <a:t>行動運算</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60" name="Text Placeholder 7">
            <a:extLst>
              <a:ext uri="{FF2B5EF4-FFF2-40B4-BE49-F238E27FC236}">
                <a16:creationId xmlns:a16="http://schemas.microsoft.com/office/drawing/2014/main" id="{286ECF9C-B452-42B6-A8A0-42331E83F796}"/>
              </a:ext>
            </a:extLst>
          </p:cNvPr>
          <p:cNvSpPr>
            <a:spLocks noGrp="1"/>
          </p:cNvSpPr>
          <p:nvPr>
            <p:ph type="body" sz="quarter" idx="35" hasCustomPrompt="1"/>
          </p:nvPr>
        </p:nvSpPr>
        <p:spPr>
          <a:xfrm>
            <a:off x="7809173" y="2062648"/>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1</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61" name="Text Placeholder 7">
            <a:extLst>
              <a:ext uri="{FF2B5EF4-FFF2-40B4-BE49-F238E27FC236}">
                <a16:creationId xmlns:a16="http://schemas.microsoft.com/office/drawing/2014/main" id="{9896444E-2A4C-417D-A978-C026432ADDA9}"/>
              </a:ext>
            </a:extLst>
          </p:cNvPr>
          <p:cNvSpPr>
            <a:spLocks noGrp="1"/>
          </p:cNvSpPr>
          <p:nvPr>
            <p:ph type="body" sz="quarter" idx="36" hasCustomPrompt="1"/>
          </p:nvPr>
        </p:nvSpPr>
        <p:spPr>
          <a:xfrm>
            <a:off x="8969649" y="2057880"/>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5</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62" name="Text Placeholder 7">
            <a:extLst>
              <a:ext uri="{FF2B5EF4-FFF2-40B4-BE49-F238E27FC236}">
                <a16:creationId xmlns:a16="http://schemas.microsoft.com/office/drawing/2014/main" id="{3A0E9036-51C4-484D-B400-B0F93883E343}"/>
              </a:ext>
            </a:extLst>
          </p:cNvPr>
          <p:cNvSpPr>
            <a:spLocks noGrp="1"/>
          </p:cNvSpPr>
          <p:nvPr>
            <p:ph type="body" sz="quarter" idx="37" hasCustomPrompt="1"/>
          </p:nvPr>
        </p:nvSpPr>
        <p:spPr>
          <a:xfrm>
            <a:off x="10130125" y="2053112"/>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GB" altLang="zh-TW" sz="1400" b="0" i="0" u="none" strike="noStrike" kern="0" cap="none" spc="0" normalizeH="0" baseline="0" noProof="0" dirty="0">
                <a:ln>
                  <a:noFill/>
                </a:ln>
                <a:solidFill>
                  <a:srgbClr val="FFFFFF"/>
                </a:solidFill>
                <a:effectLst/>
                <a:uLnTx/>
                <a:uFillTx/>
                <a:latin typeface="Arial"/>
                <a:cs typeface="Arial"/>
                <a:sym typeface="Arial"/>
              </a:rPr>
              <a:t>4</a:t>
            </a:r>
          </a:p>
        </p:txBody>
      </p:sp>
      <p:sp>
        <p:nvSpPr>
          <p:cNvPr id="163" name="Text Placeholder 5">
            <a:extLst>
              <a:ext uri="{FF2B5EF4-FFF2-40B4-BE49-F238E27FC236}">
                <a16:creationId xmlns:a16="http://schemas.microsoft.com/office/drawing/2014/main" id="{D806304E-5A26-4AC4-944B-741C742C79CF}"/>
              </a:ext>
            </a:extLst>
          </p:cNvPr>
          <p:cNvSpPr>
            <a:spLocks noGrp="1"/>
          </p:cNvSpPr>
          <p:nvPr>
            <p:ph type="body" sz="quarter" idx="38" hasCustomPrompt="1"/>
          </p:nvPr>
        </p:nvSpPr>
        <p:spPr>
          <a:xfrm>
            <a:off x="582931" y="4065176"/>
            <a:ext cx="4690123" cy="408464"/>
          </a:xfrm>
        </p:spPr>
        <p:txBody>
          <a:body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使用數據分析和人工智能來改進當前和未來的設計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軟件解決方案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價值產品的程度如何？</a:t>
            </a:r>
            <a:endParaRPr kumimoji="0" lang="en-GB"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endParaRPr>
          </a:p>
        </p:txBody>
      </p:sp>
      <p:sp>
        <p:nvSpPr>
          <p:cNvPr id="164" name="Text Placeholder 7">
            <a:extLst>
              <a:ext uri="{FF2B5EF4-FFF2-40B4-BE49-F238E27FC236}">
                <a16:creationId xmlns:a16="http://schemas.microsoft.com/office/drawing/2014/main" id="{61883E15-10D4-4714-ACB4-DBCB51458A62}"/>
              </a:ext>
            </a:extLst>
          </p:cNvPr>
          <p:cNvSpPr>
            <a:spLocks noGrp="1"/>
          </p:cNvSpPr>
          <p:nvPr>
            <p:ph type="body" sz="quarter" idx="39" hasCustomPrompt="1"/>
          </p:nvPr>
        </p:nvSpPr>
        <p:spPr>
          <a:xfrm>
            <a:off x="5469430" y="4146307"/>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數位技術</a:t>
            </a:r>
            <a:endParaRPr kumimoji="0" lang="en-GB" altLang="zh-TW" sz="1000" b="0" i="0" u="none" strike="noStrike" kern="0" cap="none" spc="0" normalizeH="0" baseline="0" noProof="0" dirty="0">
              <a:ln>
                <a:noFill/>
              </a:ln>
              <a:solidFill>
                <a:srgbClr val="FFFFFF"/>
              </a:solidFill>
              <a:effectLst/>
              <a:uLnTx/>
              <a:uFillTx/>
              <a:latin typeface="Arial"/>
              <a:ea typeface="+mn-ea"/>
              <a:cs typeface="Arial"/>
              <a:sym typeface="Arial"/>
            </a:endParaRPr>
          </a:p>
        </p:txBody>
      </p:sp>
      <p:sp>
        <p:nvSpPr>
          <p:cNvPr id="165" name="Text Placeholder 7">
            <a:extLst>
              <a:ext uri="{FF2B5EF4-FFF2-40B4-BE49-F238E27FC236}">
                <a16:creationId xmlns:a16="http://schemas.microsoft.com/office/drawing/2014/main" id="{3F9E4833-E3A7-4CD4-B5D3-7FE0850784D9}"/>
              </a:ext>
            </a:extLst>
          </p:cNvPr>
          <p:cNvSpPr>
            <a:spLocks noGrp="1"/>
          </p:cNvSpPr>
          <p:nvPr>
            <p:ph type="body" sz="quarter" idx="40" hasCustomPrompt="1"/>
          </p:nvPr>
        </p:nvSpPr>
        <p:spPr>
          <a:xfrm>
            <a:off x="6635997" y="4148767"/>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cs typeface="Arial"/>
                <a:sym typeface="Arial"/>
              </a:rPr>
              <a:t>行動運算</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66" name="Text Placeholder 7">
            <a:extLst>
              <a:ext uri="{FF2B5EF4-FFF2-40B4-BE49-F238E27FC236}">
                <a16:creationId xmlns:a16="http://schemas.microsoft.com/office/drawing/2014/main" id="{4D457E7C-A382-42DE-81EE-68C1FEAA9A3B}"/>
              </a:ext>
            </a:extLst>
          </p:cNvPr>
          <p:cNvSpPr>
            <a:spLocks noGrp="1"/>
          </p:cNvSpPr>
          <p:nvPr>
            <p:ph type="body" sz="quarter" idx="41" hasCustomPrompt="1"/>
          </p:nvPr>
        </p:nvSpPr>
        <p:spPr>
          <a:xfrm>
            <a:off x="7809173" y="4143999"/>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1</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67" name="Text Placeholder 7">
            <a:extLst>
              <a:ext uri="{FF2B5EF4-FFF2-40B4-BE49-F238E27FC236}">
                <a16:creationId xmlns:a16="http://schemas.microsoft.com/office/drawing/2014/main" id="{E29B0D40-1766-4169-B136-5376FE85BF02}"/>
              </a:ext>
            </a:extLst>
          </p:cNvPr>
          <p:cNvSpPr>
            <a:spLocks noGrp="1"/>
          </p:cNvSpPr>
          <p:nvPr>
            <p:ph type="body" sz="quarter" idx="42" hasCustomPrompt="1"/>
          </p:nvPr>
        </p:nvSpPr>
        <p:spPr>
          <a:xfrm>
            <a:off x="8969649" y="4139231"/>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5</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68" name="Text Placeholder 7">
            <a:extLst>
              <a:ext uri="{FF2B5EF4-FFF2-40B4-BE49-F238E27FC236}">
                <a16:creationId xmlns:a16="http://schemas.microsoft.com/office/drawing/2014/main" id="{FF05A2F6-4174-4D16-A396-F3CCF70DBD24}"/>
              </a:ext>
            </a:extLst>
          </p:cNvPr>
          <p:cNvSpPr>
            <a:spLocks noGrp="1"/>
          </p:cNvSpPr>
          <p:nvPr>
            <p:ph type="body" sz="quarter" idx="43" hasCustomPrompt="1"/>
          </p:nvPr>
        </p:nvSpPr>
        <p:spPr>
          <a:xfrm>
            <a:off x="10130125" y="4134463"/>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GB" altLang="zh-TW" sz="1400" b="0" i="0" u="none" strike="noStrike" kern="0" cap="none" spc="0" normalizeH="0" baseline="0" noProof="0" dirty="0">
                <a:ln>
                  <a:noFill/>
                </a:ln>
                <a:solidFill>
                  <a:srgbClr val="FFFFFF"/>
                </a:solidFill>
                <a:effectLst/>
                <a:uLnTx/>
                <a:uFillTx/>
                <a:latin typeface="Arial"/>
                <a:cs typeface="Arial"/>
                <a:sym typeface="Arial"/>
              </a:rPr>
              <a:t>4</a:t>
            </a:r>
          </a:p>
        </p:txBody>
      </p:sp>
      <p:sp>
        <p:nvSpPr>
          <p:cNvPr id="169" name="Text Placeholder 5">
            <a:extLst>
              <a:ext uri="{FF2B5EF4-FFF2-40B4-BE49-F238E27FC236}">
                <a16:creationId xmlns:a16="http://schemas.microsoft.com/office/drawing/2014/main" id="{6C3EFBAC-118E-4B7A-B88A-AD1202F9F561}"/>
              </a:ext>
            </a:extLst>
          </p:cNvPr>
          <p:cNvSpPr>
            <a:spLocks noGrp="1"/>
          </p:cNvSpPr>
          <p:nvPr>
            <p:ph type="body" sz="quarter" idx="44" hasCustomPrompt="1"/>
          </p:nvPr>
        </p:nvSpPr>
        <p:spPr>
          <a:xfrm>
            <a:off x="583580" y="4764121"/>
            <a:ext cx="4690123" cy="408464"/>
          </a:xfrm>
        </p:spPr>
        <p:txBody>
          <a:body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使用數據分析和人工智能來改進當前和未來的設計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軟件解決方案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價值產品的程度如何？</a:t>
            </a:r>
            <a:endParaRPr kumimoji="0" lang="en-GB"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endParaRPr>
          </a:p>
        </p:txBody>
      </p:sp>
      <p:sp>
        <p:nvSpPr>
          <p:cNvPr id="170" name="Text Placeholder 7">
            <a:extLst>
              <a:ext uri="{FF2B5EF4-FFF2-40B4-BE49-F238E27FC236}">
                <a16:creationId xmlns:a16="http://schemas.microsoft.com/office/drawing/2014/main" id="{D4A9DE73-D3B0-4965-8252-05B5D74DBC6F}"/>
              </a:ext>
            </a:extLst>
          </p:cNvPr>
          <p:cNvSpPr>
            <a:spLocks noGrp="1"/>
          </p:cNvSpPr>
          <p:nvPr>
            <p:ph type="body" sz="quarter" idx="45" hasCustomPrompt="1"/>
          </p:nvPr>
        </p:nvSpPr>
        <p:spPr>
          <a:xfrm>
            <a:off x="5470079" y="4845252"/>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數位技術</a:t>
            </a:r>
            <a:endParaRPr kumimoji="0" lang="en-GB" altLang="zh-TW" sz="1000" b="0" i="0" u="none" strike="noStrike" kern="0" cap="none" spc="0" normalizeH="0" baseline="0" noProof="0" dirty="0">
              <a:ln>
                <a:noFill/>
              </a:ln>
              <a:solidFill>
                <a:srgbClr val="FFFFFF"/>
              </a:solidFill>
              <a:effectLst/>
              <a:uLnTx/>
              <a:uFillTx/>
              <a:latin typeface="Arial"/>
              <a:ea typeface="+mn-ea"/>
              <a:cs typeface="Arial"/>
              <a:sym typeface="Arial"/>
            </a:endParaRPr>
          </a:p>
        </p:txBody>
      </p:sp>
      <p:sp>
        <p:nvSpPr>
          <p:cNvPr id="171" name="Text Placeholder 7">
            <a:extLst>
              <a:ext uri="{FF2B5EF4-FFF2-40B4-BE49-F238E27FC236}">
                <a16:creationId xmlns:a16="http://schemas.microsoft.com/office/drawing/2014/main" id="{30733333-47C2-4DCE-971E-4172AB325E22}"/>
              </a:ext>
            </a:extLst>
          </p:cNvPr>
          <p:cNvSpPr>
            <a:spLocks noGrp="1"/>
          </p:cNvSpPr>
          <p:nvPr>
            <p:ph type="body" sz="quarter" idx="46" hasCustomPrompt="1"/>
          </p:nvPr>
        </p:nvSpPr>
        <p:spPr>
          <a:xfrm>
            <a:off x="6636646" y="4847712"/>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cs typeface="Arial"/>
                <a:sym typeface="Arial"/>
              </a:rPr>
              <a:t>行動運算</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72" name="Text Placeholder 7">
            <a:extLst>
              <a:ext uri="{FF2B5EF4-FFF2-40B4-BE49-F238E27FC236}">
                <a16:creationId xmlns:a16="http://schemas.microsoft.com/office/drawing/2014/main" id="{4351ECA7-894E-4E83-9537-DCF0FB19A41A}"/>
              </a:ext>
            </a:extLst>
          </p:cNvPr>
          <p:cNvSpPr>
            <a:spLocks noGrp="1"/>
          </p:cNvSpPr>
          <p:nvPr>
            <p:ph type="body" sz="quarter" idx="47" hasCustomPrompt="1"/>
          </p:nvPr>
        </p:nvSpPr>
        <p:spPr>
          <a:xfrm>
            <a:off x="7809822" y="4842944"/>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1</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73" name="Text Placeholder 7">
            <a:extLst>
              <a:ext uri="{FF2B5EF4-FFF2-40B4-BE49-F238E27FC236}">
                <a16:creationId xmlns:a16="http://schemas.microsoft.com/office/drawing/2014/main" id="{6C04F6AB-088C-448B-A9F1-B981E940CB6F}"/>
              </a:ext>
            </a:extLst>
          </p:cNvPr>
          <p:cNvSpPr>
            <a:spLocks noGrp="1"/>
          </p:cNvSpPr>
          <p:nvPr>
            <p:ph type="body" sz="quarter" idx="48" hasCustomPrompt="1"/>
          </p:nvPr>
        </p:nvSpPr>
        <p:spPr>
          <a:xfrm>
            <a:off x="8970298" y="4838176"/>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5</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74" name="Text Placeholder 7">
            <a:extLst>
              <a:ext uri="{FF2B5EF4-FFF2-40B4-BE49-F238E27FC236}">
                <a16:creationId xmlns:a16="http://schemas.microsoft.com/office/drawing/2014/main" id="{DD705B5A-B258-42EF-8A0A-9FB9BC8DD39C}"/>
              </a:ext>
            </a:extLst>
          </p:cNvPr>
          <p:cNvSpPr>
            <a:spLocks noGrp="1"/>
          </p:cNvSpPr>
          <p:nvPr>
            <p:ph type="body" sz="quarter" idx="49" hasCustomPrompt="1"/>
          </p:nvPr>
        </p:nvSpPr>
        <p:spPr>
          <a:xfrm>
            <a:off x="10130774" y="4833408"/>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GB" altLang="zh-TW" sz="1400" b="0" i="0" u="none" strike="noStrike" kern="0" cap="none" spc="0" normalizeH="0" baseline="0" noProof="0" dirty="0">
                <a:ln>
                  <a:noFill/>
                </a:ln>
                <a:solidFill>
                  <a:srgbClr val="FFFFFF"/>
                </a:solidFill>
                <a:effectLst/>
                <a:uLnTx/>
                <a:uFillTx/>
                <a:latin typeface="Arial"/>
                <a:cs typeface="Arial"/>
                <a:sym typeface="Arial"/>
              </a:rPr>
              <a:t>4</a:t>
            </a:r>
          </a:p>
        </p:txBody>
      </p:sp>
    </p:spTree>
    <p:extLst>
      <p:ext uri="{BB962C8B-B14F-4D97-AF65-F5344CB8AC3E}">
        <p14:creationId xmlns:p14="http://schemas.microsoft.com/office/powerpoint/2010/main" val="45727178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Full Content - Subtitle" preserve="1">
  <p:cSld name="Title and Full Content - Subtitle">
    <p:spTree>
      <p:nvGrpSpPr>
        <p:cNvPr id="1" name="Shape 303"/>
        <p:cNvGrpSpPr/>
        <p:nvPr/>
      </p:nvGrpSpPr>
      <p:grpSpPr>
        <a:xfrm>
          <a:off x="0" y="0"/>
          <a:ext cx="0" cy="0"/>
          <a:chOff x="0" y="0"/>
          <a:chExt cx="0" cy="0"/>
        </a:xfrm>
      </p:grpSpPr>
      <p:sp>
        <p:nvSpPr>
          <p:cNvPr id="304" name="Google Shape;304;p55"/>
          <p:cNvSpPr txBox="1">
            <a:spLocks noGrp="1"/>
          </p:cNvSpPr>
          <p:nvPr>
            <p:ph type="body" idx="1"/>
          </p:nvPr>
        </p:nvSpPr>
        <p:spPr>
          <a:xfrm>
            <a:off x="442913" y="2103438"/>
            <a:ext cx="11306175"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305" name="Google Shape;305;p5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
        <p:nvSpPr>
          <p:cNvPr id="306" name="Google Shape;306;p55"/>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07" name="Google Shape;307;p55"/>
          <p:cNvSpPr txBox="1">
            <a:spLocks noGrp="1"/>
          </p:cNvSpPr>
          <p:nvPr>
            <p:ph type="subTitle" idx="2"/>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US" altLang="zh-TW"/>
              <a:t>Click to edit Master subtitle style</a:t>
            </a:r>
            <a:endParaRPr/>
          </a:p>
        </p:txBody>
      </p:sp>
    </p:spTree>
    <p:extLst>
      <p:ext uri="{BB962C8B-B14F-4D97-AF65-F5344CB8AC3E}">
        <p14:creationId xmlns:p14="http://schemas.microsoft.com/office/powerpoint/2010/main" val="127645414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One Column Content - Subtitle" preserve="1">
  <p:cSld name="One Column Content - Subtitle">
    <p:spTree>
      <p:nvGrpSpPr>
        <p:cNvPr id="1" name="Shape 308"/>
        <p:cNvGrpSpPr/>
        <p:nvPr/>
      </p:nvGrpSpPr>
      <p:grpSpPr>
        <a:xfrm>
          <a:off x="0" y="0"/>
          <a:ext cx="0" cy="0"/>
          <a:chOff x="0" y="0"/>
          <a:chExt cx="0" cy="0"/>
        </a:xfrm>
      </p:grpSpPr>
      <p:sp>
        <p:nvSpPr>
          <p:cNvPr id="309" name="Google Shape;309;p56"/>
          <p:cNvSpPr txBox="1">
            <a:spLocks noGrp="1"/>
          </p:cNvSpPr>
          <p:nvPr>
            <p:ph type="body" idx="1"/>
          </p:nvPr>
        </p:nvSpPr>
        <p:spPr>
          <a:xfrm>
            <a:off x="442914" y="2103438"/>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310" name="Google Shape;310;p56"/>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
        <p:nvSpPr>
          <p:cNvPr id="311" name="Google Shape;311;p56"/>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12" name="Google Shape;312;p56"/>
          <p:cNvSpPr txBox="1">
            <a:spLocks noGrp="1"/>
          </p:cNvSpPr>
          <p:nvPr>
            <p:ph type="subTitle" idx="2"/>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US" altLang="zh-TW"/>
              <a:t>Click to edit Master subtitle style</a:t>
            </a:r>
            <a:endParaRPr/>
          </a:p>
        </p:txBody>
      </p:sp>
    </p:spTree>
    <p:extLst>
      <p:ext uri="{BB962C8B-B14F-4D97-AF65-F5344CB8AC3E}">
        <p14:creationId xmlns:p14="http://schemas.microsoft.com/office/powerpoint/2010/main" val="413367431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wo Content - Subtitle" preserve="1">
  <p:cSld name="Two Content - Subtitle">
    <p:spTree>
      <p:nvGrpSpPr>
        <p:cNvPr id="1" name="Shape 313"/>
        <p:cNvGrpSpPr/>
        <p:nvPr/>
      </p:nvGrpSpPr>
      <p:grpSpPr>
        <a:xfrm>
          <a:off x="0" y="0"/>
          <a:ext cx="0" cy="0"/>
          <a:chOff x="0" y="0"/>
          <a:chExt cx="0" cy="0"/>
        </a:xfrm>
      </p:grpSpPr>
      <p:sp>
        <p:nvSpPr>
          <p:cNvPr id="314" name="Google Shape;314;p57"/>
          <p:cNvSpPr txBox="1">
            <a:spLocks noGrp="1"/>
          </p:cNvSpPr>
          <p:nvPr>
            <p:ph type="body" idx="1"/>
          </p:nvPr>
        </p:nvSpPr>
        <p:spPr>
          <a:xfrm>
            <a:off x="442913" y="2103438"/>
            <a:ext cx="5473700" cy="4068761"/>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315" name="Google Shape;315;p57"/>
          <p:cNvSpPr txBox="1">
            <a:spLocks noGrp="1"/>
          </p:cNvSpPr>
          <p:nvPr>
            <p:ph type="body" idx="2"/>
          </p:nvPr>
        </p:nvSpPr>
        <p:spPr>
          <a:xfrm>
            <a:off x="6275388" y="2103437"/>
            <a:ext cx="5473699" cy="4068761"/>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316" name="Google Shape;316;p57"/>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
        <p:nvSpPr>
          <p:cNvPr id="317" name="Google Shape;317;p57"/>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18" name="Google Shape;318;p57"/>
          <p:cNvSpPr txBox="1">
            <a:spLocks noGrp="1"/>
          </p:cNvSpPr>
          <p:nvPr>
            <p:ph type="subTitle" idx="3"/>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US" altLang="zh-TW"/>
              <a:t>Click to edit Master subtitle style</a:t>
            </a:r>
            <a:endParaRPr/>
          </a:p>
        </p:txBody>
      </p:sp>
    </p:spTree>
    <p:extLst>
      <p:ext uri="{BB962C8B-B14F-4D97-AF65-F5344CB8AC3E}">
        <p14:creationId xmlns:p14="http://schemas.microsoft.com/office/powerpoint/2010/main" val="126903268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ontent and Image - Subtitle" preserve="1">
  <p:cSld name="Content and Image - Subtitle">
    <p:spTree>
      <p:nvGrpSpPr>
        <p:cNvPr id="1" name="Shape 319"/>
        <p:cNvGrpSpPr/>
        <p:nvPr/>
      </p:nvGrpSpPr>
      <p:grpSpPr>
        <a:xfrm>
          <a:off x="0" y="0"/>
          <a:ext cx="0" cy="0"/>
          <a:chOff x="0" y="0"/>
          <a:chExt cx="0" cy="0"/>
        </a:xfrm>
      </p:grpSpPr>
      <p:sp>
        <p:nvSpPr>
          <p:cNvPr id="320" name="Google Shape;320;p58"/>
          <p:cNvSpPr/>
          <p:nvPr/>
        </p:nvSpPr>
        <p:spPr>
          <a:xfrm>
            <a:off x="6096000" y="0"/>
            <a:ext cx="6096000" cy="68580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21" name="Google Shape;321;p58"/>
          <p:cNvSpPr txBox="1">
            <a:spLocks noGrp="1"/>
          </p:cNvSpPr>
          <p:nvPr>
            <p:ph type="body" idx="1"/>
          </p:nvPr>
        </p:nvSpPr>
        <p:spPr>
          <a:xfrm>
            <a:off x="442913" y="2103438"/>
            <a:ext cx="5317807"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322" name="Google Shape;322;p58"/>
          <p:cNvSpPr txBox="1">
            <a:spLocks noGrp="1"/>
          </p:cNvSpPr>
          <p:nvPr>
            <p:ph type="title"/>
          </p:nvPr>
        </p:nvSpPr>
        <p:spPr>
          <a:xfrm>
            <a:off x="442914" y="430514"/>
            <a:ext cx="5317806"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
        <p:nvSpPr>
          <p:cNvPr id="323" name="Google Shape;323;p58"/>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lt1"/>
                </a:solidFill>
                <a:latin typeface="Arial"/>
                <a:ea typeface="Arial"/>
                <a:cs typeface="Arial"/>
                <a:sym typeface="Arial"/>
              </a:defRPr>
            </a:lvl1pPr>
            <a:lvl2pPr marL="0" marR="0" lvl="1" indent="0" algn="r" rtl="0">
              <a:spcBef>
                <a:spcPts val="0"/>
              </a:spcBef>
              <a:buNone/>
              <a:defRPr sz="750">
                <a:solidFill>
                  <a:schemeClr val="lt1"/>
                </a:solidFill>
                <a:latin typeface="Arial"/>
                <a:ea typeface="Arial"/>
                <a:cs typeface="Arial"/>
                <a:sym typeface="Arial"/>
              </a:defRPr>
            </a:lvl2pPr>
            <a:lvl3pPr marL="0" marR="0" lvl="2" indent="0" algn="r" rtl="0">
              <a:spcBef>
                <a:spcPts val="0"/>
              </a:spcBef>
              <a:buNone/>
              <a:defRPr sz="750">
                <a:solidFill>
                  <a:schemeClr val="lt1"/>
                </a:solidFill>
                <a:latin typeface="Arial"/>
                <a:ea typeface="Arial"/>
                <a:cs typeface="Arial"/>
                <a:sym typeface="Arial"/>
              </a:defRPr>
            </a:lvl3pPr>
            <a:lvl4pPr marL="0" marR="0" lvl="3" indent="0" algn="r" rtl="0">
              <a:spcBef>
                <a:spcPts val="0"/>
              </a:spcBef>
              <a:buNone/>
              <a:defRPr sz="750">
                <a:solidFill>
                  <a:schemeClr val="lt1"/>
                </a:solidFill>
                <a:latin typeface="Arial"/>
                <a:ea typeface="Arial"/>
                <a:cs typeface="Arial"/>
                <a:sym typeface="Arial"/>
              </a:defRPr>
            </a:lvl4pPr>
            <a:lvl5pPr marL="0" marR="0" lvl="4" indent="0" algn="r" rtl="0">
              <a:spcBef>
                <a:spcPts val="0"/>
              </a:spcBef>
              <a:buNone/>
              <a:defRPr sz="750">
                <a:solidFill>
                  <a:schemeClr val="lt1"/>
                </a:solidFill>
                <a:latin typeface="Arial"/>
                <a:ea typeface="Arial"/>
                <a:cs typeface="Arial"/>
                <a:sym typeface="Arial"/>
              </a:defRPr>
            </a:lvl5pPr>
            <a:lvl6pPr marL="0" marR="0" lvl="5" indent="0" algn="r" rtl="0">
              <a:spcBef>
                <a:spcPts val="0"/>
              </a:spcBef>
              <a:buNone/>
              <a:defRPr sz="750">
                <a:solidFill>
                  <a:schemeClr val="lt1"/>
                </a:solidFill>
                <a:latin typeface="Arial"/>
                <a:ea typeface="Arial"/>
                <a:cs typeface="Arial"/>
                <a:sym typeface="Arial"/>
              </a:defRPr>
            </a:lvl6pPr>
            <a:lvl7pPr marL="0" marR="0" lvl="6" indent="0" algn="r" rtl="0">
              <a:spcBef>
                <a:spcPts val="0"/>
              </a:spcBef>
              <a:buNone/>
              <a:defRPr sz="750">
                <a:solidFill>
                  <a:schemeClr val="lt1"/>
                </a:solidFill>
                <a:latin typeface="Arial"/>
                <a:ea typeface="Arial"/>
                <a:cs typeface="Arial"/>
                <a:sym typeface="Arial"/>
              </a:defRPr>
            </a:lvl7pPr>
            <a:lvl8pPr marL="0" marR="0" lvl="7" indent="0" algn="r" rtl="0">
              <a:spcBef>
                <a:spcPts val="0"/>
              </a:spcBef>
              <a:buNone/>
              <a:defRPr sz="750">
                <a:solidFill>
                  <a:schemeClr val="lt1"/>
                </a:solidFill>
                <a:latin typeface="Arial"/>
                <a:ea typeface="Arial"/>
                <a:cs typeface="Arial"/>
                <a:sym typeface="Arial"/>
              </a:defRPr>
            </a:lvl8pPr>
            <a:lvl9pPr marL="0" marR="0" lvl="8" indent="0" algn="r" rtl="0">
              <a:spcBef>
                <a:spcPts val="0"/>
              </a:spcBef>
              <a:buNone/>
              <a:defRPr sz="75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24" name="Google Shape;324;p58"/>
          <p:cNvSpPr txBox="1">
            <a:spLocks noGrp="1"/>
          </p:cNvSpPr>
          <p:nvPr>
            <p:ph type="subTitle" idx="2"/>
          </p:nvPr>
        </p:nvSpPr>
        <p:spPr>
          <a:xfrm>
            <a:off x="442912" y="933433"/>
            <a:ext cx="5317808"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US" altLang="zh-TW"/>
              <a:t>Click to edit Master subtitle style</a:t>
            </a:r>
            <a:endParaRPr/>
          </a:p>
        </p:txBody>
      </p:sp>
    </p:spTree>
    <p:extLst>
      <p:ext uri="{BB962C8B-B14F-4D97-AF65-F5344CB8AC3E}">
        <p14:creationId xmlns:p14="http://schemas.microsoft.com/office/powerpoint/2010/main" val="24040989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hree Content - Subtitle" preserve="1">
  <p:cSld name="Three Content - Subtitle">
    <p:spTree>
      <p:nvGrpSpPr>
        <p:cNvPr id="1" name="Shape 325"/>
        <p:cNvGrpSpPr/>
        <p:nvPr/>
      </p:nvGrpSpPr>
      <p:grpSpPr>
        <a:xfrm>
          <a:off x="0" y="0"/>
          <a:ext cx="0" cy="0"/>
          <a:chOff x="0" y="0"/>
          <a:chExt cx="0" cy="0"/>
        </a:xfrm>
      </p:grpSpPr>
      <p:sp>
        <p:nvSpPr>
          <p:cNvPr id="326" name="Google Shape;326;p59"/>
          <p:cNvSpPr txBox="1">
            <a:spLocks noGrp="1"/>
          </p:cNvSpPr>
          <p:nvPr>
            <p:ph type="body" idx="1"/>
          </p:nvPr>
        </p:nvSpPr>
        <p:spPr>
          <a:xfrm>
            <a:off x="442913" y="2103439"/>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327" name="Google Shape;327;p59"/>
          <p:cNvSpPr txBox="1">
            <a:spLocks noGrp="1"/>
          </p:cNvSpPr>
          <p:nvPr>
            <p:ph type="body" idx="2"/>
          </p:nvPr>
        </p:nvSpPr>
        <p:spPr>
          <a:xfrm>
            <a:off x="4332288" y="2103439"/>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328" name="Google Shape;328;p59"/>
          <p:cNvSpPr txBox="1">
            <a:spLocks noGrp="1"/>
          </p:cNvSpPr>
          <p:nvPr>
            <p:ph type="body" idx="3"/>
          </p:nvPr>
        </p:nvSpPr>
        <p:spPr>
          <a:xfrm>
            <a:off x="8220076" y="2103439"/>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329" name="Google Shape;329;p59"/>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
        <p:nvSpPr>
          <p:cNvPr id="330" name="Google Shape;330;p59"/>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31" name="Google Shape;331;p59"/>
          <p:cNvSpPr txBox="1">
            <a:spLocks noGrp="1"/>
          </p:cNvSpPr>
          <p:nvPr>
            <p:ph type="subTitle" idx="4"/>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US" altLang="zh-TW"/>
              <a:t>Click to edit Master subtitle style</a:t>
            </a:r>
            <a:endParaRPr/>
          </a:p>
        </p:txBody>
      </p:sp>
    </p:spTree>
    <p:extLst>
      <p:ext uri="{BB962C8B-B14F-4D97-AF65-F5344CB8AC3E}">
        <p14:creationId xmlns:p14="http://schemas.microsoft.com/office/powerpoint/2010/main" val="38199475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Four Content - Subtitle" preserve="1">
  <p:cSld name="Four Content - Subtitle">
    <p:spTree>
      <p:nvGrpSpPr>
        <p:cNvPr id="1" name="Shape 332"/>
        <p:cNvGrpSpPr/>
        <p:nvPr/>
      </p:nvGrpSpPr>
      <p:grpSpPr>
        <a:xfrm>
          <a:off x="0" y="0"/>
          <a:ext cx="0" cy="0"/>
          <a:chOff x="0" y="0"/>
          <a:chExt cx="0" cy="0"/>
        </a:xfrm>
      </p:grpSpPr>
      <p:sp>
        <p:nvSpPr>
          <p:cNvPr id="333" name="Google Shape;333;p60"/>
          <p:cNvSpPr txBox="1">
            <a:spLocks noGrp="1"/>
          </p:cNvSpPr>
          <p:nvPr>
            <p:ph type="body" idx="1"/>
          </p:nvPr>
        </p:nvSpPr>
        <p:spPr>
          <a:xfrm>
            <a:off x="442913" y="2103438"/>
            <a:ext cx="25560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334" name="Google Shape;334;p60"/>
          <p:cNvSpPr txBox="1">
            <a:spLocks noGrp="1"/>
          </p:cNvSpPr>
          <p:nvPr>
            <p:ph type="body" idx="2"/>
          </p:nvPr>
        </p:nvSpPr>
        <p:spPr>
          <a:xfrm>
            <a:off x="3360613" y="2103438"/>
            <a:ext cx="25560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335" name="Google Shape;335;p60"/>
          <p:cNvSpPr txBox="1">
            <a:spLocks noGrp="1"/>
          </p:cNvSpPr>
          <p:nvPr>
            <p:ph type="body" idx="3"/>
          </p:nvPr>
        </p:nvSpPr>
        <p:spPr>
          <a:xfrm>
            <a:off x="6275388" y="2103438"/>
            <a:ext cx="25560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336" name="Google Shape;336;p60"/>
          <p:cNvSpPr txBox="1">
            <a:spLocks noGrp="1"/>
          </p:cNvSpPr>
          <p:nvPr>
            <p:ph type="body" idx="4"/>
          </p:nvPr>
        </p:nvSpPr>
        <p:spPr>
          <a:xfrm>
            <a:off x="9190163" y="2103438"/>
            <a:ext cx="25560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337" name="Google Shape;337;p60"/>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
        <p:nvSpPr>
          <p:cNvPr id="338" name="Google Shape;338;p60"/>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39" name="Google Shape;339;p60"/>
          <p:cNvSpPr txBox="1">
            <a:spLocks noGrp="1"/>
          </p:cNvSpPr>
          <p:nvPr>
            <p:ph type="subTitle" idx="5"/>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US" altLang="zh-TW"/>
              <a:t>Click to edit Master subtitle style</a:t>
            </a:r>
            <a:endParaRPr/>
          </a:p>
        </p:txBody>
      </p:sp>
    </p:spTree>
    <p:extLst>
      <p:ext uri="{BB962C8B-B14F-4D97-AF65-F5344CB8AC3E}">
        <p14:creationId xmlns:p14="http://schemas.microsoft.com/office/powerpoint/2010/main" val="179965364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Five Content - Subtitle" preserve="1">
  <p:cSld name="Five Content - Subtitle">
    <p:spTree>
      <p:nvGrpSpPr>
        <p:cNvPr id="1" name="Shape 340"/>
        <p:cNvGrpSpPr/>
        <p:nvPr/>
      </p:nvGrpSpPr>
      <p:grpSpPr>
        <a:xfrm>
          <a:off x="0" y="0"/>
          <a:ext cx="0" cy="0"/>
          <a:chOff x="0" y="0"/>
          <a:chExt cx="0" cy="0"/>
        </a:xfrm>
      </p:grpSpPr>
      <p:sp>
        <p:nvSpPr>
          <p:cNvPr id="341" name="Google Shape;341;p61"/>
          <p:cNvSpPr txBox="1">
            <a:spLocks noGrp="1"/>
          </p:cNvSpPr>
          <p:nvPr>
            <p:ph type="body" idx="1"/>
          </p:nvPr>
        </p:nvSpPr>
        <p:spPr>
          <a:xfrm>
            <a:off x="442913"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342" name="Google Shape;342;p61"/>
          <p:cNvSpPr txBox="1">
            <a:spLocks noGrp="1"/>
          </p:cNvSpPr>
          <p:nvPr>
            <p:ph type="body" idx="2"/>
          </p:nvPr>
        </p:nvSpPr>
        <p:spPr>
          <a:xfrm>
            <a:off x="2777045"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343" name="Google Shape;343;p61"/>
          <p:cNvSpPr txBox="1">
            <a:spLocks noGrp="1"/>
          </p:cNvSpPr>
          <p:nvPr>
            <p:ph type="body" idx="3"/>
          </p:nvPr>
        </p:nvSpPr>
        <p:spPr>
          <a:xfrm>
            <a:off x="5111177"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344" name="Google Shape;344;p61"/>
          <p:cNvSpPr txBox="1">
            <a:spLocks noGrp="1"/>
          </p:cNvSpPr>
          <p:nvPr>
            <p:ph type="body" idx="4"/>
          </p:nvPr>
        </p:nvSpPr>
        <p:spPr>
          <a:xfrm>
            <a:off x="7445309"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345" name="Google Shape;345;p61"/>
          <p:cNvSpPr txBox="1">
            <a:spLocks noGrp="1"/>
          </p:cNvSpPr>
          <p:nvPr>
            <p:ph type="body" idx="5"/>
          </p:nvPr>
        </p:nvSpPr>
        <p:spPr>
          <a:xfrm>
            <a:off x="9779443"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346" name="Google Shape;346;p61"/>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
        <p:nvSpPr>
          <p:cNvPr id="347" name="Google Shape;347;p61"/>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48" name="Google Shape;348;p61"/>
          <p:cNvSpPr txBox="1">
            <a:spLocks noGrp="1"/>
          </p:cNvSpPr>
          <p:nvPr>
            <p:ph type="subTitle" idx="6"/>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US" altLang="zh-TW"/>
              <a:t>Click to edit Master subtitle style</a:t>
            </a:r>
            <a:endParaRPr/>
          </a:p>
        </p:txBody>
      </p:sp>
    </p:spTree>
    <p:extLst>
      <p:ext uri="{BB962C8B-B14F-4D97-AF65-F5344CB8AC3E}">
        <p14:creationId xmlns:p14="http://schemas.microsoft.com/office/powerpoint/2010/main" val="39511181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hree Images - Subtitle" preserve="1">
  <p:cSld name="Three Images - Subtitle">
    <p:spTree>
      <p:nvGrpSpPr>
        <p:cNvPr id="1" name="Shape 349"/>
        <p:cNvGrpSpPr/>
        <p:nvPr/>
      </p:nvGrpSpPr>
      <p:grpSpPr>
        <a:xfrm>
          <a:off x="0" y="0"/>
          <a:ext cx="0" cy="0"/>
          <a:chOff x="0" y="0"/>
          <a:chExt cx="0" cy="0"/>
        </a:xfrm>
      </p:grpSpPr>
      <p:sp>
        <p:nvSpPr>
          <p:cNvPr id="350" name="Google Shape;350;p62"/>
          <p:cNvSpPr/>
          <p:nvPr/>
        </p:nvSpPr>
        <p:spPr>
          <a:xfrm>
            <a:off x="442911" y="2100263"/>
            <a:ext cx="3529013" cy="301752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51" name="Google Shape;351;p62"/>
          <p:cNvSpPr/>
          <p:nvPr/>
        </p:nvSpPr>
        <p:spPr>
          <a:xfrm>
            <a:off x="4331493" y="2100263"/>
            <a:ext cx="3529013" cy="301752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52" name="Google Shape;352;p62"/>
          <p:cNvSpPr/>
          <p:nvPr/>
        </p:nvSpPr>
        <p:spPr>
          <a:xfrm>
            <a:off x="8220075" y="2100263"/>
            <a:ext cx="3529013" cy="301752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53" name="Google Shape;353;p62"/>
          <p:cNvSpPr txBox="1">
            <a:spLocks noGrp="1"/>
          </p:cNvSpPr>
          <p:nvPr>
            <p:ph type="body" idx="1"/>
          </p:nvPr>
        </p:nvSpPr>
        <p:spPr>
          <a:xfrm>
            <a:off x="442913" y="5280025"/>
            <a:ext cx="3529012" cy="892175"/>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354" name="Google Shape;354;p62"/>
          <p:cNvSpPr txBox="1">
            <a:spLocks noGrp="1"/>
          </p:cNvSpPr>
          <p:nvPr>
            <p:ph type="body" idx="2"/>
          </p:nvPr>
        </p:nvSpPr>
        <p:spPr>
          <a:xfrm>
            <a:off x="4331495" y="5280025"/>
            <a:ext cx="3529012" cy="892175"/>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355" name="Google Shape;355;p62"/>
          <p:cNvSpPr txBox="1">
            <a:spLocks noGrp="1"/>
          </p:cNvSpPr>
          <p:nvPr>
            <p:ph type="body" idx="3"/>
          </p:nvPr>
        </p:nvSpPr>
        <p:spPr>
          <a:xfrm>
            <a:off x="8220076" y="5280025"/>
            <a:ext cx="3529012" cy="892175"/>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356" name="Google Shape;356;p62"/>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
        <p:nvSpPr>
          <p:cNvPr id="357" name="Google Shape;357;p62"/>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58" name="Google Shape;358;p62"/>
          <p:cNvSpPr txBox="1">
            <a:spLocks noGrp="1"/>
          </p:cNvSpPr>
          <p:nvPr>
            <p:ph type="subTitle" idx="4"/>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US" altLang="zh-TW"/>
              <a:t>Click to edit Master subtitle style</a:t>
            </a:r>
            <a:endParaRPr/>
          </a:p>
        </p:txBody>
      </p:sp>
    </p:spTree>
    <p:extLst>
      <p:ext uri="{BB962C8B-B14F-4D97-AF65-F5344CB8AC3E}">
        <p14:creationId xmlns:p14="http://schemas.microsoft.com/office/powerpoint/2010/main" val="8431459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Four Text Boxes for Icons - Subtitle" preserve="1">
  <p:cSld name="Four Text Boxes for Icons - Subtitle">
    <p:spTree>
      <p:nvGrpSpPr>
        <p:cNvPr id="1" name="Shape 359"/>
        <p:cNvGrpSpPr/>
        <p:nvPr/>
      </p:nvGrpSpPr>
      <p:grpSpPr>
        <a:xfrm>
          <a:off x="0" y="0"/>
          <a:ext cx="0" cy="0"/>
          <a:chOff x="0" y="0"/>
          <a:chExt cx="0" cy="0"/>
        </a:xfrm>
      </p:grpSpPr>
      <p:sp>
        <p:nvSpPr>
          <p:cNvPr id="360" name="Google Shape;360;p63"/>
          <p:cNvSpPr txBox="1">
            <a:spLocks noGrp="1"/>
          </p:cNvSpPr>
          <p:nvPr>
            <p:ph type="body" idx="1"/>
          </p:nvPr>
        </p:nvSpPr>
        <p:spPr>
          <a:xfrm>
            <a:off x="442913"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361" name="Google Shape;361;p63"/>
          <p:cNvSpPr txBox="1">
            <a:spLocks noGrp="1"/>
          </p:cNvSpPr>
          <p:nvPr>
            <p:ph type="body" idx="2"/>
          </p:nvPr>
        </p:nvSpPr>
        <p:spPr>
          <a:xfrm>
            <a:off x="3358198"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362" name="Google Shape;362;p63"/>
          <p:cNvSpPr txBox="1">
            <a:spLocks noGrp="1"/>
          </p:cNvSpPr>
          <p:nvPr>
            <p:ph type="body" idx="3"/>
          </p:nvPr>
        </p:nvSpPr>
        <p:spPr>
          <a:xfrm>
            <a:off x="6273483"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363" name="Google Shape;363;p63"/>
          <p:cNvSpPr txBox="1">
            <a:spLocks noGrp="1"/>
          </p:cNvSpPr>
          <p:nvPr>
            <p:ph type="body" idx="4"/>
          </p:nvPr>
        </p:nvSpPr>
        <p:spPr>
          <a:xfrm>
            <a:off x="9188767"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364" name="Google Shape;364;p63"/>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
        <p:nvSpPr>
          <p:cNvPr id="365" name="Google Shape;365;p63"/>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66" name="Google Shape;366;p63"/>
          <p:cNvSpPr txBox="1">
            <a:spLocks noGrp="1"/>
          </p:cNvSpPr>
          <p:nvPr>
            <p:ph type="subTitle" idx="5"/>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US" altLang="zh-TW"/>
              <a:t>Click to edit Master subtitle style</a:t>
            </a:r>
            <a:endParaRPr/>
          </a:p>
        </p:txBody>
      </p:sp>
    </p:spTree>
    <p:extLst>
      <p:ext uri="{BB962C8B-B14F-4D97-AF65-F5344CB8AC3E}">
        <p14:creationId xmlns:p14="http://schemas.microsoft.com/office/powerpoint/2010/main" val="49501605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Four Team Images - Subtitle" preserve="1">
  <p:cSld name="Four Team Images - Subtitle">
    <p:spTree>
      <p:nvGrpSpPr>
        <p:cNvPr id="1" name="Shape 367"/>
        <p:cNvGrpSpPr/>
        <p:nvPr/>
      </p:nvGrpSpPr>
      <p:grpSpPr>
        <a:xfrm>
          <a:off x="0" y="0"/>
          <a:ext cx="0" cy="0"/>
          <a:chOff x="0" y="0"/>
          <a:chExt cx="0" cy="0"/>
        </a:xfrm>
      </p:grpSpPr>
      <p:sp>
        <p:nvSpPr>
          <p:cNvPr id="368" name="Google Shape;368;p64"/>
          <p:cNvSpPr/>
          <p:nvPr/>
        </p:nvSpPr>
        <p:spPr>
          <a:xfrm>
            <a:off x="442912" y="2100263"/>
            <a:ext cx="1325880" cy="1328737"/>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69" name="Google Shape;369;p64"/>
          <p:cNvSpPr/>
          <p:nvPr/>
        </p:nvSpPr>
        <p:spPr>
          <a:xfrm>
            <a:off x="3359637" y="2100263"/>
            <a:ext cx="1325880" cy="1328737"/>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70" name="Google Shape;370;p64"/>
          <p:cNvSpPr/>
          <p:nvPr/>
        </p:nvSpPr>
        <p:spPr>
          <a:xfrm>
            <a:off x="6276362" y="2100263"/>
            <a:ext cx="1325880" cy="1328737"/>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71" name="Google Shape;371;p64"/>
          <p:cNvSpPr/>
          <p:nvPr/>
        </p:nvSpPr>
        <p:spPr>
          <a:xfrm>
            <a:off x="9193088" y="2100263"/>
            <a:ext cx="1325880" cy="1328737"/>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72" name="Google Shape;372;p64"/>
          <p:cNvSpPr txBox="1">
            <a:spLocks noGrp="1"/>
          </p:cNvSpPr>
          <p:nvPr>
            <p:ph type="body" idx="1"/>
          </p:nvPr>
        </p:nvSpPr>
        <p:spPr>
          <a:xfrm>
            <a:off x="442912" y="3657600"/>
            <a:ext cx="256032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373" name="Google Shape;373;p64"/>
          <p:cNvSpPr txBox="1">
            <a:spLocks noGrp="1"/>
          </p:cNvSpPr>
          <p:nvPr>
            <p:ph type="body" idx="2"/>
          </p:nvPr>
        </p:nvSpPr>
        <p:spPr>
          <a:xfrm>
            <a:off x="3358197" y="3657600"/>
            <a:ext cx="256032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374" name="Google Shape;374;p64"/>
          <p:cNvSpPr txBox="1">
            <a:spLocks noGrp="1"/>
          </p:cNvSpPr>
          <p:nvPr>
            <p:ph type="body" idx="3"/>
          </p:nvPr>
        </p:nvSpPr>
        <p:spPr>
          <a:xfrm>
            <a:off x="6273482" y="3657600"/>
            <a:ext cx="256032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375" name="Google Shape;375;p64"/>
          <p:cNvSpPr txBox="1">
            <a:spLocks noGrp="1"/>
          </p:cNvSpPr>
          <p:nvPr>
            <p:ph type="body" idx="4"/>
          </p:nvPr>
        </p:nvSpPr>
        <p:spPr>
          <a:xfrm>
            <a:off x="9188767" y="3657600"/>
            <a:ext cx="256032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376" name="Google Shape;376;p64"/>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
        <p:nvSpPr>
          <p:cNvPr id="377" name="Google Shape;377;p64"/>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78" name="Google Shape;378;p64"/>
          <p:cNvSpPr txBox="1">
            <a:spLocks noGrp="1"/>
          </p:cNvSpPr>
          <p:nvPr>
            <p:ph type="subTitle" idx="5"/>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US" altLang="zh-TW"/>
              <a:t>Click to edit Master subtitle style</a:t>
            </a:r>
            <a:endParaRPr/>
          </a:p>
        </p:txBody>
      </p:sp>
    </p:spTree>
    <p:extLst>
      <p:ext uri="{BB962C8B-B14F-4D97-AF65-F5344CB8AC3E}">
        <p14:creationId xmlns:p14="http://schemas.microsoft.com/office/powerpoint/2010/main" val="425467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25" name="Text Placeholder 7">
            <a:extLst>
              <a:ext uri="{FF2B5EF4-FFF2-40B4-BE49-F238E27FC236}">
                <a16:creationId xmlns:a16="http://schemas.microsoft.com/office/drawing/2014/main" id="{CCC53EE5-6CB0-4F1C-96EF-D389620666BE}"/>
              </a:ext>
            </a:extLst>
          </p:cNvPr>
          <p:cNvSpPr>
            <a:spLocks noGrp="1"/>
          </p:cNvSpPr>
          <p:nvPr>
            <p:ph type="body" sz="quarter" idx="41" hasCustomPrompt="1"/>
          </p:nvPr>
        </p:nvSpPr>
        <p:spPr>
          <a:xfrm>
            <a:off x="89587" y="3503253"/>
            <a:ext cx="1151205" cy="326263"/>
          </a:xfrm>
        </p:spPr>
        <p:txBody>
          <a:bodyPr>
            <a:normAutofit/>
          </a:bodyPr>
          <a:lstStyle>
            <a:lvl1pPr algn="l">
              <a:defRPr/>
            </a:lvl1pPr>
            <a:lvl2pPr>
              <a:defRPr sz="1600">
                <a:solidFill>
                  <a:schemeClr val="tx1"/>
                </a:solidFill>
              </a:defRPr>
            </a:lvl2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Stable</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6" name="Picture Placeholder 5">
            <a:extLst>
              <a:ext uri="{FF2B5EF4-FFF2-40B4-BE49-F238E27FC236}">
                <a16:creationId xmlns:a16="http://schemas.microsoft.com/office/drawing/2014/main" id="{AD57245A-15DC-482A-A106-BE72A3E600A0}"/>
              </a:ext>
            </a:extLst>
          </p:cNvPr>
          <p:cNvSpPr>
            <a:spLocks noGrp="1"/>
          </p:cNvSpPr>
          <p:nvPr>
            <p:ph type="pic" sz="quarter" idx="18"/>
          </p:nvPr>
        </p:nvSpPr>
        <p:spPr>
          <a:xfrm>
            <a:off x="3971722" y="1952497"/>
            <a:ext cx="5086553" cy="982993"/>
          </a:xfrm>
        </p:spPr>
        <p:txBody>
          <a:bodyPr/>
          <a:lstStyle/>
          <a:p>
            <a:endParaRPr lang="zh-TW" altLang="en-US" dirty="0"/>
          </a:p>
        </p:txBody>
      </p:sp>
      <p:sp>
        <p:nvSpPr>
          <p:cNvPr id="273" name="Text Placeholder 5">
            <a:extLst>
              <a:ext uri="{FF2B5EF4-FFF2-40B4-BE49-F238E27FC236}">
                <a16:creationId xmlns:a16="http://schemas.microsoft.com/office/drawing/2014/main" id="{A8A53C3C-3941-48F8-B2A1-7AE56910AE7A}"/>
              </a:ext>
            </a:extLst>
          </p:cNvPr>
          <p:cNvSpPr>
            <a:spLocks noGrp="1"/>
          </p:cNvSpPr>
          <p:nvPr>
            <p:ph type="body" sz="quarter" idx="18" hasCustomPrompt="1"/>
          </p:nvPr>
        </p:nvSpPr>
        <p:spPr>
          <a:xfrm>
            <a:off x="1792715" y="2097512"/>
            <a:ext cx="2105219" cy="650481"/>
          </a:xfrm>
        </p:spPr>
        <p:txBody>
          <a:bodyPr/>
          <a:lstStyle>
            <a:lvl2pPr algn="ctr">
              <a:defRPr>
                <a:latin typeface="Arial" panose="020B0604020202020204" pitchFamily="34" charset="0"/>
                <a:cs typeface="Arial" panose="020B0604020202020204" pitchFamily="34" charset="0"/>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800" b="0" i="0" u="none" strike="noStrike" kern="0" cap="none" spc="0" normalizeH="0" baseline="0" noProof="0" dirty="0">
                <a:ln>
                  <a:noFill/>
                </a:ln>
                <a:solidFill>
                  <a:srgbClr val="000000"/>
                </a:solidFill>
                <a:effectLst/>
                <a:uLnTx/>
                <a:uFillTx/>
                <a:latin typeface="Arial" panose="020B0604020202020204" pitchFamily="34" charset="0"/>
                <a:ea typeface="新細明體" panose="02020500000000000000" pitchFamily="18" charset="-120"/>
                <a:cs typeface="Arial"/>
                <a:sym typeface="Arial"/>
              </a:rPr>
              <a:t>Fixed Asset Turnover rate</a:t>
            </a:r>
            <a:endParaRPr kumimoji="0" lang="en-US" altLang="zh-TW"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72" name="Text Placeholder 7">
            <a:extLst>
              <a:ext uri="{FF2B5EF4-FFF2-40B4-BE49-F238E27FC236}">
                <a16:creationId xmlns:a16="http://schemas.microsoft.com/office/drawing/2014/main" id="{0BC7F9DB-BBAE-4FE8-A1C6-A4BE836D9E4D}"/>
              </a:ext>
            </a:extLst>
          </p:cNvPr>
          <p:cNvSpPr>
            <a:spLocks noGrp="1"/>
          </p:cNvSpPr>
          <p:nvPr>
            <p:ph type="body" sz="quarter" idx="28" hasCustomPrompt="1"/>
          </p:nvPr>
        </p:nvSpPr>
        <p:spPr>
          <a:xfrm>
            <a:off x="10527767" y="2265895"/>
            <a:ext cx="1448642" cy="326263"/>
          </a:xfrm>
        </p:spPr>
        <p:txBody>
          <a:bodyPr>
            <a:normAutofit/>
          </a:bodyPr>
          <a:lstStyle>
            <a:lvl2pPr>
              <a:defRPr sz="1600">
                <a:solidFill>
                  <a:schemeClr val="tx1"/>
                </a:solidFill>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59</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3" name="Date Placeholder 2">
            <a:extLst>
              <a:ext uri="{FF2B5EF4-FFF2-40B4-BE49-F238E27FC236}">
                <a16:creationId xmlns:a16="http://schemas.microsoft.com/office/drawing/2014/main" id="{09F2E4CB-4A50-4B2D-9F80-4FC3F8FC3F95}"/>
              </a:ext>
            </a:extLst>
          </p:cNvPr>
          <p:cNvSpPr>
            <a:spLocks noGrp="1"/>
          </p:cNvSpPr>
          <p:nvPr>
            <p:ph type="dt" sz="half" idx="10"/>
          </p:nvPr>
        </p:nvSpPr>
        <p:spPr/>
        <p:txBody>
          <a:bodyPr/>
          <a:lstStyle/>
          <a:p>
            <a:fld id="{FD8CB30E-0CCA-460F-AF9B-257BD2DB4B3A}" type="datetimeFigureOut">
              <a:rPr lang="zh-TW" altLang="en-US" smtClean="0"/>
              <a:t>2023/2/8</a:t>
            </a:fld>
            <a:endParaRPr lang="zh-TW" altLang="en-US"/>
          </a:p>
        </p:txBody>
      </p:sp>
      <p:sp>
        <p:nvSpPr>
          <p:cNvPr id="4" name="Footer Placeholder 3">
            <a:extLst>
              <a:ext uri="{FF2B5EF4-FFF2-40B4-BE49-F238E27FC236}">
                <a16:creationId xmlns:a16="http://schemas.microsoft.com/office/drawing/2014/main" id="{E2B4075C-7C2F-451E-9FA2-899221799A2C}"/>
              </a:ext>
            </a:extLst>
          </p:cNvPr>
          <p:cNvSpPr>
            <a:spLocks noGrp="1"/>
          </p:cNvSpPr>
          <p:nvPr>
            <p:ph type="ftr" sz="quarter" idx="11"/>
          </p:nvPr>
        </p:nvSpPr>
        <p:spPr/>
        <p:txBody>
          <a:bodyPr/>
          <a:lstStyle/>
          <a:p>
            <a:endParaRPr lang="zh-TW" altLang="en-US"/>
          </a:p>
        </p:txBody>
      </p:sp>
      <p:sp>
        <p:nvSpPr>
          <p:cNvPr id="5" name="Slide Number Placeholder 4">
            <a:extLst>
              <a:ext uri="{FF2B5EF4-FFF2-40B4-BE49-F238E27FC236}">
                <a16:creationId xmlns:a16="http://schemas.microsoft.com/office/drawing/2014/main" id="{9437906A-4F7D-4CE8-A46F-D03870343C3C}"/>
              </a:ext>
            </a:extLst>
          </p:cNvPr>
          <p:cNvSpPr>
            <a:spLocks noGrp="1"/>
          </p:cNvSpPr>
          <p:nvPr>
            <p:ph type="sldNum" sz="quarter" idx="12"/>
          </p:nvPr>
        </p:nvSpPr>
        <p:spPr/>
        <p:txBody>
          <a:bodyPr/>
          <a:lstStyle/>
          <a:p>
            <a:fld id="{8CAE4871-D5CC-4840-A78C-FAD35407F786}" type="slidenum">
              <a:rPr lang="zh-TW" altLang="en-US" smtClean="0"/>
              <a:t>‹#›</a:t>
            </a:fld>
            <a:endParaRPr lang="zh-TW" altLang="en-US"/>
          </a:p>
        </p:txBody>
      </p:sp>
      <p:sp>
        <p:nvSpPr>
          <p:cNvPr id="89" name="Google Shape;1030;p133">
            <a:extLst>
              <a:ext uri="{FF2B5EF4-FFF2-40B4-BE49-F238E27FC236}">
                <a16:creationId xmlns:a16="http://schemas.microsoft.com/office/drawing/2014/main" id="{90A3A9C7-7756-46D5-945C-D3CDDF4D229B}"/>
              </a:ext>
            </a:extLst>
          </p:cNvPr>
          <p:cNvSpPr/>
          <p:nvPr userDrawn="1"/>
        </p:nvSpPr>
        <p:spPr>
          <a:xfrm>
            <a:off x="-1946" y="5881"/>
            <a:ext cx="12192000" cy="1354000"/>
          </a:xfrm>
          <a:prstGeom prst="rect">
            <a:avLst/>
          </a:prstGeom>
          <a:solidFill>
            <a:srgbClr val="262626"/>
          </a:solidFill>
          <a:ln>
            <a:noFill/>
          </a:ln>
        </p:spPr>
        <p:txBody>
          <a:bodyPr spcFirstLastPara="1" wrap="square" lIns="121900" tIns="121900" rIns="121900" bIns="121900" anchor="ctr" anchorCtr="0">
            <a:noAutofit/>
          </a:bodyPr>
          <a:lstStyle/>
          <a:p>
            <a:pPr>
              <a:buClr>
                <a:srgbClr val="000000"/>
              </a:buClr>
              <a:buSzPts val="1400"/>
              <a:buFont typeface="Arial"/>
              <a:buNone/>
            </a:pPr>
            <a:endParaRPr sz="1867" kern="0">
              <a:solidFill>
                <a:srgbClr val="000000"/>
              </a:solidFill>
              <a:latin typeface="Arial"/>
              <a:ea typeface="Arial"/>
              <a:cs typeface="Arial"/>
              <a:sym typeface="Arial"/>
            </a:endParaRPr>
          </a:p>
        </p:txBody>
      </p:sp>
      <p:grpSp>
        <p:nvGrpSpPr>
          <p:cNvPr id="90" name="Google Shape;1050;p4">
            <a:extLst>
              <a:ext uri="{FF2B5EF4-FFF2-40B4-BE49-F238E27FC236}">
                <a16:creationId xmlns:a16="http://schemas.microsoft.com/office/drawing/2014/main" id="{EA762231-55FE-45B6-802C-BC3F3D64229A}"/>
              </a:ext>
            </a:extLst>
          </p:cNvPr>
          <p:cNvGrpSpPr/>
          <p:nvPr userDrawn="1"/>
        </p:nvGrpSpPr>
        <p:grpSpPr>
          <a:xfrm>
            <a:off x="9641823" y="13076"/>
            <a:ext cx="2550177" cy="1270476"/>
            <a:chOff x="5552377" y="4559319"/>
            <a:chExt cx="3497865" cy="1742606"/>
          </a:xfrm>
        </p:grpSpPr>
        <p:sp>
          <p:nvSpPr>
            <p:cNvPr id="91" name="Google Shape;1051;p4">
              <a:extLst>
                <a:ext uri="{FF2B5EF4-FFF2-40B4-BE49-F238E27FC236}">
                  <a16:creationId xmlns:a16="http://schemas.microsoft.com/office/drawing/2014/main" id="{240340AB-257A-4FB1-AF59-DD7B07B4E662}"/>
                </a:ext>
              </a:extLst>
            </p:cNvPr>
            <p:cNvSpPr/>
            <p:nvPr/>
          </p:nvSpPr>
          <p:spPr>
            <a:xfrm>
              <a:off x="5552377" y="4560081"/>
              <a:ext cx="127845" cy="122350"/>
            </a:xfrm>
            <a:custGeom>
              <a:avLst/>
              <a:gdLst/>
              <a:ahLst/>
              <a:cxnLst/>
              <a:rect l="l" t="t" r="r" b="b"/>
              <a:pathLst>
                <a:path w="127845" h="122350" extrusionOk="0">
                  <a:moveTo>
                    <a:pt x="36053" y="0"/>
                  </a:moveTo>
                  <a:lnTo>
                    <a:pt x="0" y="35791"/>
                  </a:lnTo>
                  <a:lnTo>
                    <a:pt x="0" y="38584"/>
                  </a:lnTo>
                  <a:cubicBezTo>
                    <a:pt x="0" y="66760"/>
                    <a:pt x="1278" y="89351"/>
                    <a:pt x="2557" y="108135"/>
                  </a:cubicBezTo>
                  <a:lnTo>
                    <a:pt x="2557" y="122350"/>
                  </a:lnTo>
                  <a:lnTo>
                    <a:pt x="127846"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2" name="Google Shape;1052;p4">
              <a:extLst>
                <a:ext uri="{FF2B5EF4-FFF2-40B4-BE49-F238E27FC236}">
                  <a16:creationId xmlns:a16="http://schemas.microsoft.com/office/drawing/2014/main" id="{08C9F7A7-6644-4AFA-AEAB-D5C78E58779A}"/>
                </a:ext>
              </a:extLst>
            </p:cNvPr>
            <p:cNvSpPr/>
            <p:nvPr/>
          </p:nvSpPr>
          <p:spPr>
            <a:xfrm>
              <a:off x="5568741" y="4560081"/>
              <a:ext cx="339047" cy="323898"/>
            </a:xfrm>
            <a:custGeom>
              <a:avLst/>
              <a:gdLst/>
              <a:ahLst/>
              <a:cxnLst/>
              <a:rect l="l" t="t" r="r" b="b"/>
              <a:pathLst>
                <a:path w="339047" h="323898" extrusionOk="0">
                  <a:moveTo>
                    <a:pt x="248788" y="0"/>
                  </a:moveTo>
                  <a:lnTo>
                    <a:pt x="0" y="246985"/>
                  </a:lnTo>
                  <a:lnTo>
                    <a:pt x="0" y="250032"/>
                  </a:lnTo>
                  <a:cubicBezTo>
                    <a:pt x="2557" y="268308"/>
                    <a:pt x="5881" y="288107"/>
                    <a:pt x="10228" y="311968"/>
                  </a:cubicBezTo>
                  <a:lnTo>
                    <a:pt x="12273" y="323899"/>
                  </a:lnTo>
                  <a:lnTo>
                    <a:pt x="33904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3" name="Google Shape;1053;p4">
              <a:extLst>
                <a:ext uri="{FF2B5EF4-FFF2-40B4-BE49-F238E27FC236}">
                  <a16:creationId xmlns:a16="http://schemas.microsoft.com/office/drawing/2014/main" id="{7FB90682-FDBB-4A1C-A91E-BAC0F0C2C2A5}"/>
                </a:ext>
              </a:extLst>
            </p:cNvPr>
            <p:cNvSpPr/>
            <p:nvPr/>
          </p:nvSpPr>
          <p:spPr>
            <a:xfrm>
              <a:off x="5606328" y="4559319"/>
              <a:ext cx="530560" cy="507678"/>
            </a:xfrm>
            <a:custGeom>
              <a:avLst/>
              <a:gdLst/>
              <a:ahLst/>
              <a:cxnLst/>
              <a:rect l="l" t="t" r="r" b="b"/>
              <a:pathLst>
                <a:path w="530560" h="507678" extrusionOk="0">
                  <a:moveTo>
                    <a:pt x="440302" y="762"/>
                  </a:moveTo>
                  <a:lnTo>
                    <a:pt x="2557" y="435334"/>
                  </a:lnTo>
                  <a:lnTo>
                    <a:pt x="0" y="437872"/>
                  </a:lnTo>
                  <a:lnTo>
                    <a:pt x="0" y="441426"/>
                  </a:lnTo>
                  <a:cubicBezTo>
                    <a:pt x="4602" y="458941"/>
                    <a:pt x="9716" y="476202"/>
                    <a:pt x="14830" y="493717"/>
                  </a:cubicBezTo>
                  <a:lnTo>
                    <a:pt x="19177" y="507678"/>
                  </a:lnTo>
                  <a:lnTo>
                    <a:pt x="530561"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4" name="Google Shape;1054;p4">
              <a:extLst>
                <a:ext uri="{FF2B5EF4-FFF2-40B4-BE49-F238E27FC236}">
                  <a16:creationId xmlns:a16="http://schemas.microsoft.com/office/drawing/2014/main" id="{C027AB4C-AEAB-4A9E-A3AF-64EC71428D9C}"/>
                </a:ext>
              </a:extLst>
            </p:cNvPr>
            <p:cNvSpPr/>
            <p:nvPr/>
          </p:nvSpPr>
          <p:spPr>
            <a:xfrm>
              <a:off x="5661046" y="4560081"/>
              <a:ext cx="704942" cy="672673"/>
            </a:xfrm>
            <a:custGeom>
              <a:avLst/>
              <a:gdLst/>
              <a:ahLst/>
              <a:cxnLst/>
              <a:rect l="l" t="t" r="r" b="b"/>
              <a:pathLst>
                <a:path w="704942" h="672673" extrusionOk="0">
                  <a:moveTo>
                    <a:pt x="614428" y="0"/>
                  </a:moveTo>
                  <a:lnTo>
                    <a:pt x="2813" y="607183"/>
                  </a:lnTo>
                  <a:lnTo>
                    <a:pt x="0" y="609214"/>
                  </a:lnTo>
                  <a:lnTo>
                    <a:pt x="1534" y="613022"/>
                  </a:lnTo>
                  <a:cubicBezTo>
                    <a:pt x="7926" y="630283"/>
                    <a:pt x="14830" y="647544"/>
                    <a:pt x="21990" y="663789"/>
                  </a:cubicBezTo>
                  <a:lnTo>
                    <a:pt x="25569" y="672674"/>
                  </a:lnTo>
                  <a:lnTo>
                    <a:pt x="70494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5" name="Google Shape;1055;p4">
              <a:extLst>
                <a:ext uri="{FF2B5EF4-FFF2-40B4-BE49-F238E27FC236}">
                  <a16:creationId xmlns:a16="http://schemas.microsoft.com/office/drawing/2014/main" id="{0E326B95-7CC1-447E-8DE1-A895280480AB}"/>
                </a:ext>
              </a:extLst>
            </p:cNvPr>
            <p:cNvSpPr/>
            <p:nvPr/>
          </p:nvSpPr>
          <p:spPr>
            <a:xfrm>
              <a:off x="5729827" y="4560081"/>
              <a:ext cx="865261" cy="828277"/>
            </a:xfrm>
            <a:custGeom>
              <a:avLst/>
              <a:gdLst/>
              <a:ahLst/>
              <a:cxnLst/>
              <a:rect l="l" t="t" r="r" b="b"/>
              <a:pathLst>
                <a:path w="865261" h="828277" extrusionOk="0">
                  <a:moveTo>
                    <a:pt x="774747" y="0"/>
                  </a:moveTo>
                  <a:lnTo>
                    <a:pt x="3324" y="765833"/>
                  </a:lnTo>
                  <a:lnTo>
                    <a:pt x="0" y="769133"/>
                  </a:lnTo>
                  <a:lnTo>
                    <a:pt x="2046" y="773194"/>
                  </a:lnTo>
                  <a:cubicBezTo>
                    <a:pt x="10228" y="789186"/>
                    <a:pt x="18410" y="804924"/>
                    <a:pt x="27615" y="820662"/>
                  </a:cubicBezTo>
                  <a:lnTo>
                    <a:pt x="31450" y="828277"/>
                  </a:lnTo>
                  <a:lnTo>
                    <a:pt x="86526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6" name="Google Shape;1056;p4">
              <a:extLst>
                <a:ext uri="{FF2B5EF4-FFF2-40B4-BE49-F238E27FC236}">
                  <a16:creationId xmlns:a16="http://schemas.microsoft.com/office/drawing/2014/main" id="{E3935CB2-D12B-41B7-B1F1-82E8E4A8035A}"/>
                </a:ext>
              </a:extLst>
            </p:cNvPr>
            <p:cNvSpPr/>
            <p:nvPr/>
          </p:nvSpPr>
          <p:spPr>
            <a:xfrm>
              <a:off x="5811392" y="4560081"/>
              <a:ext cx="1012540" cy="970173"/>
            </a:xfrm>
            <a:custGeom>
              <a:avLst/>
              <a:gdLst/>
              <a:ahLst/>
              <a:cxnLst/>
              <a:rect l="l" t="t" r="r" b="b"/>
              <a:pathLst>
                <a:path w="1012540" h="970173" extrusionOk="0">
                  <a:moveTo>
                    <a:pt x="922281" y="0"/>
                  </a:moveTo>
                  <a:lnTo>
                    <a:pt x="3580" y="912044"/>
                  </a:lnTo>
                  <a:lnTo>
                    <a:pt x="0" y="915598"/>
                  </a:lnTo>
                  <a:lnTo>
                    <a:pt x="2813" y="919913"/>
                  </a:lnTo>
                  <a:cubicBezTo>
                    <a:pt x="12018" y="934636"/>
                    <a:pt x="21478" y="949358"/>
                    <a:pt x="30939" y="963827"/>
                  </a:cubicBezTo>
                  <a:lnTo>
                    <a:pt x="35285" y="970173"/>
                  </a:lnTo>
                  <a:lnTo>
                    <a:pt x="101254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7" name="Google Shape;1057;p4">
              <a:extLst>
                <a:ext uri="{FF2B5EF4-FFF2-40B4-BE49-F238E27FC236}">
                  <a16:creationId xmlns:a16="http://schemas.microsoft.com/office/drawing/2014/main" id="{3B31388A-A2CE-4826-BE7D-3D9F5C9FF0D1}"/>
                </a:ext>
              </a:extLst>
            </p:cNvPr>
            <p:cNvSpPr/>
            <p:nvPr/>
          </p:nvSpPr>
          <p:spPr>
            <a:xfrm>
              <a:off x="5904464" y="4560081"/>
              <a:ext cx="1148568" cy="1100900"/>
            </a:xfrm>
            <a:custGeom>
              <a:avLst/>
              <a:gdLst/>
              <a:ahLst/>
              <a:cxnLst/>
              <a:rect l="l" t="t" r="r" b="b"/>
              <a:pathLst>
                <a:path w="1148568" h="1100900" extrusionOk="0">
                  <a:moveTo>
                    <a:pt x="1058309" y="0"/>
                  </a:moveTo>
                  <a:lnTo>
                    <a:pt x="0" y="1050640"/>
                  </a:lnTo>
                  <a:lnTo>
                    <a:pt x="3324" y="1054956"/>
                  </a:lnTo>
                  <a:cubicBezTo>
                    <a:pt x="13807" y="1068663"/>
                    <a:pt x="24546" y="1082116"/>
                    <a:pt x="35285" y="1095316"/>
                  </a:cubicBezTo>
                  <a:lnTo>
                    <a:pt x="39632" y="1100900"/>
                  </a:lnTo>
                  <a:lnTo>
                    <a:pt x="114856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8" name="Google Shape;1058;p4">
              <a:extLst>
                <a:ext uri="{FF2B5EF4-FFF2-40B4-BE49-F238E27FC236}">
                  <a16:creationId xmlns:a16="http://schemas.microsoft.com/office/drawing/2014/main" id="{48367FEA-60B8-454E-8565-A2D81A7B049F}"/>
                </a:ext>
              </a:extLst>
            </p:cNvPr>
            <p:cNvSpPr/>
            <p:nvPr/>
          </p:nvSpPr>
          <p:spPr>
            <a:xfrm>
              <a:off x="6008275" y="4560081"/>
              <a:ext cx="1273857" cy="1220966"/>
            </a:xfrm>
            <a:custGeom>
              <a:avLst/>
              <a:gdLst/>
              <a:ahLst/>
              <a:cxnLst/>
              <a:rect l="l" t="t" r="r" b="b"/>
              <a:pathLst>
                <a:path w="1273857" h="1220966" extrusionOk="0">
                  <a:moveTo>
                    <a:pt x="1183343" y="0"/>
                  </a:moveTo>
                  <a:lnTo>
                    <a:pt x="4347" y="1170706"/>
                  </a:lnTo>
                  <a:lnTo>
                    <a:pt x="0" y="1175021"/>
                  </a:lnTo>
                  <a:lnTo>
                    <a:pt x="4091" y="1179337"/>
                  </a:lnTo>
                  <a:cubicBezTo>
                    <a:pt x="15597" y="1192029"/>
                    <a:pt x="27615" y="1204721"/>
                    <a:pt x="39632" y="1216397"/>
                  </a:cubicBezTo>
                  <a:lnTo>
                    <a:pt x="43979" y="1220966"/>
                  </a:lnTo>
                  <a:lnTo>
                    <a:pt x="127385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9" name="Google Shape;1059;p4">
              <a:extLst>
                <a:ext uri="{FF2B5EF4-FFF2-40B4-BE49-F238E27FC236}">
                  <a16:creationId xmlns:a16="http://schemas.microsoft.com/office/drawing/2014/main" id="{8A428D10-A8D3-4736-8936-98BD42F32DE2}"/>
                </a:ext>
              </a:extLst>
            </p:cNvPr>
            <p:cNvSpPr/>
            <p:nvPr/>
          </p:nvSpPr>
          <p:spPr>
            <a:xfrm>
              <a:off x="6122570" y="4560081"/>
              <a:ext cx="1388663" cy="1330370"/>
            </a:xfrm>
            <a:custGeom>
              <a:avLst/>
              <a:gdLst/>
              <a:ahLst/>
              <a:cxnLst/>
              <a:rect l="l" t="t" r="r" b="b"/>
              <a:pathLst>
                <a:path w="1388663" h="1330370" extrusionOk="0">
                  <a:moveTo>
                    <a:pt x="1298148" y="0"/>
                  </a:moveTo>
                  <a:lnTo>
                    <a:pt x="4858" y="1283918"/>
                  </a:lnTo>
                  <a:lnTo>
                    <a:pt x="0" y="1288741"/>
                  </a:lnTo>
                  <a:lnTo>
                    <a:pt x="5114" y="1293057"/>
                  </a:lnTo>
                  <a:cubicBezTo>
                    <a:pt x="15597" y="1302702"/>
                    <a:pt x="26592" y="1311841"/>
                    <a:pt x="37331" y="1320979"/>
                  </a:cubicBezTo>
                  <a:lnTo>
                    <a:pt x="48582" y="1330371"/>
                  </a:lnTo>
                  <a:lnTo>
                    <a:pt x="138866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0" name="Google Shape;1060;p4">
              <a:extLst>
                <a:ext uri="{FF2B5EF4-FFF2-40B4-BE49-F238E27FC236}">
                  <a16:creationId xmlns:a16="http://schemas.microsoft.com/office/drawing/2014/main" id="{E6D3C246-3271-4C6F-9011-75D1455CDFA3}"/>
                </a:ext>
              </a:extLst>
            </p:cNvPr>
            <p:cNvSpPr/>
            <p:nvPr/>
          </p:nvSpPr>
          <p:spPr>
            <a:xfrm>
              <a:off x="6247603" y="4560081"/>
              <a:ext cx="1492473" cy="1429368"/>
            </a:xfrm>
            <a:custGeom>
              <a:avLst/>
              <a:gdLst/>
              <a:ahLst/>
              <a:cxnLst/>
              <a:rect l="l" t="t" r="r" b="b"/>
              <a:pathLst>
                <a:path w="1492473" h="1429368" extrusionOk="0">
                  <a:moveTo>
                    <a:pt x="1401448" y="0"/>
                  </a:moveTo>
                  <a:lnTo>
                    <a:pt x="0" y="1391800"/>
                  </a:lnTo>
                  <a:lnTo>
                    <a:pt x="6137" y="1396369"/>
                  </a:lnTo>
                  <a:cubicBezTo>
                    <a:pt x="16620" y="1404238"/>
                    <a:pt x="27615" y="1411853"/>
                    <a:pt x="38609" y="1419468"/>
                  </a:cubicBezTo>
                  <a:lnTo>
                    <a:pt x="52673" y="1429368"/>
                  </a:lnTo>
                  <a:lnTo>
                    <a:pt x="1492474"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1" name="Google Shape;1061;p4">
              <a:extLst>
                <a:ext uri="{FF2B5EF4-FFF2-40B4-BE49-F238E27FC236}">
                  <a16:creationId xmlns:a16="http://schemas.microsoft.com/office/drawing/2014/main" id="{F2A1607F-9CFC-4580-B512-998894C22572}"/>
                </a:ext>
              </a:extLst>
            </p:cNvPr>
            <p:cNvSpPr/>
            <p:nvPr/>
          </p:nvSpPr>
          <p:spPr>
            <a:xfrm>
              <a:off x="6383887" y="4560081"/>
              <a:ext cx="1585290" cy="1517196"/>
            </a:xfrm>
            <a:custGeom>
              <a:avLst/>
              <a:gdLst/>
              <a:ahLst/>
              <a:cxnLst/>
              <a:rect l="l" t="t" r="r" b="b"/>
              <a:pathLst>
                <a:path w="1585290" h="1517196" extrusionOk="0">
                  <a:moveTo>
                    <a:pt x="1495287" y="0"/>
                  </a:moveTo>
                  <a:lnTo>
                    <a:pt x="0" y="1484197"/>
                  </a:lnTo>
                  <a:lnTo>
                    <a:pt x="6904" y="1488513"/>
                  </a:lnTo>
                  <a:cubicBezTo>
                    <a:pt x="19177" y="1495874"/>
                    <a:pt x="32473" y="1503235"/>
                    <a:pt x="44746" y="1510343"/>
                  </a:cubicBezTo>
                  <a:lnTo>
                    <a:pt x="57019" y="1517197"/>
                  </a:lnTo>
                  <a:lnTo>
                    <a:pt x="158529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2" name="Google Shape;1062;p4">
              <a:extLst>
                <a:ext uri="{FF2B5EF4-FFF2-40B4-BE49-F238E27FC236}">
                  <a16:creationId xmlns:a16="http://schemas.microsoft.com/office/drawing/2014/main" id="{ACF2EEEF-82AF-4B1C-B6AF-23788398906A}"/>
                </a:ext>
              </a:extLst>
            </p:cNvPr>
            <p:cNvSpPr/>
            <p:nvPr/>
          </p:nvSpPr>
          <p:spPr>
            <a:xfrm>
              <a:off x="6531165" y="4560081"/>
              <a:ext cx="1667111" cy="1593348"/>
            </a:xfrm>
            <a:custGeom>
              <a:avLst/>
              <a:gdLst/>
              <a:ahLst/>
              <a:cxnLst/>
              <a:rect l="l" t="t" r="r" b="b"/>
              <a:pathLst>
                <a:path w="1667111" h="1593348" extrusionOk="0">
                  <a:moveTo>
                    <a:pt x="1576597" y="0"/>
                  </a:moveTo>
                  <a:lnTo>
                    <a:pt x="6392" y="1558826"/>
                  </a:lnTo>
                  <a:lnTo>
                    <a:pt x="0" y="1565172"/>
                  </a:lnTo>
                  <a:lnTo>
                    <a:pt x="8182" y="1568980"/>
                  </a:lnTo>
                  <a:cubicBezTo>
                    <a:pt x="22245" y="1575833"/>
                    <a:pt x="36820" y="1582179"/>
                    <a:pt x="51138" y="1588525"/>
                  </a:cubicBezTo>
                  <a:lnTo>
                    <a:pt x="62133" y="1593348"/>
                  </a:lnTo>
                  <a:lnTo>
                    <a:pt x="166711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3" name="Google Shape;1063;p4">
              <a:extLst>
                <a:ext uri="{FF2B5EF4-FFF2-40B4-BE49-F238E27FC236}">
                  <a16:creationId xmlns:a16="http://schemas.microsoft.com/office/drawing/2014/main" id="{C06CB918-821C-4308-AB24-CC0F12E64ED5}"/>
                </a:ext>
              </a:extLst>
            </p:cNvPr>
            <p:cNvSpPr/>
            <p:nvPr/>
          </p:nvSpPr>
          <p:spPr>
            <a:xfrm>
              <a:off x="6691229" y="4560081"/>
              <a:ext cx="1736148" cy="1656554"/>
            </a:xfrm>
            <a:custGeom>
              <a:avLst/>
              <a:gdLst/>
              <a:ahLst/>
              <a:cxnLst/>
              <a:rect l="l" t="t" r="r" b="b"/>
              <a:pathLst>
                <a:path w="1736148" h="1656554" extrusionOk="0">
                  <a:moveTo>
                    <a:pt x="1645634" y="0"/>
                  </a:moveTo>
                  <a:lnTo>
                    <a:pt x="0" y="1633709"/>
                  </a:lnTo>
                  <a:lnTo>
                    <a:pt x="9461" y="1637009"/>
                  </a:lnTo>
                  <a:cubicBezTo>
                    <a:pt x="25058" y="1642593"/>
                    <a:pt x="40655" y="1647924"/>
                    <a:pt x="56508" y="1653001"/>
                  </a:cubicBezTo>
                  <a:lnTo>
                    <a:pt x="67503" y="1656554"/>
                  </a:lnTo>
                  <a:lnTo>
                    <a:pt x="173614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4" name="Google Shape;1064;p4">
              <a:extLst>
                <a:ext uri="{FF2B5EF4-FFF2-40B4-BE49-F238E27FC236}">
                  <a16:creationId xmlns:a16="http://schemas.microsoft.com/office/drawing/2014/main" id="{CBEE6470-4DAD-4B94-AE44-EB1D351894D5}"/>
                </a:ext>
              </a:extLst>
            </p:cNvPr>
            <p:cNvSpPr/>
            <p:nvPr/>
          </p:nvSpPr>
          <p:spPr>
            <a:xfrm>
              <a:off x="6865866" y="4560081"/>
              <a:ext cx="1790355" cy="1704022"/>
            </a:xfrm>
            <a:custGeom>
              <a:avLst/>
              <a:gdLst/>
              <a:ahLst/>
              <a:cxnLst/>
              <a:rect l="l" t="t" r="r" b="b"/>
              <a:pathLst>
                <a:path w="1790355" h="1704022" extrusionOk="0">
                  <a:moveTo>
                    <a:pt x="1700096" y="0"/>
                  </a:moveTo>
                  <a:lnTo>
                    <a:pt x="0" y="1687776"/>
                  </a:lnTo>
                  <a:lnTo>
                    <a:pt x="10995" y="1690315"/>
                  </a:lnTo>
                  <a:cubicBezTo>
                    <a:pt x="30427" y="1695054"/>
                    <a:pt x="50116" y="1699623"/>
                    <a:pt x="70060" y="1704022"/>
                  </a:cubicBezTo>
                  <a:lnTo>
                    <a:pt x="73384" y="1704022"/>
                  </a:lnTo>
                  <a:lnTo>
                    <a:pt x="1790355"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5" name="Google Shape;1065;p4">
              <a:extLst>
                <a:ext uri="{FF2B5EF4-FFF2-40B4-BE49-F238E27FC236}">
                  <a16:creationId xmlns:a16="http://schemas.microsoft.com/office/drawing/2014/main" id="{0529B5E5-E932-4C33-A12E-D4F291CDC007}"/>
                </a:ext>
              </a:extLst>
            </p:cNvPr>
            <p:cNvSpPr/>
            <p:nvPr/>
          </p:nvSpPr>
          <p:spPr>
            <a:xfrm>
              <a:off x="7057379" y="4560081"/>
              <a:ext cx="1827942" cy="1734228"/>
            </a:xfrm>
            <a:custGeom>
              <a:avLst/>
              <a:gdLst/>
              <a:ahLst/>
              <a:cxnLst/>
              <a:rect l="l" t="t" r="r" b="b"/>
              <a:pathLst>
                <a:path w="1827942" h="1734228" extrusionOk="0">
                  <a:moveTo>
                    <a:pt x="1737683" y="0"/>
                  </a:moveTo>
                  <a:lnTo>
                    <a:pt x="9205" y="1715953"/>
                  </a:lnTo>
                  <a:lnTo>
                    <a:pt x="0" y="1725091"/>
                  </a:lnTo>
                  <a:lnTo>
                    <a:pt x="12785" y="1726614"/>
                  </a:lnTo>
                  <a:cubicBezTo>
                    <a:pt x="33496" y="1729406"/>
                    <a:pt x="55741" y="1732198"/>
                    <a:pt x="77730" y="1734229"/>
                  </a:cubicBezTo>
                  <a:lnTo>
                    <a:pt x="80287" y="1734229"/>
                  </a:lnTo>
                  <a:lnTo>
                    <a:pt x="182794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6" name="Google Shape;1066;p4">
              <a:extLst>
                <a:ext uri="{FF2B5EF4-FFF2-40B4-BE49-F238E27FC236}">
                  <a16:creationId xmlns:a16="http://schemas.microsoft.com/office/drawing/2014/main" id="{E23ADC6E-2168-4E14-97B6-BA12C4992AB0}"/>
                </a:ext>
              </a:extLst>
            </p:cNvPr>
            <p:cNvSpPr/>
            <p:nvPr/>
          </p:nvSpPr>
          <p:spPr>
            <a:xfrm>
              <a:off x="7269604" y="4560081"/>
              <a:ext cx="1780638" cy="1741844"/>
            </a:xfrm>
            <a:custGeom>
              <a:avLst/>
              <a:gdLst/>
              <a:ahLst/>
              <a:cxnLst/>
              <a:rect l="l" t="t" r="r" b="b"/>
              <a:pathLst>
                <a:path w="1780638" h="1741844" extrusionOk="0">
                  <a:moveTo>
                    <a:pt x="1754303" y="0"/>
                  </a:moveTo>
                  <a:lnTo>
                    <a:pt x="10739" y="1730929"/>
                  </a:lnTo>
                  <a:lnTo>
                    <a:pt x="0" y="1741844"/>
                  </a:lnTo>
                  <a:lnTo>
                    <a:pt x="32217" y="1741844"/>
                  </a:lnTo>
                  <a:cubicBezTo>
                    <a:pt x="47047" y="1741844"/>
                    <a:pt x="61877" y="1741844"/>
                    <a:pt x="76708" y="1741844"/>
                  </a:cubicBezTo>
                  <a:lnTo>
                    <a:pt x="91282" y="1741844"/>
                  </a:lnTo>
                  <a:lnTo>
                    <a:pt x="1778849" y="66506"/>
                  </a:lnTo>
                  <a:lnTo>
                    <a:pt x="1780639" y="64729"/>
                  </a:lnTo>
                  <a:lnTo>
                    <a:pt x="1780639" y="51783"/>
                  </a:lnTo>
                  <a:cubicBezTo>
                    <a:pt x="1780639" y="37061"/>
                    <a:pt x="1780639" y="22338"/>
                    <a:pt x="1780639" y="7615"/>
                  </a:cubicBezTo>
                  <a:lnTo>
                    <a:pt x="178063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7" name="Google Shape;1067;p4">
              <a:extLst>
                <a:ext uri="{FF2B5EF4-FFF2-40B4-BE49-F238E27FC236}">
                  <a16:creationId xmlns:a16="http://schemas.microsoft.com/office/drawing/2014/main" id="{7954F9C3-C0CD-41A0-92B6-86E375CB204C}"/>
                </a:ext>
              </a:extLst>
            </p:cNvPr>
            <p:cNvSpPr/>
            <p:nvPr/>
          </p:nvSpPr>
          <p:spPr>
            <a:xfrm>
              <a:off x="7510721" y="4771528"/>
              <a:ext cx="1528015" cy="1518211"/>
            </a:xfrm>
            <a:custGeom>
              <a:avLst/>
              <a:gdLst/>
              <a:ahLst/>
              <a:cxnLst/>
              <a:rect l="l" t="t" r="r" b="b"/>
              <a:pathLst>
                <a:path w="1528015" h="1518211" extrusionOk="0">
                  <a:moveTo>
                    <a:pt x="18666" y="1514658"/>
                  </a:moveTo>
                  <a:cubicBezTo>
                    <a:pt x="47303" y="1511104"/>
                    <a:pt x="76196" y="1506535"/>
                    <a:pt x="104578" y="1501459"/>
                  </a:cubicBezTo>
                  <a:lnTo>
                    <a:pt x="106624" y="1501459"/>
                  </a:lnTo>
                  <a:lnTo>
                    <a:pt x="1511140" y="107120"/>
                  </a:lnTo>
                  <a:lnTo>
                    <a:pt x="1512418" y="105597"/>
                  </a:lnTo>
                  <a:lnTo>
                    <a:pt x="1512418" y="103820"/>
                  </a:lnTo>
                  <a:cubicBezTo>
                    <a:pt x="1517276" y="75898"/>
                    <a:pt x="1521879" y="47214"/>
                    <a:pt x="1525714" y="18530"/>
                  </a:cubicBezTo>
                  <a:lnTo>
                    <a:pt x="1528016" y="0"/>
                  </a:lnTo>
                  <a:lnTo>
                    <a:pt x="0" y="1518212"/>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8" name="Google Shape;1068;p4">
              <a:extLst>
                <a:ext uri="{FF2B5EF4-FFF2-40B4-BE49-F238E27FC236}">
                  <a16:creationId xmlns:a16="http://schemas.microsoft.com/office/drawing/2014/main" id="{97003807-646D-4EC0-BA7A-335705BD709B}"/>
                </a:ext>
              </a:extLst>
            </p:cNvPr>
            <p:cNvSpPr/>
            <p:nvPr/>
          </p:nvSpPr>
          <p:spPr>
            <a:xfrm>
              <a:off x="7798375" y="5057351"/>
              <a:ext cx="1181296" cy="1174259"/>
            </a:xfrm>
            <a:custGeom>
              <a:avLst/>
              <a:gdLst/>
              <a:ahLst/>
              <a:cxnLst/>
              <a:rect l="l" t="t" r="r" b="b"/>
              <a:pathLst>
                <a:path w="1181296" h="1174259" extrusionOk="0">
                  <a:moveTo>
                    <a:pt x="24802" y="1166645"/>
                  </a:moveTo>
                  <a:cubicBezTo>
                    <a:pt x="59065" y="1155983"/>
                    <a:pt x="94606" y="1143545"/>
                    <a:pt x="137051" y="1127046"/>
                  </a:cubicBezTo>
                  <a:lnTo>
                    <a:pt x="137051" y="1127046"/>
                  </a:lnTo>
                  <a:lnTo>
                    <a:pt x="1132204" y="139104"/>
                  </a:lnTo>
                  <a:lnTo>
                    <a:pt x="1133738" y="137073"/>
                  </a:lnTo>
                  <a:cubicBezTo>
                    <a:pt x="1150103" y="94936"/>
                    <a:pt x="1162887" y="59398"/>
                    <a:pt x="1173626" y="25384"/>
                  </a:cubicBezTo>
                  <a:lnTo>
                    <a:pt x="1181297" y="0"/>
                  </a:lnTo>
                  <a:lnTo>
                    <a:pt x="0" y="117426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9" name="Google Shape;1069;p4">
              <a:extLst>
                <a:ext uri="{FF2B5EF4-FFF2-40B4-BE49-F238E27FC236}">
                  <a16:creationId xmlns:a16="http://schemas.microsoft.com/office/drawing/2014/main" id="{DB2FE3F2-DE68-4059-9650-1CC853D5A5E7}"/>
                </a:ext>
              </a:extLst>
            </p:cNvPr>
            <p:cNvSpPr/>
            <p:nvPr/>
          </p:nvSpPr>
          <p:spPr>
            <a:xfrm>
              <a:off x="8207738" y="5464763"/>
              <a:ext cx="592949" cy="587891"/>
            </a:xfrm>
            <a:custGeom>
              <a:avLst/>
              <a:gdLst/>
              <a:ahLst/>
              <a:cxnLst/>
              <a:rect l="l" t="t" r="r" b="b"/>
              <a:pathLst>
                <a:path w="592949" h="587891" extrusionOk="0">
                  <a:moveTo>
                    <a:pt x="51905" y="554131"/>
                  </a:moveTo>
                  <a:cubicBezTo>
                    <a:pt x="254132" y="422921"/>
                    <a:pt x="426776" y="251529"/>
                    <a:pt x="558943" y="50768"/>
                  </a:cubicBezTo>
                  <a:lnTo>
                    <a:pt x="592950" y="0"/>
                  </a:lnTo>
                  <a:lnTo>
                    <a:pt x="0" y="587891"/>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grpSp>
      <p:grpSp>
        <p:nvGrpSpPr>
          <p:cNvPr id="110" name="Group 109">
            <a:extLst>
              <a:ext uri="{FF2B5EF4-FFF2-40B4-BE49-F238E27FC236}">
                <a16:creationId xmlns:a16="http://schemas.microsoft.com/office/drawing/2014/main" id="{B842173E-2F4D-4503-9820-BF498C075A7B}"/>
              </a:ext>
            </a:extLst>
          </p:cNvPr>
          <p:cNvGrpSpPr/>
          <p:nvPr userDrawn="1"/>
        </p:nvGrpSpPr>
        <p:grpSpPr>
          <a:xfrm>
            <a:off x="-1946" y="1862"/>
            <a:ext cx="977400" cy="1161932"/>
            <a:chOff x="-1947" y="-9024"/>
            <a:chExt cx="1256445" cy="1493660"/>
          </a:xfrm>
        </p:grpSpPr>
        <p:pic>
          <p:nvPicPr>
            <p:cNvPr id="111" name="Google Shape;1834;p11">
              <a:extLst>
                <a:ext uri="{FF2B5EF4-FFF2-40B4-BE49-F238E27FC236}">
                  <a16:creationId xmlns:a16="http://schemas.microsoft.com/office/drawing/2014/main" id="{19199D34-A61F-41A6-A9A2-0016B7BD89A1}"/>
                </a:ext>
              </a:extLst>
            </p:cNvPr>
            <p:cNvPicPr preferRelativeResize="0"/>
            <p:nvPr/>
          </p:nvPicPr>
          <p:blipFill rotWithShape="1">
            <a:blip r:embed="rId2">
              <a:alphaModFix/>
            </a:blip>
            <a:srcRect/>
            <a:stretch/>
          </p:blipFill>
          <p:spPr>
            <a:xfrm flipH="1">
              <a:off x="1227" y="-9024"/>
              <a:ext cx="1253271" cy="1199287"/>
            </a:xfrm>
            <a:prstGeom prst="rect">
              <a:avLst/>
            </a:prstGeom>
            <a:noFill/>
            <a:ln>
              <a:noFill/>
            </a:ln>
          </p:spPr>
        </p:pic>
        <p:pic>
          <p:nvPicPr>
            <p:cNvPr id="112" name="Google Shape;1835;p11">
              <a:extLst>
                <a:ext uri="{FF2B5EF4-FFF2-40B4-BE49-F238E27FC236}">
                  <a16:creationId xmlns:a16="http://schemas.microsoft.com/office/drawing/2014/main" id="{25AD48AA-85AF-472B-9E37-F03925C12D10}"/>
                </a:ext>
              </a:extLst>
            </p:cNvPr>
            <p:cNvPicPr preferRelativeResize="0"/>
            <p:nvPr/>
          </p:nvPicPr>
          <p:blipFill rotWithShape="1">
            <a:blip r:embed="rId3">
              <a:alphaModFix/>
            </a:blip>
            <a:srcRect/>
            <a:stretch/>
          </p:blipFill>
          <p:spPr>
            <a:xfrm rot="5400000" flipH="1">
              <a:off x="-224181" y="823737"/>
              <a:ext cx="883133" cy="438665"/>
            </a:xfrm>
            <a:prstGeom prst="rect">
              <a:avLst/>
            </a:prstGeom>
            <a:noFill/>
            <a:ln>
              <a:noFill/>
            </a:ln>
          </p:spPr>
        </p:pic>
        <p:grpSp>
          <p:nvGrpSpPr>
            <p:cNvPr id="113" name="Google Shape;1836;p11">
              <a:extLst>
                <a:ext uri="{FF2B5EF4-FFF2-40B4-BE49-F238E27FC236}">
                  <a16:creationId xmlns:a16="http://schemas.microsoft.com/office/drawing/2014/main" id="{0A2135FF-4C98-45AF-BDB0-70A6F53BECAB}"/>
                </a:ext>
              </a:extLst>
            </p:cNvPr>
            <p:cNvGrpSpPr/>
            <p:nvPr/>
          </p:nvGrpSpPr>
          <p:grpSpPr>
            <a:xfrm flipH="1">
              <a:off x="202626" y="180283"/>
              <a:ext cx="234092" cy="236779"/>
              <a:chOff x="4752075" y="4578100"/>
              <a:chExt cx="787500" cy="789172"/>
            </a:xfrm>
          </p:grpSpPr>
          <p:sp>
            <p:nvSpPr>
              <p:cNvPr id="114" name="Google Shape;1837;p11">
                <a:extLst>
                  <a:ext uri="{FF2B5EF4-FFF2-40B4-BE49-F238E27FC236}">
                    <a16:creationId xmlns:a16="http://schemas.microsoft.com/office/drawing/2014/main" id="{86667106-38F9-4328-B13D-7836932AD6F9}"/>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5" name="Google Shape;1838;p11">
                <a:extLst>
                  <a:ext uri="{FF2B5EF4-FFF2-40B4-BE49-F238E27FC236}">
                    <a16:creationId xmlns:a16="http://schemas.microsoft.com/office/drawing/2014/main" id="{7E549FB9-707A-4877-8B67-C01AE4DF3031}"/>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sp>
        <p:nvSpPr>
          <p:cNvPr id="116" name="Google Shape;1868;p11">
            <a:extLst>
              <a:ext uri="{FF2B5EF4-FFF2-40B4-BE49-F238E27FC236}">
                <a16:creationId xmlns:a16="http://schemas.microsoft.com/office/drawing/2014/main" id="{F8AAEFA2-8ABC-4AA8-9149-C5F336FD72A3}"/>
              </a:ext>
            </a:extLst>
          </p:cNvPr>
          <p:cNvSpPr/>
          <p:nvPr userDrawn="1"/>
        </p:nvSpPr>
        <p:spPr>
          <a:xfrm>
            <a:off x="11903877" y="1036922"/>
            <a:ext cx="158243" cy="158243"/>
          </a:xfrm>
          <a:custGeom>
            <a:avLst/>
            <a:gdLst/>
            <a:ahLst/>
            <a:cxnLst/>
            <a:rect l="l" t="t" r="r" b="b"/>
            <a:pathLst>
              <a:path w="266700" h="266700" extrusionOk="0">
                <a:moveTo>
                  <a:pt x="266700" y="133258"/>
                </a:moveTo>
                <a:cubicBezTo>
                  <a:pt x="204487" y="155522"/>
                  <a:pt x="155522" y="204487"/>
                  <a:pt x="133258" y="266700"/>
                </a:cubicBezTo>
                <a:cubicBezTo>
                  <a:pt x="111034" y="204527"/>
                  <a:pt x="62143" y="155568"/>
                  <a:pt x="0" y="133258"/>
                </a:cubicBezTo>
                <a:cubicBezTo>
                  <a:pt x="62061" y="110921"/>
                  <a:pt x="110921" y="62061"/>
                  <a:pt x="133258" y="0"/>
                </a:cubicBezTo>
                <a:cubicBezTo>
                  <a:pt x="155568" y="62143"/>
                  <a:pt x="204527" y="111034"/>
                  <a:pt x="266700" y="133258"/>
                </a:cubicBezTo>
                <a:close/>
              </a:path>
            </a:pathLst>
          </a:custGeom>
          <a:solidFill>
            <a:srgbClr val="D93954"/>
          </a:solidFill>
          <a:ln>
            <a:noFill/>
          </a:ln>
        </p:spPr>
        <p:txBody>
          <a:bodyPr spcFirstLastPara="1" wrap="square" lIns="121900" tIns="60925" rIns="121900" bIns="609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ea typeface="Calibri"/>
              <a:cs typeface="Calibri"/>
              <a:sym typeface="Calibri"/>
            </a:endParaRPr>
          </a:p>
        </p:txBody>
      </p:sp>
      <p:pic>
        <p:nvPicPr>
          <p:cNvPr id="117" name="Google Shape;1035;p133">
            <a:extLst>
              <a:ext uri="{FF2B5EF4-FFF2-40B4-BE49-F238E27FC236}">
                <a16:creationId xmlns:a16="http://schemas.microsoft.com/office/drawing/2014/main" id="{8A010356-9C6A-4411-8AE9-8AC8D31ECBD0}"/>
              </a:ext>
            </a:extLst>
          </p:cNvPr>
          <p:cNvPicPr preferRelativeResize="0"/>
          <p:nvPr userDrawn="1"/>
        </p:nvPicPr>
        <p:blipFill rotWithShape="1">
          <a:blip r:embed="rId3">
            <a:alphaModFix/>
          </a:blip>
          <a:srcRect/>
          <a:stretch/>
        </p:blipFill>
        <p:spPr>
          <a:xfrm rot="16200000">
            <a:off x="11546916" y="204939"/>
            <a:ext cx="874788" cy="438665"/>
          </a:xfrm>
          <a:prstGeom prst="rect">
            <a:avLst/>
          </a:prstGeom>
          <a:noFill/>
          <a:ln>
            <a:noFill/>
          </a:ln>
        </p:spPr>
      </p:pic>
      <p:grpSp>
        <p:nvGrpSpPr>
          <p:cNvPr id="118" name="Google Shape;1036;p133">
            <a:extLst>
              <a:ext uri="{FF2B5EF4-FFF2-40B4-BE49-F238E27FC236}">
                <a16:creationId xmlns:a16="http://schemas.microsoft.com/office/drawing/2014/main" id="{ADED6E93-CAFA-4BFA-9367-AA97AF691C76}"/>
              </a:ext>
            </a:extLst>
          </p:cNvPr>
          <p:cNvGrpSpPr/>
          <p:nvPr userDrawn="1"/>
        </p:nvGrpSpPr>
        <p:grpSpPr>
          <a:xfrm>
            <a:off x="11540411" y="869417"/>
            <a:ext cx="234045" cy="234541"/>
            <a:chOff x="4752075" y="4578100"/>
            <a:chExt cx="787500" cy="789172"/>
          </a:xfrm>
        </p:grpSpPr>
        <p:sp>
          <p:nvSpPr>
            <p:cNvPr id="119" name="Google Shape;1037;p133">
              <a:extLst>
                <a:ext uri="{FF2B5EF4-FFF2-40B4-BE49-F238E27FC236}">
                  <a16:creationId xmlns:a16="http://schemas.microsoft.com/office/drawing/2014/main" id="{B221CC13-B2CD-49F0-A756-70F2B68B1D44}"/>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0" name="Google Shape;1038;p133">
              <a:extLst>
                <a:ext uri="{FF2B5EF4-FFF2-40B4-BE49-F238E27FC236}">
                  <a16:creationId xmlns:a16="http://schemas.microsoft.com/office/drawing/2014/main" id="{EB6FDA7F-1278-4EA2-8922-94682506405B}"/>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26" name="Text Placeholder 125">
            <a:extLst>
              <a:ext uri="{FF2B5EF4-FFF2-40B4-BE49-F238E27FC236}">
                <a16:creationId xmlns:a16="http://schemas.microsoft.com/office/drawing/2014/main" id="{1C1F2F34-8573-4955-BACE-4DED7875705C}"/>
              </a:ext>
            </a:extLst>
          </p:cNvPr>
          <p:cNvSpPr>
            <a:spLocks noGrp="1"/>
          </p:cNvSpPr>
          <p:nvPr>
            <p:ph type="body" sz="quarter" idx="17" hasCustomPrompt="1"/>
          </p:nvPr>
        </p:nvSpPr>
        <p:spPr>
          <a:xfrm>
            <a:off x="470884" y="342195"/>
            <a:ext cx="10808962" cy="772217"/>
          </a:xfrm>
        </p:spPr>
        <p:txBody>
          <a:bodyPr/>
          <a:lstStyle>
            <a:lvl1pPr>
              <a:defRPr kumimoji="0" lang="en-US" altLang="zh-TW" sz="3200" b="1" i="0" u="none" strike="noStrike" kern="0" cap="none" spc="0" normalizeH="0" baseline="0" dirty="0" smtClean="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defRPr>
            </a:lvl1pPr>
            <a:lvl2pPr>
              <a:defRPr/>
            </a:lvl2pPr>
          </a:lstStyle>
          <a:p>
            <a:pPr marL="0" indent="0">
              <a:buSzPts val="1100"/>
              <a:buNone/>
            </a:pPr>
            <a:r>
              <a:rPr lang="zh-TW" altLang="en-US" sz="3200" b="1" kern="0"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財務指標表現：</a:t>
            </a:r>
            <a:r>
              <a:rPr lang="zh-TW" altLang="en-US" sz="32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公司</a:t>
            </a:r>
            <a:r>
              <a:rPr lang="zh-TW" altLang="en-US" sz="3200" b="1" u="sng"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銷貨成本</a:t>
            </a:r>
            <a:r>
              <a:rPr lang="zh-TW" altLang="en-US" sz="32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攀升、</a:t>
            </a:r>
            <a:r>
              <a:rPr lang="zh-TW" altLang="en-US" sz="3200" b="1" u="sng"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營收</a:t>
            </a:r>
            <a:r>
              <a:rPr lang="zh-TW" altLang="en-US" sz="32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表現也下降，不過</a:t>
            </a:r>
            <a:r>
              <a:rPr lang="zh-TW" altLang="en-US" sz="3200" b="1" u="sng"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員工生產力</a:t>
            </a:r>
            <a:r>
              <a:rPr lang="zh-TW" altLang="en-US" sz="32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有上升之趨勢。</a:t>
            </a:r>
          </a:p>
        </p:txBody>
      </p:sp>
      <p:cxnSp>
        <p:nvCxnSpPr>
          <p:cNvPr id="241" name="Straight Connector 240">
            <a:extLst>
              <a:ext uri="{FF2B5EF4-FFF2-40B4-BE49-F238E27FC236}">
                <a16:creationId xmlns:a16="http://schemas.microsoft.com/office/drawing/2014/main" id="{30843B55-7FCA-4511-872F-C67AA8034D54}"/>
              </a:ext>
            </a:extLst>
          </p:cNvPr>
          <p:cNvCxnSpPr>
            <a:cxnSpLocks/>
          </p:cNvCxnSpPr>
          <p:nvPr userDrawn="1"/>
        </p:nvCxnSpPr>
        <p:spPr>
          <a:xfrm>
            <a:off x="1150242" y="1909582"/>
            <a:ext cx="10753635" cy="0"/>
          </a:xfrm>
          <a:prstGeom prst="line">
            <a:avLst/>
          </a:prstGeom>
          <a:noFill/>
          <a:ln w="15875" cap="rnd" cmpd="sng" algn="ctr">
            <a:solidFill>
              <a:srgbClr val="DEDEDE"/>
            </a:solidFill>
            <a:prstDash val="sysDot"/>
          </a:ln>
          <a:effectLst/>
        </p:spPr>
      </p:cxnSp>
      <p:cxnSp>
        <p:nvCxnSpPr>
          <p:cNvPr id="242" name="Straight Connector 241">
            <a:extLst>
              <a:ext uri="{FF2B5EF4-FFF2-40B4-BE49-F238E27FC236}">
                <a16:creationId xmlns:a16="http://schemas.microsoft.com/office/drawing/2014/main" id="{9B1305BB-F7D7-4F64-A42D-F99F8AA1AF52}"/>
              </a:ext>
            </a:extLst>
          </p:cNvPr>
          <p:cNvCxnSpPr>
            <a:cxnSpLocks/>
          </p:cNvCxnSpPr>
          <p:nvPr userDrawn="1"/>
        </p:nvCxnSpPr>
        <p:spPr>
          <a:xfrm>
            <a:off x="1150241" y="2998481"/>
            <a:ext cx="10753200" cy="0"/>
          </a:xfrm>
          <a:prstGeom prst="line">
            <a:avLst/>
          </a:prstGeom>
          <a:noFill/>
          <a:ln w="15875" cap="rnd" cmpd="sng" algn="ctr">
            <a:solidFill>
              <a:srgbClr val="DEDEDE"/>
            </a:solidFill>
            <a:prstDash val="sysDot"/>
          </a:ln>
          <a:effectLst/>
        </p:spPr>
      </p:cxnSp>
      <p:cxnSp>
        <p:nvCxnSpPr>
          <p:cNvPr id="243" name="Straight Connector 242">
            <a:extLst>
              <a:ext uri="{FF2B5EF4-FFF2-40B4-BE49-F238E27FC236}">
                <a16:creationId xmlns:a16="http://schemas.microsoft.com/office/drawing/2014/main" id="{B04B6727-6A7C-4B72-9CCE-5CBC0A5FE94C}"/>
              </a:ext>
            </a:extLst>
          </p:cNvPr>
          <p:cNvCxnSpPr>
            <a:cxnSpLocks/>
          </p:cNvCxnSpPr>
          <p:nvPr userDrawn="1"/>
        </p:nvCxnSpPr>
        <p:spPr>
          <a:xfrm>
            <a:off x="1150241" y="4077856"/>
            <a:ext cx="10753200" cy="0"/>
          </a:xfrm>
          <a:prstGeom prst="line">
            <a:avLst/>
          </a:prstGeom>
          <a:noFill/>
          <a:ln w="15875" cap="rnd" cmpd="sng" algn="ctr">
            <a:solidFill>
              <a:srgbClr val="DEDEDE"/>
            </a:solidFill>
            <a:prstDash val="sysDot"/>
          </a:ln>
          <a:effectLst/>
        </p:spPr>
      </p:cxnSp>
      <p:cxnSp>
        <p:nvCxnSpPr>
          <p:cNvPr id="244" name="Straight Connector 243">
            <a:extLst>
              <a:ext uri="{FF2B5EF4-FFF2-40B4-BE49-F238E27FC236}">
                <a16:creationId xmlns:a16="http://schemas.microsoft.com/office/drawing/2014/main" id="{E0B4E87F-05A9-4EC9-9D46-FE564917400E}"/>
              </a:ext>
            </a:extLst>
          </p:cNvPr>
          <p:cNvCxnSpPr>
            <a:cxnSpLocks/>
          </p:cNvCxnSpPr>
          <p:nvPr userDrawn="1"/>
        </p:nvCxnSpPr>
        <p:spPr>
          <a:xfrm>
            <a:off x="1150241" y="5157231"/>
            <a:ext cx="10753200" cy="0"/>
          </a:xfrm>
          <a:prstGeom prst="line">
            <a:avLst/>
          </a:prstGeom>
          <a:noFill/>
          <a:ln w="15875" cap="rnd" cmpd="sng" algn="ctr">
            <a:solidFill>
              <a:srgbClr val="DEDEDE"/>
            </a:solidFill>
            <a:prstDash val="sysDot"/>
          </a:ln>
          <a:effectLst/>
        </p:spPr>
      </p:cxnSp>
      <p:cxnSp>
        <p:nvCxnSpPr>
          <p:cNvPr id="245" name="Straight Connector 244">
            <a:extLst>
              <a:ext uri="{FF2B5EF4-FFF2-40B4-BE49-F238E27FC236}">
                <a16:creationId xmlns:a16="http://schemas.microsoft.com/office/drawing/2014/main" id="{A09314BE-FECD-4877-983E-7C1CCC39F711}"/>
              </a:ext>
            </a:extLst>
          </p:cNvPr>
          <p:cNvCxnSpPr>
            <a:cxnSpLocks/>
          </p:cNvCxnSpPr>
          <p:nvPr userDrawn="1"/>
        </p:nvCxnSpPr>
        <p:spPr>
          <a:xfrm>
            <a:off x="1150242" y="6265179"/>
            <a:ext cx="10753635" cy="0"/>
          </a:xfrm>
          <a:prstGeom prst="line">
            <a:avLst/>
          </a:prstGeom>
          <a:noFill/>
          <a:ln w="15875" cap="rnd" cmpd="sng" algn="ctr">
            <a:solidFill>
              <a:srgbClr val="DEDEDE"/>
            </a:solidFill>
            <a:prstDash val="sysDot"/>
          </a:ln>
          <a:effectLst/>
        </p:spPr>
      </p:cxnSp>
      <p:sp>
        <p:nvSpPr>
          <p:cNvPr id="271" name="Text Placeholder 7">
            <a:extLst>
              <a:ext uri="{FF2B5EF4-FFF2-40B4-BE49-F238E27FC236}">
                <a16:creationId xmlns:a16="http://schemas.microsoft.com/office/drawing/2014/main" id="{E70CFE91-7C8A-45B1-BDFA-7F44B2100F70}"/>
              </a:ext>
            </a:extLst>
          </p:cNvPr>
          <p:cNvSpPr>
            <a:spLocks noGrp="1"/>
          </p:cNvSpPr>
          <p:nvPr>
            <p:ph type="body" sz="quarter" idx="27" hasCustomPrompt="1"/>
          </p:nvPr>
        </p:nvSpPr>
        <p:spPr>
          <a:xfrm>
            <a:off x="9258169" y="2265895"/>
            <a:ext cx="1448642" cy="326263"/>
          </a:xfrm>
        </p:spPr>
        <p:txBody>
          <a:bodyPr>
            <a:normAutofit/>
          </a:bodyPr>
          <a:lstStyle>
            <a:lvl2pPr>
              <a:defRPr sz="1600">
                <a:solidFill>
                  <a:schemeClr val="tx1"/>
                </a:solidFill>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188</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74" name="Text Placeholder 5">
            <a:extLst>
              <a:ext uri="{FF2B5EF4-FFF2-40B4-BE49-F238E27FC236}">
                <a16:creationId xmlns:a16="http://schemas.microsoft.com/office/drawing/2014/main" id="{65906F36-209D-48D9-A91F-A9FE9B46FA95}"/>
              </a:ext>
            </a:extLst>
          </p:cNvPr>
          <p:cNvSpPr>
            <a:spLocks noGrp="1"/>
          </p:cNvSpPr>
          <p:nvPr>
            <p:ph type="body" sz="quarter" idx="29" hasCustomPrompt="1"/>
          </p:nvPr>
        </p:nvSpPr>
        <p:spPr>
          <a:xfrm>
            <a:off x="1792715" y="3185267"/>
            <a:ext cx="2105219" cy="650481"/>
          </a:xfrm>
        </p:spPr>
        <p:txBody>
          <a:bodyPr/>
          <a:lstStyle>
            <a:lvl2pPr algn="ctr">
              <a:defRPr>
                <a:latin typeface="Arial" panose="020B0604020202020204" pitchFamily="34" charset="0"/>
                <a:cs typeface="Arial" panose="020B0604020202020204" pitchFamily="34" charset="0"/>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800" b="0" i="0" u="none" strike="noStrike" kern="0" cap="none" spc="0" normalizeH="0" baseline="0" noProof="0" dirty="0">
                <a:ln>
                  <a:noFill/>
                </a:ln>
                <a:solidFill>
                  <a:srgbClr val="000000"/>
                </a:solidFill>
                <a:effectLst/>
                <a:uLnTx/>
                <a:uFillTx/>
                <a:latin typeface="Arial" panose="020B0604020202020204" pitchFamily="34" charset="0"/>
                <a:ea typeface="新細明體" panose="02020500000000000000" pitchFamily="18" charset="-120"/>
                <a:cs typeface="Arial"/>
                <a:sym typeface="Arial"/>
              </a:rPr>
              <a:t>Fixed Asset Turnover rate</a:t>
            </a:r>
            <a:endParaRPr kumimoji="0" lang="en-US" altLang="zh-TW"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75" name="Text Placeholder 7">
            <a:extLst>
              <a:ext uri="{FF2B5EF4-FFF2-40B4-BE49-F238E27FC236}">
                <a16:creationId xmlns:a16="http://schemas.microsoft.com/office/drawing/2014/main" id="{F09862D8-BBEA-4B06-95C4-879D4C688C39}"/>
              </a:ext>
            </a:extLst>
          </p:cNvPr>
          <p:cNvSpPr>
            <a:spLocks noGrp="1"/>
          </p:cNvSpPr>
          <p:nvPr>
            <p:ph type="body" sz="quarter" idx="30" hasCustomPrompt="1"/>
          </p:nvPr>
        </p:nvSpPr>
        <p:spPr>
          <a:xfrm>
            <a:off x="10527767" y="3353650"/>
            <a:ext cx="1448642" cy="326263"/>
          </a:xfrm>
        </p:spPr>
        <p:txBody>
          <a:bodyPr>
            <a:normAutofit/>
          </a:bodyPr>
          <a:lstStyle>
            <a:lvl2pPr>
              <a:defRPr sz="1600">
                <a:solidFill>
                  <a:schemeClr val="tx1"/>
                </a:solidFill>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59</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76" name="Picture Placeholder 5">
            <a:extLst>
              <a:ext uri="{FF2B5EF4-FFF2-40B4-BE49-F238E27FC236}">
                <a16:creationId xmlns:a16="http://schemas.microsoft.com/office/drawing/2014/main" id="{959B4110-C141-4773-841F-1B6F588AE7C7}"/>
              </a:ext>
            </a:extLst>
          </p:cNvPr>
          <p:cNvSpPr>
            <a:spLocks noGrp="1"/>
          </p:cNvSpPr>
          <p:nvPr>
            <p:ph type="pic" sz="quarter" idx="31"/>
          </p:nvPr>
        </p:nvSpPr>
        <p:spPr>
          <a:xfrm>
            <a:off x="3971722" y="3040252"/>
            <a:ext cx="5086553" cy="982993"/>
          </a:xfrm>
        </p:spPr>
        <p:txBody>
          <a:bodyPr/>
          <a:lstStyle/>
          <a:p>
            <a:endParaRPr lang="zh-TW" altLang="en-US" dirty="0"/>
          </a:p>
        </p:txBody>
      </p:sp>
      <p:sp>
        <p:nvSpPr>
          <p:cNvPr id="277" name="Text Placeholder 7">
            <a:extLst>
              <a:ext uri="{FF2B5EF4-FFF2-40B4-BE49-F238E27FC236}">
                <a16:creationId xmlns:a16="http://schemas.microsoft.com/office/drawing/2014/main" id="{AFE3895A-7597-4114-90DD-2820A0A107A9}"/>
              </a:ext>
            </a:extLst>
          </p:cNvPr>
          <p:cNvSpPr>
            <a:spLocks noGrp="1"/>
          </p:cNvSpPr>
          <p:nvPr>
            <p:ph type="body" sz="quarter" idx="32" hasCustomPrompt="1"/>
          </p:nvPr>
        </p:nvSpPr>
        <p:spPr>
          <a:xfrm>
            <a:off x="9258169" y="3353650"/>
            <a:ext cx="1448642" cy="326263"/>
          </a:xfrm>
        </p:spPr>
        <p:txBody>
          <a:bodyPr>
            <a:normAutofit/>
          </a:bodyPr>
          <a:lstStyle>
            <a:lvl2pPr>
              <a:defRPr sz="1600">
                <a:solidFill>
                  <a:schemeClr val="tx1"/>
                </a:solidFill>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188</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78" name="Text Placeholder 5">
            <a:extLst>
              <a:ext uri="{FF2B5EF4-FFF2-40B4-BE49-F238E27FC236}">
                <a16:creationId xmlns:a16="http://schemas.microsoft.com/office/drawing/2014/main" id="{5EC3F7AD-A704-4C54-8894-D05A91A3416C}"/>
              </a:ext>
            </a:extLst>
          </p:cNvPr>
          <p:cNvSpPr>
            <a:spLocks noGrp="1"/>
          </p:cNvSpPr>
          <p:nvPr>
            <p:ph type="body" sz="quarter" idx="33" hasCustomPrompt="1"/>
          </p:nvPr>
        </p:nvSpPr>
        <p:spPr>
          <a:xfrm>
            <a:off x="1792715" y="4263611"/>
            <a:ext cx="2105219" cy="650481"/>
          </a:xfrm>
        </p:spPr>
        <p:txBody>
          <a:bodyPr/>
          <a:lstStyle>
            <a:lvl2pPr algn="ctr">
              <a:defRPr>
                <a:latin typeface="Arial" panose="020B0604020202020204" pitchFamily="34" charset="0"/>
                <a:cs typeface="Arial" panose="020B0604020202020204" pitchFamily="34" charset="0"/>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800" b="0" i="0" u="none" strike="noStrike" kern="0" cap="none" spc="0" normalizeH="0" baseline="0" noProof="0" dirty="0">
                <a:ln>
                  <a:noFill/>
                </a:ln>
                <a:solidFill>
                  <a:srgbClr val="000000"/>
                </a:solidFill>
                <a:effectLst/>
                <a:uLnTx/>
                <a:uFillTx/>
                <a:latin typeface="Arial" panose="020B0604020202020204" pitchFamily="34" charset="0"/>
                <a:ea typeface="新細明體" panose="02020500000000000000" pitchFamily="18" charset="-120"/>
                <a:cs typeface="Arial"/>
                <a:sym typeface="Arial"/>
              </a:rPr>
              <a:t>Fixed Asset Turnover rate</a:t>
            </a:r>
            <a:endParaRPr kumimoji="0" lang="en-US" altLang="zh-TW"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79" name="Text Placeholder 7">
            <a:extLst>
              <a:ext uri="{FF2B5EF4-FFF2-40B4-BE49-F238E27FC236}">
                <a16:creationId xmlns:a16="http://schemas.microsoft.com/office/drawing/2014/main" id="{A4C48329-EB1E-4A11-9BD2-4EA0687B405A}"/>
              </a:ext>
            </a:extLst>
          </p:cNvPr>
          <p:cNvSpPr>
            <a:spLocks noGrp="1"/>
          </p:cNvSpPr>
          <p:nvPr>
            <p:ph type="body" sz="quarter" idx="34" hasCustomPrompt="1"/>
          </p:nvPr>
        </p:nvSpPr>
        <p:spPr>
          <a:xfrm>
            <a:off x="10527767" y="4431994"/>
            <a:ext cx="1448642" cy="326263"/>
          </a:xfrm>
        </p:spPr>
        <p:txBody>
          <a:bodyPr>
            <a:normAutofit/>
          </a:bodyPr>
          <a:lstStyle>
            <a:lvl2pPr>
              <a:defRPr sz="1600">
                <a:solidFill>
                  <a:schemeClr val="tx1"/>
                </a:solidFill>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59</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80" name="Picture Placeholder 5">
            <a:extLst>
              <a:ext uri="{FF2B5EF4-FFF2-40B4-BE49-F238E27FC236}">
                <a16:creationId xmlns:a16="http://schemas.microsoft.com/office/drawing/2014/main" id="{5E0B6401-EED1-475C-9A07-2A0C5BA1CCAA}"/>
              </a:ext>
            </a:extLst>
          </p:cNvPr>
          <p:cNvSpPr>
            <a:spLocks noGrp="1"/>
          </p:cNvSpPr>
          <p:nvPr>
            <p:ph type="pic" sz="quarter" idx="35"/>
          </p:nvPr>
        </p:nvSpPr>
        <p:spPr>
          <a:xfrm>
            <a:off x="3971722" y="4118596"/>
            <a:ext cx="5086553" cy="982993"/>
          </a:xfrm>
        </p:spPr>
        <p:txBody>
          <a:bodyPr/>
          <a:lstStyle/>
          <a:p>
            <a:endParaRPr lang="zh-TW" altLang="en-US" dirty="0"/>
          </a:p>
        </p:txBody>
      </p:sp>
      <p:sp>
        <p:nvSpPr>
          <p:cNvPr id="281" name="Text Placeholder 7">
            <a:extLst>
              <a:ext uri="{FF2B5EF4-FFF2-40B4-BE49-F238E27FC236}">
                <a16:creationId xmlns:a16="http://schemas.microsoft.com/office/drawing/2014/main" id="{8D545BE3-1BDD-49EF-A8ED-0CAD52DEF828}"/>
              </a:ext>
            </a:extLst>
          </p:cNvPr>
          <p:cNvSpPr>
            <a:spLocks noGrp="1"/>
          </p:cNvSpPr>
          <p:nvPr>
            <p:ph type="body" sz="quarter" idx="36" hasCustomPrompt="1"/>
          </p:nvPr>
        </p:nvSpPr>
        <p:spPr>
          <a:xfrm>
            <a:off x="9258169" y="4431994"/>
            <a:ext cx="1448642" cy="326263"/>
          </a:xfrm>
        </p:spPr>
        <p:txBody>
          <a:bodyPr>
            <a:normAutofit/>
          </a:bodyPr>
          <a:lstStyle>
            <a:lvl2pPr>
              <a:defRPr sz="1600">
                <a:solidFill>
                  <a:schemeClr val="tx1"/>
                </a:solidFill>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188</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82" name="Text Placeholder 5">
            <a:extLst>
              <a:ext uri="{FF2B5EF4-FFF2-40B4-BE49-F238E27FC236}">
                <a16:creationId xmlns:a16="http://schemas.microsoft.com/office/drawing/2014/main" id="{88BB6A27-CF56-40EE-A77E-64706C2894F0}"/>
              </a:ext>
            </a:extLst>
          </p:cNvPr>
          <p:cNvSpPr>
            <a:spLocks noGrp="1"/>
          </p:cNvSpPr>
          <p:nvPr>
            <p:ph type="body" sz="quarter" idx="37" hasCustomPrompt="1"/>
          </p:nvPr>
        </p:nvSpPr>
        <p:spPr>
          <a:xfrm>
            <a:off x="1792715" y="5341955"/>
            <a:ext cx="2105219" cy="650481"/>
          </a:xfrm>
        </p:spPr>
        <p:txBody>
          <a:bodyPr/>
          <a:lstStyle>
            <a:lvl2pPr algn="ctr">
              <a:defRPr>
                <a:latin typeface="Arial" panose="020B0604020202020204" pitchFamily="34" charset="0"/>
                <a:cs typeface="Arial" panose="020B0604020202020204" pitchFamily="34" charset="0"/>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800" b="0" i="0" u="none" strike="noStrike" kern="0" cap="none" spc="0" normalizeH="0" baseline="0" noProof="0" dirty="0">
                <a:ln>
                  <a:noFill/>
                </a:ln>
                <a:solidFill>
                  <a:srgbClr val="000000"/>
                </a:solidFill>
                <a:effectLst/>
                <a:uLnTx/>
                <a:uFillTx/>
                <a:latin typeface="Arial" panose="020B0604020202020204" pitchFamily="34" charset="0"/>
                <a:ea typeface="新細明體" panose="02020500000000000000" pitchFamily="18" charset="-120"/>
                <a:cs typeface="Arial"/>
                <a:sym typeface="Arial"/>
              </a:rPr>
              <a:t>Fixed Asset Turnover rate</a:t>
            </a:r>
            <a:endParaRPr kumimoji="0" lang="en-US" altLang="zh-TW"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83" name="Text Placeholder 7">
            <a:extLst>
              <a:ext uri="{FF2B5EF4-FFF2-40B4-BE49-F238E27FC236}">
                <a16:creationId xmlns:a16="http://schemas.microsoft.com/office/drawing/2014/main" id="{7B4055DC-AB11-4363-AAF1-55BD362734FA}"/>
              </a:ext>
            </a:extLst>
          </p:cNvPr>
          <p:cNvSpPr>
            <a:spLocks noGrp="1"/>
          </p:cNvSpPr>
          <p:nvPr>
            <p:ph type="body" sz="quarter" idx="38" hasCustomPrompt="1"/>
          </p:nvPr>
        </p:nvSpPr>
        <p:spPr>
          <a:xfrm>
            <a:off x="10527767" y="5510338"/>
            <a:ext cx="1448642" cy="326263"/>
          </a:xfrm>
        </p:spPr>
        <p:txBody>
          <a:bodyPr>
            <a:normAutofit/>
          </a:bodyPr>
          <a:lstStyle>
            <a:lvl2pPr>
              <a:defRPr sz="1600">
                <a:solidFill>
                  <a:schemeClr val="tx1"/>
                </a:solidFill>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59</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84" name="Picture Placeholder 5">
            <a:extLst>
              <a:ext uri="{FF2B5EF4-FFF2-40B4-BE49-F238E27FC236}">
                <a16:creationId xmlns:a16="http://schemas.microsoft.com/office/drawing/2014/main" id="{EE1B3A01-C82E-4386-9D91-D1468525FA4D}"/>
              </a:ext>
            </a:extLst>
          </p:cNvPr>
          <p:cNvSpPr>
            <a:spLocks noGrp="1"/>
          </p:cNvSpPr>
          <p:nvPr>
            <p:ph type="pic" sz="quarter" idx="39"/>
          </p:nvPr>
        </p:nvSpPr>
        <p:spPr>
          <a:xfrm>
            <a:off x="3971722" y="5196940"/>
            <a:ext cx="5086553" cy="982993"/>
          </a:xfrm>
        </p:spPr>
        <p:txBody>
          <a:bodyPr/>
          <a:lstStyle/>
          <a:p>
            <a:endParaRPr lang="zh-TW" altLang="en-US" dirty="0"/>
          </a:p>
        </p:txBody>
      </p:sp>
      <p:sp>
        <p:nvSpPr>
          <p:cNvPr id="285" name="Text Placeholder 7">
            <a:extLst>
              <a:ext uri="{FF2B5EF4-FFF2-40B4-BE49-F238E27FC236}">
                <a16:creationId xmlns:a16="http://schemas.microsoft.com/office/drawing/2014/main" id="{CBBC44A5-81B1-45BA-A083-F92FD45EDC83}"/>
              </a:ext>
            </a:extLst>
          </p:cNvPr>
          <p:cNvSpPr>
            <a:spLocks noGrp="1"/>
          </p:cNvSpPr>
          <p:nvPr>
            <p:ph type="body" sz="quarter" idx="40" hasCustomPrompt="1"/>
          </p:nvPr>
        </p:nvSpPr>
        <p:spPr>
          <a:xfrm>
            <a:off x="9258169" y="5510338"/>
            <a:ext cx="1448642" cy="326263"/>
          </a:xfrm>
        </p:spPr>
        <p:txBody>
          <a:bodyPr>
            <a:normAutofit/>
          </a:bodyPr>
          <a:lstStyle>
            <a:lvl2pPr>
              <a:defRPr sz="1600">
                <a:solidFill>
                  <a:schemeClr val="tx1"/>
                </a:solidFill>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188</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326" name="Text Placeholder 7">
            <a:extLst>
              <a:ext uri="{FF2B5EF4-FFF2-40B4-BE49-F238E27FC236}">
                <a16:creationId xmlns:a16="http://schemas.microsoft.com/office/drawing/2014/main" id="{17AAB489-FE4E-4E29-B2AF-2A91287CA20C}"/>
              </a:ext>
            </a:extLst>
          </p:cNvPr>
          <p:cNvSpPr>
            <a:spLocks noGrp="1"/>
          </p:cNvSpPr>
          <p:nvPr>
            <p:ph type="body" sz="quarter" idx="42" hasCustomPrompt="1"/>
          </p:nvPr>
        </p:nvSpPr>
        <p:spPr>
          <a:xfrm>
            <a:off x="89586" y="2412265"/>
            <a:ext cx="1151205" cy="326263"/>
          </a:xfrm>
        </p:spPr>
        <p:txBody>
          <a:bodyPr>
            <a:normAutofit/>
          </a:bodyPr>
          <a:lstStyle>
            <a:lvl1pPr algn="l">
              <a:defRPr/>
            </a:lvl1pPr>
            <a:lvl2pPr>
              <a:defRPr sz="1600">
                <a:solidFill>
                  <a:schemeClr val="tx1"/>
                </a:solidFill>
              </a:defRPr>
            </a:lvl2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Growth</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327" name="Text Placeholder 7">
            <a:extLst>
              <a:ext uri="{FF2B5EF4-FFF2-40B4-BE49-F238E27FC236}">
                <a16:creationId xmlns:a16="http://schemas.microsoft.com/office/drawing/2014/main" id="{F1F8B399-AA82-4DC8-8B29-34EAB49CE299}"/>
              </a:ext>
            </a:extLst>
          </p:cNvPr>
          <p:cNvSpPr>
            <a:spLocks noGrp="1"/>
          </p:cNvSpPr>
          <p:nvPr>
            <p:ph type="body" sz="quarter" idx="43" hasCustomPrompt="1"/>
          </p:nvPr>
        </p:nvSpPr>
        <p:spPr>
          <a:xfrm>
            <a:off x="89586" y="4582501"/>
            <a:ext cx="1151205" cy="326263"/>
          </a:xfrm>
        </p:spPr>
        <p:txBody>
          <a:bodyPr>
            <a:normAutofit/>
          </a:bodyPr>
          <a:lstStyle>
            <a:lvl1pPr algn="l">
              <a:defRPr/>
            </a:lvl1pPr>
            <a:lvl2pPr>
              <a:defRPr sz="1600">
                <a:solidFill>
                  <a:schemeClr val="tx1"/>
                </a:solidFill>
              </a:defRPr>
            </a:lvl2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Decline</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328" name="Text Placeholder 7">
            <a:extLst>
              <a:ext uri="{FF2B5EF4-FFF2-40B4-BE49-F238E27FC236}">
                <a16:creationId xmlns:a16="http://schemas.microsoft.com/office/drawing/2014/main" id="{3A23808C-5F70-4B8C-86DC-599BE70BC9D2}"/>
              </a:ext>
            </a:extLst>
          </p:cNvPr>
          <p:cNvSpPr>
            <a:spLocks noGrp="1"/>
          </p:cNvSpPr>
          <p:nvPr>
            <p:ph type="body" sz="quarter" idx="44" hasCustomPrompt="1"/>
          </p:nvPr>
        </p:nvSpPr>
        <p:spPr>
          <a:xfrm>
            <a:off x="79173" y="5669943"/>
            <a:ext cx="1151205" cy="326263"/>
          </a:xfrm>
        </p:spPr>
        <p:txBody>
          <a:bodyPr>
            <a:normAutofit/>
          </a:bodyPr>
          <a:lstStyle>
            <a:lvl1pPr algn="l">
              <a:defRPr/>
            </a:lvl1pPr>
            <a:lvl2pPr>
              <a:defRPr sz="1600">
                <a:solidFill>
                  <a:schemeClr val="tx1"/>
                </a:solidFill>
              </a:defRPr>
            </a:lvl2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Growth</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Tree>
    <p:extLst>
      <p:ext uri="{BB962C8B-B14F-4D97-AF65-F5344CB8AC3E}">
        <p14:creationId xmlns:p14="http://schemas.microsoft.com/office/powerpoint/2010/main" val="237470365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One Column Chart - Subtitle" preserve="1">
  <p:cSld name="One Column Chart - Subtitle">
    <p:spTree>
      <p:nvGrpSpPr>
        <p:cNvPr id="1" name="Shape 379"/>
        <p:cNvGrpSpPr/>
        <p:nvPr/>
      </p:nvGrpSpPr>
      <p:grpSpPr>
        <a:xfrm>
          <a:off x="0" y="0"/>
          <a:ext cx="0" cy="0"/>
          <a:chOff x="0" y="0"/>
          <a:chExt cx="0" cy="0"/>
        </a:xfrm>
      </p:grpSpPr>
      <p:sp>
        <p:nvSpPr>
          <p:cNvPr id="380" name="Google Shape;380;p65"/>
          <p:cNvSpPr txBox="1">
            <a:spLocks noGrp="1"/>
          </p:cNvSpPr>
          <p:nvPr>
            <p:ph type="body" idx="1"/>
          </p:nvPr>
        </p:nvSpPr>
        <p:spPr>
          <a:xfrm>
            <a:off x="442914" y="2103438"/>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ltLang="zh-TW"/>
              <a:t>Click to edit Master text styles</a:t>
            </a:r>
          </a:p>
        </p:txBody>
      </p:sp>
      <p:sp>
        <p:nvSpPr>
          <p:cNvPr id="381" name="Google Shape;381;p6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
        <p:nvSpPr>
          <p:cNvPr id="382" name="Google Shape;382;p65"/>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83" name="Google Shape;383;p65"/>
          <p:cNvSpPr txBox="1">
            <a:spLocks noGrp="1"/>
          </p:cNvSpPr>
          <p:nvPr>
            <p:ph type="subTitle" idx="2"/>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US" altLang="zh-TW"/>
              <a:t>Click to edit Master subtitle style</a:t>
            </a:r>
            <a:endParaRPr/>
          </a:p>
        </p:txBody>
      </p:sp>
    </p:spTree>
    <p:extLst>
      <p:ext uri="{BB962C8B-B14F-4D97-AF65-F5344CB8AC3E}">
        <p14:creationId xmlns:p14="http://schemas.microsoft.com/office/powerpoint/2010/main" val="188437014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Header Rose Manual" preserve="1">
  <p:cSld name="Section Header Rose Manual">
    <p:spTree>
      <p:nvGrpSpPr>
        <p:cNvPr id="1" name="Shape 384"/>
        <p:cNvGrpSpPr/>
        <p:nvPr/>
      </p:nvGrpSpPr>
      <p:grpSpPr>
        <a:xfrm>
          <a:off x="0" y="0"/>
          <a:ext cx="0" cy="0"/>
          <a:chOff x="0" y="0"/>
          <a:chExt cx="0" cy="0"/>
        </a:xfrm>
      </p:grpSpPr>
      <p:sp>
        <p:nvSpPr>
          <p:cNvPr id="385" name="Google Shape;385;p66"/>
          <p:cNvSpPr txBox="1">
            <a:spLocks noGrp="1"/>
          </p:cNvSpPr>
          <p:nvPr>
            <p:ph type="title"/>
          </p:nvPr>
        </p:nvSpPr>
        <p:spPr>
          <a:xfrm>
            <a:off x="442913" y="428625"/>
            <a:ext cx="1374457" cy="196596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lt1"/>
              </a:buClr>
              <a:buSzPts val="14400"/>
              <a:buFont typeface="Arial"/>
              <a:buNone/>
              <a:defRPr sz="14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Tree>
    <p:extLst>
      <p:ext uri="{BB962C8B-B14F-4D97-AF65-F5344CB8AC3E}">
        <p14:creationId xmlns:p14="http://schemas.microsoft.com/office/powerpoint/2010/main" val="351440972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流程 6" preserve="1">
  <p:cSld name="流程 6">
    <p:spTree>
      <p:nvGrpSpPr>
        <p:cNvPr id="1" name="Shape 466"/>
        <p:cNvGrpSpPr/>
        <p:nvPr/>
      </p:nvGrpSpPr>
      <p:grpSpPr>
        <a:xfrm>
          <a:off x="0" y="0"/>
          <a:ext cx="0" cy="0"/>
          <a:chOff x="0" y="0"/>
          <a:chExt cx="0" cy="0"/>
        </a:xfrm>
      </p:grpSpPr>
      <p:graphicFrame>
        <p:nvGraphicFramePr>
          <p:cNvPr id="467" name="Google Shape;467;p74"/>
          <p:cNvGraphicFramePr/>
          <p:nvPr/>
        </p:nvGraphicFramePr>
        <p:xfrm>
          <a:off x="675147" y="397566"/>
          <a:ext cx="3000000" cy="3000000"/>
        </p:xfrm>
        <a:graphic>
          <a:graphicData uri="http://schemas.openxmlformats.org/drawingml/2006/table">
            <a:tbl>
              <a:tblPr>
                <a:noFill/>
              </a:tblPr>
              <a:tblGrid>
                <a:gridCol w="1886900">
                  <a:extLst>
                    <a:ext uri="{9D8B030D-6E8A-4147-A177-3AD203B41FA5}">
                      <a16:colId xmlns:a16="http://schemas.microsoft.com/office/drawing/2014/main" val="20000"/>
                    </a:ext>
                  </a:extLst>
                </a:gridCol>
                <a:gridCol w="7994075">
                  <a:extLst>
                    <a:ext uri="{9D8B030D-6E8A-4147-A177-3AD203B41FA5}">
                      <a16:colId xmlns:a16="http://schemas.microsoft.com/office/drawing/2014/main" val="20001"/>
                    </a:ext>
                  </a:extLst>
                </a:gridCol>
                <a:gridCol w="1492625">
                  <a:extLst>
                    <a:ext uri="{9D8B030D-6E8A-4147-A177-3AD203B41FA5}">
                      <a16:colId xmlns:a16="http://schemas.microsoft.com/office/drawing/2014/main" val="20002"/>
                    </a:ext>
                  </a:extLst>
                </a:gridCol>
              </a:tblGrid>
              <a:tr h="421925">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a:latin typeface="Microsoft JhengHei"/>
                          <a:ea typeface="Microsoft JhengHei"/>
                          <a:cs typeface="Microsoft JhengHei"/>
                          <a:sym typeface="Microsoft JhengHei"/>
                        </a:rPr>
                        <a:t>流程編號：</a:t>
                      </a:r>
                      <a:endParaRPr sz="1600" u="none" strike="noStrike" cap="none">
                        <a:latin typeface="Microsoft JhengHei"/>
                        <a:ea typeface="Microsoft JhengHei"/>
                        <a:cs typeface="Microsoft JhengHei"/>
                        <a:sym typeface="Microsoft JhengHei"/>
                      </a:endParaRPr>
                    </a:p>
                  </a:txBody>
                  <a:tcPr marL="91450" marR="91450" marT="45725" marB="45725" anchor="ctr">
                    <a:lnR w="12700" cap="flat" cmpd="sng">
                      <a:solidFill>
                        <a:schemeClr val="accent1"/>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a:latin typeface="Microsoft JhengHei"/>
                          <a:ea typeface="Microsoft JhengHei"/>
                          <a:cs typeface="Microsoft JhengHei"/>
                          <a:sym typeface="Microsoft JhengHei"/>
                        </a:rPr>
                        <a:t>日期：</a:t>
                      </a:r>
                      <a:endParaRPr sz="1600" u="none" strike="noStrike" cap="none">
                        <a:latin typeface="Microsoft JhengHei"/>
                        <a:ea typeface="Microsoft JhengHei"/>
                        <a:cs typeface="Microsoft JhengHei"/>
                        <a:sym typeface="Microsoft JhengHei"/>
                      </a:endParaRPr>
                    </a:p>
                  </a:txBody>
                  <a:tcPr marL="91450" marR="91450" marT="45725" marB="45725" anchor="ctr">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lnB w="12700"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421925">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a:latin typeface="Microsoft JhengHei"/>
                          <a:ea typeface="Microsoft JhengHei"/>
                          <a:cs typeface="Microsoft JhengHei"/>
                          <a:sym typeface="Microsoft JhengHei"/>
                        </a:rPr>
                        <a:t>負責人：</a:t>
                      </a:r>
                      <a:endParaRPr sz="1400" u="none" strike="noStrike" cap="none"/>
                    </a:p>
                  </a:txBody>
                  <a:tcPr marL="91450" marR="91450" marT="45725" marB="45725" anchor="ctr">
                    <a:lnR w="12700" cap="flat" cmpd="sng">
                      <a:solidFill>
                        <a:schemeClr val="accent1"/>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a:latin typeface="Microsoft JhengHei"/>
                          <a:ea typeface="Microsoft JhengHei"/>
                          <a:cs typeface="Microsoft JhengHei"/>
                          <a:sym typeface="Microsoft JhengHei"/>
                        </a:rPr>
                        <a:t>版本：</a:t>
                      </a:r>
                      <a:endParaRPr sz="1600" u="none" strike="noStrike" cap="none">
                        <a:latin typeface="Microsoft JhengHei"/>
                        <a:ea typeface="Microsoft JhengHei"/>
                        <a:cs typeface="Microsoft JhengHei"/>
                        <a:sym typeface="Microsoft JhengHei"/>
                      </a:endParaRPr>
                    </a:p>
                  </a:txBody>
                  <a:tcPr marL="91450" marR="91450" marT="45725" marB="45725" anchor="ctr">
                    <a:lnL w="12700" cap="flat" cmpd="sng">
                      <a:solidFill>
                        <a:schemeClr val="accent1"/>
                      </a:solidFill>
                      <a:prstDash val="solid"/>
                      <a:round/>
                      <a:headEnd type="none" w="sm" len="sm"/>
                      <a:tailEnd type="none" w="sm" len="sm"/>
                    </a:lnL>
                    <a:lnR w="12700" cap="flat" cmpd="sng">
                      <a:solidFill>
                        <a:schemeClr val="accent1"/>
                      </a:solidFill>
                      <a:prstDash val="solid"/>
                      <a:round/>
                      <a:headEnd type="none" w="sm" len="sm"/>
                      <a:tailEnd type="none" w="sm" len="sm"/>
                    </a:lnR>
                    <a:lnT w="12700" cap="flat" cmpd="sng">
                      <a:solidFill>
                        <a:schemeClr val="accent1"/>
                      </a:solidFill>
                      <a:prstDash val="solid"/>
                      <a:round/>
                      <a:headEnd type="none" w="sm" len="sm"/>
                      <a:tailEnd type="none" w="sm" len="sm"/>
                    </a:lnT>
                  </a:tcPr>
                </a:tc>
                <a:extLst>
                  <a:ext uri="{0D108BD9-81ED-4DB2-BD59-A6C34878D82A}">
                    <a16:rowId xmlns:a16="http://schemas.microsoft.com/office/drawing/2014/main" val="10001"/>
                  </a:ext>
                </a:extLst>
              </a:tr>
              <a:tr h="729350">
                <a:tc>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lnR w="12700" cap="flat" cmpd="sng">
                      <a:solidFill>
                        <a:schemeClr val="accent1"/>
                      </a:solidFill>
                      <a:prstDash val="solid"/>
                      <a:round/>
                      <a:headEnd type="none" w="sm" len="sm"/>
                      <a:tailEnd type="none" w="sm" len="sm"/>
                    </a:lnR>
                  </a:tcPr>
                </a:tc>
                <a:tc gridSpan="2">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lnL w="12700" cap="flat" cmpd="sng">
                      <a:solidFill>
                        <a:schemeClr val="accent1"/>
                      </a:solidFill>
                      <a:prstDash val="solid"/>
                      <a:round/>
                      <a:headEnd type="none" w="sm" len="sm"/>
                      <a:tailEnd type="none" w="sm" len="sm"/>
                    </a:lnL>
                  </a:tcPr>
                </a:tc>
                <a:tc hMerge="1">
                  <a:txBody>
                    <a:bodyPr/>
                    <a:lstStyle/>
                    <a:p>
                      <a:endParaRPr lang="zh-TW"/>
                    </a:p>
                  </a:txBody>
                  <a:tcPr/>
                </a:tc>
                <a:extLst>
                  <a:ext uri="{0D108BD9-81ED-4DB2-BD59-A6C34878D82A}">
                    <a16:rowId xmlns:a16="http://schemas.microsoft.com/office/drawing/2014/main" val="10002"/>
                  </a:ext>
                </a:extLst>
              </a:tr>
              <a:tr h="4688450">
                <a:tc>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lnR w="12700" cap="flat" cmpd="sng">
                      <a:solidFill>
                        <a:schemeClr val="accent1"/>
                      </a:solidFill>
                      <a:prstDash val="solid"/>
                      <a:round/>
                      <a:headEnd type="none" w="sm" len="sm"/>
                      <a:tailEnd type="none" w="sm" len="sm"/>
                    </a:lnR>
                  </a:tcPr>
                </a:tc>
                <a:tc gridSpan="2">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lnL w="12700" cap="flat" cmpd="sng">
                      <a:solidFill>
                        <a:schemeClr val="accent1"/>
                      </a:solidFill>
                      <a:prstDash val="solid"/>
                      <a:round/>
                      <a:headEnd type="none" w="sm" len="sm"/>
                      <a:tailEnd type="none" w="sm" len="sm"/>
                    </a:lnL>
                  </a:tcPr>
                </a:tc>
                <a:tc hMerge="1">
                  <a:txBody>
                    <a:bodyPr/>
                    <a:lstStyle/>
                    <a:p>
                      <a:endParaRPr lang="zh-TW"/>
                    </a:p>
                  </a:txBody>
                  <a:tcPr/>
                </a:tc>
                <a:extLst>
                  <a:ext uri="{0D108BD9-81ED-4DB2-BD59-A6C34878D82A}">
                    <a16:rowId xmlns:a16="http://schemas.microsoft.com/office/drawing/2014/main" val="10003"/>
                  </a:ext>
                </a:extLst>
              </a:tr>
            </a:tbl>
          </a:graphicData>
        </a:graphic>
      </p:graphicFrame>
      <p:sp>
        <p:nvSpPr>
          <p:cNvPr id="468" name="Google Shape;468;p74"/>
          <p:cNvSpPr txBox="1">
            <a:spLocks noGrp="1"/>
          </p:cNvSpPr>
          <p:nvPr>
            <p:ph type="title"/>
          </p:nvPr>
        </p:nvSpPr>
        <p:spPr>
          <a:xfrm>
            <a:off x="2562050" y="407500"/>
            <a:ext cx="7947000" cy="397500"/>
          </a:xfrm>
          <a:prstGeom prst="rect">
            <a:avLst/>
          </a:prstGeom>
          <a:noFill/>
          <a:ln>
            <a:noFill/>
          </a:ln>
        </p:spPr>
        <p:txBody>
          <a:bodyPr spcFirstLastPara="1" wrap="square" lIns="0" tIns="0" rIns="0" bIns="0" anchor="ctr" anchorCtr="0">
            <a:noAutofit/>
          </a:bodyPr>
          <a:lstStyle>
            <a:lvl1pPr lvl="0" algn="l" rtl="0">
              <a:lnSpc>
                <a:spcPct val="85000"/>
              </a:lnSpc>
              <a:spcBef>
                <a:spcPts val="0"/>
              </a:spcBef>
              <a:spcAft>
                <a:spcPts val="0"/>
              </a:spcAft>
              <a:buClr>
                <a:schemeClr val="dk1"/>
              </a:buClr>
              <a:buSzPts val="3200"/>
              <a:buFont typeface="Georgia"/>
              <a:buNone/>
              <a:defRPr sz="2400" b="1">
                <a:latin typeface="Microsoft JhengHei"/>
                <a:ea typeface="Microsoft JhengHei"/>
                <a:cs typeface="Microsoft JhengHei"/>
                <a:sym typeface="Microsoft JhengHei"/>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r>
              <a:rPr lang="en-US" altLang="zh-TW"/>
              <a:t>Click to edit Master title style</a:t>
            </a:r>
            <a:endParaRPr/>
          </a:p>
        </p:txBody>
      </p:sp>
      <p:sp>
        <p:nvSpPr>
          <p:cNvPr id="469" name="Google Shape;469;p74"/>
          <p:cNvSpPr txBox="1">
            <a:spLocks noGrp="1"/>
          </p:cNvSpPr>
          <p:nvPr>
            <p:ph type="subTitle" idx="1"/>
          </p:nvPr>
        </p:nvSpPr>
        <p:spPr>
          <a:xfrm>
            <a:off x="2581850" y="834875"/>
            <a:ext cx="7947000" cy="397500"/>
          </a:xfrm>
          <a:prstGeom prst="rect">
            <a:avLst/>
          </a:prstGeom>
          <a:noFill/>
          <a:ln>
            <a:noFill/>
          </a:ln>
        </p:spPr>
        <p:txBody>
          <a:bodyPr spcFirstLastPara="1" wrap="square" lIns="0" tIns="0" rIns="0" bIns="0" anchor="ctr" anchorCtr="0">
            <a:noAutofit/>
          </a:bodyPr>
          <a:lstStyle>
            <a:lvl1pPr lvl="0" algn="l" rtl="0">
              <a:lnSpc>
                <a:spcPct val="85000"/>
              </a:lnSpc>
              <a:spcBef>
                <a:spcPts val="0"/>
              </a:spcBef>
              <a:spcAft>
                <a:spcPts val="0"/>
              </a:spcAft>
              <a:buClr>
                <a:schemeClr val="dk1"/>
              </a:buClr>
              <a:buSzPts val="2400"/>
              <a:buNone/>
              <a:defRPr sz="1600" b="0">
                <a:solidFill>
                  <a:schemeClr val="dk1"/>
                </a:solidFill>
                <a:latin typeface="Microsoft JhengHei"/>
                <a:ea typeface="Microsoft JhengHei"/>
                <a:cs typeface="Microsoft JhengHei"/>
                <a:sym typeface="Microsoft JhengHei"/>
              </a:defRPr>
            </a:lvl1pPr>
            <a:lvl2pPr lvl="1" algn="l" rtl="0">
              <a:lnSpc>
                <a:spcPct val="85000"/>
              </a:lnSpc>
              <a:spcBef>
                <a:spcPts val="0"/>
              </a:spcBef>
              <a:spcAft>
                <a:spcPts val="0"/>
              </a:spcAft>
              <a:buClr>
                <a:schemeClr val="dk1"/>
              </a:buClr>
              <a:buSzPts val="2400"/>
              <a:buNone/>
              <a:defRPr sz="2400"/>
            </a:lvl2pPr>
            <a:lvl3pPr lvl="2" algn="l" rtl="0">
              <a:lnSpc>
                <a:spcPct val="85000"/>
              </a:lnSpc>
              <a:spcBef>
                <a:spcPts val="0"/>
              </a:spcBef>
              <a:spcAft>
                <a:spcPts val="0"/>
              </a:spcAft>
              <a:buClr>
                <a:schemeClr val="dk1"/>
              </a:buClr>
              <a:buSzPts val="2400"/>
              <a:buNone/>
              <a:defRPr sz="2400"/>
            </a:lvl3pPr>
            <a:lvl4pPr lvl="3" algn="l" rtl="0">
              <a:lnSpc>
                <a:spcPct val="85000"/>
              </a:lnSpc>
              <a:spcBef>
                <a:spcPts val="0"/>
              </a:spcBef>
              <a:spcAft>
                <a:spcPts val="0"/>
              </a:spcAft>
              <a:buClr>
                <a:schemeClr val="dk1"/>
              </a:buClr>
              <a:buSzPts val="2400"/>
              <a:buNone/>
              <a:defRPr sz="2400"/>
            </a:lvl4pPr>
            <a:lvl5pPr lvl="4" algn="l" rtl="0">
              <a:lnSpc>
                <a:spcPct val="85000"/>
              </a:lnSpc>
              <a:spcBef>
                <a:spcPts val="0"/>
              </a:spcBef>
              <a:spcAft>
                <a:spcPts val="0"/>
              </a:spcAft>
              <a:buClr>
                <a:schemeClr val="dk1"/>
              </a:buClr>
              <a:buSzPts val="2400"/>
              <a:buNone/>
              <a:defRPr sz="2400"/>
            </a:lvl5pPr>
            <a:lvl6pPr lvl="5" algn="l" rtl="0">
              <a:lnSpc>
                <a:spcPct val="85000"/>
              </a:lnSpc>
              <a:spcBef>
                <a:spcPts val="0"/>
              </a:spcBef>
              <a:spcAft>
                <a:spcPts val="0"/>
              </a:spcAft>
              <a:buClr>
                <a:schemeClr val="dk1"/>
              </a:buClr>
              <a:buSzPts val="2400"/>
              <a:buNone/>
              <a:defRPr sz="2400"/>
            </a:lvl6pPr>
            <a:lvl7pPr lvl="6" algn="l" rtl="0">
              <a:lnSpc>
                <a:spcPct val="85000"/>
              </a:lnSpc>
              <a:spcBef>
                <a:spcPts val="0"/>
              </a:spcBef>
              <a:spcAft>
                <a:spcPts val="0"/>
              </a:spcAft>
              <a:buClr>
                <a:schemeClr val="dk1"/>
              </a:buClr>
              <a:buSzPts val="2400"/>
              <a:buNone/>
              <a:defRPr sz="2400"/>
            </a:lvl7pPr>
            <a:lvl8pPr lvl="7" algn="l" rtl="0">
              <a:lnSpc>
                <a:spcPct val="85000"/>
              </a:lnSpc>
              <a:spcBef>
                <a:spcPts val="0"/>
              </a:spcBef>
              <a:spcAft>
                <a:spcPts val="0"/>
              </a:spcAft>
              <a:buClr>
                <a:schemeClr val="dk1"/>
              </a:buClr>
              <a:buSzPts val="2400"/>
              <a:buNone/>
              <a:defRPr sz="2400"/>
            </a:lvl8pPr>
            <a:lvl9pPr lvl="8" algn="l" rtl="0">
              <a:lnSpc>
                <a:spcPct val="85000"/>
              </a:lnSpc>
              <a:spcBef>
                <a:spcPts val="0"/>
              </a:spcBef>
              <a:spcAft>
                <a:spcPts val="0"/>
              </a:spcAft>
              <a:buClr>
                <a:schemeClr val="dk1"/>
              </a:buClr>
              <a:buSzPts val="2400"/>
              <a:buNone/>
              <a:defRPr sz="2400"/>
            </a:lvl9pPr>
          </a:lstStyle>
          <a:p>
            <a:r>
              <a:rPr lang="en-US" altLang="zh-TW"/>
              <a:t>Click to edit Master subtitle style</a:t>
            </a:r>
            <a:endParaRPr/>
          </a:p>
        </p:txBody>
      </p:sp>
      <p:sp>
        <p:nvSpPr>
          <p:cNvPr id="470" name="Google Shape;470;p74"/>
          <p:cNvSpPr txBox="1"/>
          <p:nvPr/>
        </p:nvSpPr>
        <p:spPr>
          <a:xfrm>
            <a:off x="1695026" y="1269150"/>
            <a:ext cx="1176900" cy="246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GB" sz="1600" b="0" i="0" u="none" strike="noStrike" cap="none">
                <a:solidFill>
                  <a:schemeClr val="dk1"/>
                </a:solidFill>
                <a:latin typeface="Arial"/>
                <a:ea typeface="Arial"/>
                <a:cs typeface="Arial"/>
                <a:sym typeface="Arial"/>
              </a:rPr>
              <a:t>部門角色</a:t>
            </a:r>
            <a:endParaRPr sz="1600" b="0" i="0" u="none" strike="noStrike" cap="none">
              <a:solidFill>
                <a:schemeClr val="dk1"/>
              </a:solidFill>
              <a:latin typeface="Arial"/>
              <a:ea typeface="Arial"/>
              <a:cs typeface="Arial"/>
              <a:sym typeface="Arial"/>
            </a:endParaRPr>
          </a:p>
        </p:txBody>
      </p:sp>
      <p:sp>
        <p:nvSpPr>
          <p:cNvPr id="471" name="Google Shape;471;p74"/>
          <p:cNvSpPr txBox="1"/>
          <p:nvPr/>
        </p:nvSpPr>
        <p:spPr>
          <a:xfrm>
            <a:off x="751344" y="1721193"/>
            <a:ext cx="1315200" cy="246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GB" sz="1600" b="0" i="0" u="none" strike="noStrike" cap="none">
                <a:solidFill>
                  <a:schemeClr val="dk1"/>
                </a:solidFill>
                <a:latin typeface="Arial"/>
                <a:ea typeface="Arial"/>
                <a:cs typeface="Arial"/>
                <a:sym typeface="Arial"/>
              </a:rPr>
              <a:t>流程說明</a:t>
            </a:r>
            <a:endParaRPr sz="1600" b="0" i="0" u="none" strike="noStrike" cap="none">
              <a:solidFill>
                <a:schemeClr val="dk1"/>
              </a:solidFill>
              <a:latin typeface="Arial"/>
              <a:ea typeface="Arial"/>
              <a:cs typeface="Arial"/>
              <a:sym typeface="Arial"/>
            </a:endParaRPr>
          </a:p>
        </p:txBody>
      </p:sp>
      <p:sp>
        <p:nvSpPr>
          <p:cNvPr id="472" name="Google Shape;472;p74"/>
          <p:cNvSpPr txBox="1">
            <a:spLocks noGrp="1"/>
          </p:cNvSpPr>
          <p:nvPr>
            <p:ph type="sldNum" idx="12"/>
          </p:nvPr>
        </p:nvSpPr>
        <p:spPr>
          <a:xfrm>
            <a:off x="9984296" y="6492240"/>
            <a:ext cx="17649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700"/>
              <a:buFont typeface="Arial"/>
              <a:buNone/>
              <a:defRPr sz="75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00"/>
              <a:buFont typeface="Arial"/>
              <a:buNone/>
              <a:defRPr sz="75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00"/>
              <a:buFont typeface="Arial"/>
              <a:buNone/>
              <a:defRPr sz="75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00"/>
              <a:buFont typeface="Arial"/>
              <a:buNone/>
              <a:defRPr sz="75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00"/>
              <a:buFont typeface="Arial"/>
              <a:buNone/>
              <a:defRPr sz="75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00"/>
              <a:buFont typeface="Arial"/>
              <a:buNone/>
              <a:defRPr sz="75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00"/>
              <a:buFont typeface="Arial"/>
              <a:buNone/>
              <a:defRPr sz="75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00"/>
              <a:buFont typeface="Arial"/>
              <a:buNone/>
              <a:defRPr sz="75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00"/>
              <a:buFont typeface="Arial"/>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473" name="Google Shape;473;p74"/>
          <p:cNvSpPr txBox="1">
            <a:spLocks noGrp="1"/>
          </p:cNvSpPr>
          <p:nvPr>
            <p:ph type="body" idx="2"/>
          </p:nvPr>
        </p:nvSpPr>
        <p:spPr>
          <a:xfrm>
            <a:off x="682625" y="2020824"/>
            <a:ext cx="1920900" cy="4627500"/>
          </a:xfrm>
          <a:prstGeom prst="rect">
            <a:avLst/>
          </a:prstGeom>
          <a:noFill/>
          <a:ln>
            <a:noFill/>
          </a:ln>
        </p:spPr>
        <p:txBody>
          <a:bodyPr spcFirstLastPara="1" wrap="square" lIns="0" tIns="0" rIns="0" bIns="0" anchor="t" anchorCtr="0">
            <a:noAutofit/>
          </a:bodyPr>
          <a:lstStyle>
            <a:lvl1pPr marL="457200" lvl="0" indent="-342900" algn="l" rtl="0">
              <a:lnSpc>
                <a:spcPct val="100000"/>
              </a:lnSpc>
              <a:spcBef>
                <a:spcPts val="0"/>
              </a:spcBef>
              <a:spcAft>
                <a:spcPts val="0"/>
              </a:spcAft>
              <a:buSzPts val="1800"/>
              <a:buFont typeface="Arial"/>
              <a:buChar char="•"/>
              <a:defRPr sz="1200">
                <a:solidFill>
                  <a:schemeClr val="accent1"/>
                </a:solidFill>
                <a:latin typeface="Microsoft JhengHei"/>
                <a:ea typeface="Microsoft JhengHei"/>
                <a:cs typeface="Microsoft JhengHei"/>
                <a:sym typeface="Microsoft JhengHei"/>
              </a:defRPr>
            </a:lvl1pPr>
            <a:lvl2pPr marL="914400" lvl="1" indent="-228600" algn="l" rtl="0">
              <a:lnSpc>
                <a:spcPct val="100000"/>
              </a:lnSpc>
              <a:spcBef>
                <a:spcPts val="1200"/>
              </a:spcBef>
              <a:spcAft>
                <a:spcPts val="0"/>
              </a:spcAft>
              <a:buSzPts val="1600"/>
              <a:buNone/>
              <a:defRPr/>
            </a:lvl2pPr>
            <a:lvl3pPr marL="1371600" lvl="2" indent="-330200" algn="l" rtl="0">
              <a:lnSpc>
                <a:spcPct val="100000"/>
              </a:lnSpc>
              <a:spcBef>
                <a:spcPts val="600"/>
              </a:spcBef>
              <a:spcAft>
                <a:spcPts val="0"/>
              </a:spcAft>
              <a:buSzPts val="1600"/>
              <a:buChar char="•"/>
              <a:defRPr/>
            </a:lvl3pPr>
            <a:lvl4pPr marL="1828800" lvl="3" indent="-330200" algn="l" rtl="0">
              <a:lnSpc>
                <a:spcPct val="100000"/>
              </a:lnSpc>
              <a:spcBef>
                <a:spcPts val="600"/>
              </a:spcBef>
              <a:spcAft>
                <a:spcPts val="0"/>
              </a:spcAft>
              <a:buSzPts val="1600"/>
              <a:buChar char="–"/>
              <a:defRPr/>
            </a:lvl4pPr>
            <a:lvl5pPr marL="2286000" lvl="4" indent="-330200" algn="l" rtl="0">
              <a:lnSpc>
                <a:spcPct val="100000"/>
              </a:lnSpc>
              <a:spcBef>
                <a:spcPts val="600"/>
              </a:spcBef>
              <a:spcAft>
                <a:spcPts val="0"/>
              </a:spcAft>
              <a:buSzPts val="1600"/>
              <a:buChar char="•"/>
              <a:defRPr/>
            </a:lvl5pPr>
            <a:lvl6pPr marL="2743200" lvl="5" indent="-330200" algn="l" rtl="0">
              <a:lnSpc>
                <a:spcPct val="100000"/>
              </a:lnSpc>
              <a:spcBef>
                <a:spcPts val="600"/>
              </a:spcBef>
              <a:spcAft>
                <a:spcPts val="0"/>
              </a:spcAft>
              <a:buSzPts val="1600"/>
              <a:buChar char="–"/>
              <a:defRPr/>
            </a:lvl6pPr>
            <a:lvl7pPr marL="3200400" lvl="6" indent="-330200" algn="l" rtl="0">
              <a:lnSpc>
                <a:spcPct val="100000"/>
              </a:lnSpc>
              <a:spcBef>
                <a:spcPts val="600"/>
              </a:spcBef>
              <a:spcAft>
                <a:spcPts val="0"/>
              </a:spcAft>
              <a:buSzPts val="1600"/>
              <a:buChar char="•"/>
              <a:defRPr/>
            </a:lvl7pPr>
            <a:lvl8pPr marL="3657600" lvl="7" indent="-330200" algn="l" rtl="0">
              <a:lnSpc>
                <a:spcPct val="100000"/>
              </a:lnSpc>
              <a:spcBef>
                <a:spcPts val="600"/>
              </a:spcBef>
              <a:spcAft>
                <a:spcPts val="0"/>
              </a:spcAft>
              <a:buSzPts val="1600"/>
              <a:buChar char="–"/>
              <a:defRPr/>
            </a:lvl8pPr>
            <a:lvl9pPr marL="4114800" lvl="8" indent="-330200" algn="l" rtl="0">
              <a:lnSpc>
                <a:spcPct val="100000"/>
              </a:lnSpc>
              <a:spcBef>
                <a:spcPts val="600"/>
              </a:spcBef>
              <a:spcAft>
                <a:spcPts val="600"/>
              </a:spcAft>
              <a:buSzPts val="1600"/>
              <a:buChar char="•"/>
              <a:defRPr/>
            </a:lvl9pPr>
          </a:lstStyle>
          <a:p>
            <a:pPr lvl="0"/>
            <a:r>
              <a:rPr lang="en-US" altLang="zh-TW"/>
              <a:t>Click to edit Master text styles</a:t>
            </a:r>
          </a:p>
        </p:txBody>
      </p:sp>
      <p:cxnSp>
        <p:nvCxnSpPr>
          <p:cNvPr id="474" name="Google Shape;474;p74"/>
          <p:cNvCxnSpPr/>
          <p:nvPr/>
        </p:nvCxnSpPr>
        <p:spPr>
          <a:xfrm>
            <a:off x="680875" y="1255375"/>
            <a:ext cx="1893900" cy="712800"/>
          </a:xfrm>
          <a:prstGeom prst="straightConnector1">
            <a:avLst/>
          </a:prstGeom>
          <a:noFill/>
          <a:ln w="9525" cap="flat" cmpd="sng">
            <a:solidFill>
              <a:schemeClr val="accent1"/>
            </a:solidFill>
            <a:prstDash val="solid"/>
            <a:round/>
            <a:headEnd type="none" w="sm" len="sm"/>
            <a:tailEnd type="none" w="sm" len="sm"/>
          </a:ln>
        </p:spPr>
      </p:cxnSp>
      <p:sp>
        <p:nvSpPr>
          <p:cNvPr id="475" name="Google Shape;475;p74"/>
          <p:cNvSpPr txBox="1">
            <a:spLocks noGrp="1"/>
          </p:cNvSpPr>
          <p:nvPr>
            <p:ph type="subTitle" idx="3"/>
          </p:nvPr>
        </p:nvSpPr>
        <p:spPr>
          <a:xfrm>
            <a:off x="1680925" y="404275"/>
            <a:ext cx="881100" cy="397500"/>
          </a:xfrm>
          <a:prstGeom prst="rect">
            <a:avLst/>
          </a:prstGeom>
          <a:noFill/>
          <a:ln>
            <a:noFill/>
          </a:ln>
        </p:spPr>
        <p:txBody>
          <a:bodyPr spcFirstLastPara="1" wrap="square" lIns="0" tIns="0" rIns="0" bIns="0" anchor="ctr" anchorCtr="0">
            <a:noAutofit/>
          </a:bodyPr>
          <a:lstStyle>
            <a:lvl1pPr lvl="0" algn="ctr" rtl="0">
              <a:lnSpc>
                <a:spcPct val="100000"/>
              </a:lnSpc>
              <a:spcBef>
                <a:spcPts val="0"/>
              </a:spcBef>
              <a:spcAft>
                <a:spcPts val="0"/>
              </a:spcAft>
              <a:buClr>
                <a:srgbClr val="666666"/>
              </a:buClr>
              <a:buSzPts val="1600"/>
              <a:buFont typeface="Microsoft JhengHei"/>
              <a:buNone/>
              <a:defRPr sz="1600" b="0">
                <a:solidFill>
                  <a:srgbClr val="666666"/>
                </a:solidFill>
                <a:latin typeface="Microsoft JhengHei"/>
                <a:ea typeface="Microsoft JhengHei"/>
                <a:cs typeface="Microsoft JhengHei"/>
                <a:sym typeface="Microsoft JhengHei"/>
              </a:defRPr>
            </a:lvl1pPr>
            <a:lvl2pPr lvl="1" algn="l" rtl="0">
              <a:lnSpc>
                <a:spcPct val="100000"/>
              </a:lnSpc>
              <a:spcBef>
                <a:spcPts val="1200"/>
              </a:spcBef>
              <a:spcAft>
                <a:spcPts val="0"/>
              </a:spcAft>
              <a:buSzPts val="1600"/>
              <a:buNone/>
              <a:defRPr/>
            </a:lvl2pPr>
            <a:lvl3pPr lvl="2" algn="l" rtl="0">
              <a:lnSpc>
                <a:spcPct val="100000"/>
              </a:lnSpc>
              <a:spcBef>
                <a:spcPts val="600"/>
              </a:spcBef>
              <a:spcAft>
                <a:spcPts val="0"/>
              </a:spcAft>
              <a:buSzPts val="1600"/>
              <a:buNone/>
              <a:defRPr/>
            </a:lvl3pPr>
            <a:lvl4pPr lvl="3" algn="l" rtl="0">
              <a:lnSpc>
                <a:spcPct val="100000"/>
              </a:lnSpc>
              <a:spcBef>
                <a:spcPts val="600"/>
              </a:spcBef>
              <a:spcAft>
                <a:spcPts val="0"/>
              </a:spcAft>
              <a:buSzPts val="1600"/>
              <a:buNone/>
              <a:defRPr/>
            </a:lvl4pPr>
            <a:lvl5pPr lvl="4" algn="l" rtl="0">
              <a:lnSpc>
                <a:spcPct val="100000"/>
              </a:lnSpc>
              <a:spcBef>
                <a:spcPts val="600"/>
              </a:spcBef>
              <a:spcAft>
                <a:spcPts val="0"/>
              </a:spcAft>
              <a:buSzPts val="1600"/>
              <a:buNone/>
              <a:defRPr/>
            </a:lvl5pPr>
            <a:lvl6pPr lvl="5" algn="l" rtl="0">
              <a:lnSpc>
                <a:spcPct val="100000"/>
              </a:lnSpc>
              <a:spcBef>
                <a:spcPts val="600"/>
              </a:spcBef>
              <a:spcAft>
                <a:spcPts val="0"/>
              </a:spcAft>
              <a:buSzPts val="1600"/>
              <a:buNone/>
              <a:defRPr/>
            </a:lvl6pPr>
            <a:lvl7pPr lvl="6" algn="l" rtl="0">
              <a:lnSpc>
                <a:spcPct val="100000"/>
              </a:lnSpc>
              <a:spcBef>
                <a:spcPts val="600"/>
              </a:spcBef>
              <a:spcAft>
                <a:spcPts val="0"/>
              </a:spcAft>
              <a:buSzPts val="1600"/>
              <a:buNone/>
              <a:defRPr/>
            </a:lvl7pPr>
            <a:lvl8pPr lvl="7" algn="l" rtl="0">
              <a:lnSpc>
                <a:spcPct val="100000"/>
              </a:lnSpc>
              <a:spcBef>
                <a:spcPts val="600"/>
              </a:spcBef>
              <a:spcAft>
                <a:spcPts val="0"/>
              </a:spcAft>
              <a:buSzPts val="1600"/>
              <a:buNone/>
              <a:defRPr/>
            </a:lvl8pPr>
            <a:lvl9pPr lvl="8" algn="l" rtl="0">
              <a:lnSpc>
                <a:spcPct val="100000"/>
              </a:lnSpc>
              <a:spcBef>
                <a:spcPts val="600"/>
              </a:spcBef>
              <a:spcAft>
                <a:spcPts val="600"/>
              </a:spcAft>
              <a:buSzPts val="1600"/>
              <a:buNone/>
              <a:defRPr/>
            </a:lvl9pPr>
          </a:lstStyle>
          <a:p>
            <a:r>
              <a:rPr lang="en-US" altLang="zh-TW"/>
              <a:t>Click to edit Master subtitle style</a:t>
            </a:r>
            <a:endParaRPr/>
          </a:p>
        </p:txBody>
      </p:sp>
      <p:sp>
        <p:nvSpPr>
          <p:cNvPr id="476" name="Google Shape;476;p74"/>
          <p:cNvSpPr txBox="1">
            <a:spLocks noGrp="1"/>
          </p:cNvSpPr>
          <p:nvPr>
            <p:ph type="subTitle" idx="4"/>
          </p:nvPr>
        </p:nvSpPr>
        <p:spPr>
          <a:xfrm>
            <a:off x="1524800" y="829825"/>
            <a:ext cx="1037100" cy="397500"/>
          </a:xfrm>
          <a:prstGeom prst="rect">
            <a:avLst/>
          </a:prstGeom>
          <a:noFill/>
          <a:ln>
            <a:noFill/>
          </a:ln>
        </p:spPr>
        <p:txBody>
          <a:bodyPr spcFirstLastPara="1" wrap="square" lIns="0" tIns="0" rIns="0" bIns="0" anchor="ctr" anchorCtr="0">
            <a:noAutofit/>
          </a:bodyPr>
          <a:lstStyle>
            <a:lvl1pPr lvl="0" algn="ctr" rtl="0">
              <a:lnSpc>
                <a:spcPct val="100000"/>
              </a:lnSpc>
              <a:spcBef>
                <a:spcPts val="0"/>
              </a:spcBef>
              <a:spcAft>
                <a:spcPts val="0"/>
              </a:spcAft>
              <a:buClr>
                <a:srgbClr val="666666"/>
              </a:buClr>
              <a:buSzPts val="1600"/>
              <a:buFont typeface="Microsoft JhengHei"/>
              <a:buNone/>
              <a:defRPr sz="1600" b="0">
                <a:solidFill>
                  <a:srgbClr val="666666"/>
                </a:solidFill>
                <a:latin typeface="Microsoft JhengHei"/>
                <a:ea typeface="Microsoft JhengHei"/>
                <a:cs typeface="Microsoft JhengHei"/>
                <a:sym typeface="Microsoft JhengHei"/>
              </a:defRPr>
            </a:lvl1pPr>
            <a:lvl2pPr lvl="1" algn="l" rtl="0">
              <a:lnSpc>
                <a:spcPct val="100000"/>
              </a:lnSpc>
              <a:spcBef>
                <a:spcPts val="1200"/>
              </a:spcBef>
              <a:spcAft>
                <a:spcPts val="0"/>
              </a:spcAft>
              <a:buSzPts val="1600"/>
              <a:buNone/>
              <a:defRPr/>
            </a:lvl2pPr>
            <a:lvl3pPr lvl="2" algn="l" rtl="0">
              <a:lnSpc>
                <a:spcPct val="100000"/>
              </a:lnSpc>
              <a:spcBef>
                <a:spcPts val="600"/>
              </a:spcBef>
              <a:spcAft>
                <a:spcPts val="0"/>
              </a:spcAft>
              <a:buSzPts val="1600"/>
              <a:buNone/>
              <a:defRPr/>
            </a:lvl3pPr>
            <a:lvl4pPr lvl="3" algn="l" rtl="0">
              <a:lnSpc>
                <a:spcPct val="100000"/>
              </a:lnSpc>
              <a:spcBef>
                <a:spcPts val="600"/>
              </a:spcBef>
              <a:spcAft>
                <a:spcPts val="0"/>
              </a:spcAft>
              <a:buSzPts val="1600"/>
              <a:buNone/>
              <a:defRPr/>
            </a:lvl4pPr>
            <a:lvl5pPr lvl="4" algn="l" rtl="0">
              <a:lnSpc>
                <a:spcPct val="100000"/>
              </a:lnSpc>
              <a:spcBef>
                <a:spcPts val="600"/>
              </a:spcBef>
              <a:spcAft>
                <a:spcPts val="0"/>
              </a:spcAft>
              <a:buSzPts val="1600"/>
              <a:buNone/>
              <a:defRPr/>
            </a:lvl5pPr>
            <a:lvl6pPr lvl="5" algn="l" rtl="0">
              <a:lnSpc>
                <a:spcPct val="100000"/>
              </a:lnSpc>
              <a:spcBef>
                <a:spcPts val="600"/>
              </a:spcBef>
              <a:spcAft>
                <a:spcPts val="0"/>
              </a:spcAft>
              <a:buSzPts val="1600"/>
              <a:buNone/>
              <a:defRPr/>
            </a:lvl6pPr>
            <a:lvl7pPr lvl="6" algn="l" rtl="0">
              <a:lnSpc>
                <a:spcPct val="100000"/>
              </a:lnSpc>
              <a:spcBef>
                <a:spcPts val="600"/>
              </a:spcBef>
              <a:spcAft>
                <a:spcPts val="0"/>
              </a:spcAft>
              <a:buSzPts val="1600"/>
              <a:buNone/>
              <a:defRPr/>
            </a:lvl7pPr>
            <a:lvl8pPr lvl="7" algn="l" rtl="0">
              <a:lnSpc>
                <a:spcPct val="100000"/>
              </a:lnSpc>
              <a:spcBef>
                <a:spcPts val="600"/>
              </a:spcBef>
              <a:spcAft>
                <a:spcPts val="0"/>
              </a:spcAft>
              <a:buSzPts val="1600"/>
              <a:buNone/>
              <a:defRPr/>
            </a:lvl8pPr>
            <a:lvl9pPr lvl="8" algn="l" rtl="0">
              <a:lnSpc>
                <a:spcPct val="100000"/>
              </a:lnSpc>
              <a:spcBef>
                <a:spcPts val="600"/>
              </a:spcBef>
              <a:spcAft>
                <a:spcPts val="600"/>
              </a:spcAft>
              <a:buSzPts val="1600"/>
              <a:buNone/>
              <a:defRPr/>
            </a:lvl9pPr>
          </a:lstStyle>
          <a:p>
            <a:r>
              <a:rPr lang="en-US" altLang="zh-TW"/>
              <a:t>Click to edit Master subtitle style</a:t>
            </a:r>
            <a:endParaRPr/>
          </a:p>
        </p:txBody>
      </p:sp>
      <p:sp>
        <p:nvSpPr>
          <p:cNvPr id="477" name="Google Shape;477;p74"/>
          <p:cNvSpPr txBox="1">
            <a:spLocks noGrp="1"/>
          </p:cNvSpPr>
          <p:nvPr>
            <p:ph type="subTitle" idx="5"/>
          </p:nvPr>
        </p:nvSpPr>
        <p:spPr>
          <a:xfrm>
            <a:off x="11167650" y="407500"/>
            <a:ext cx="881100" cy="3975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rgbClr val="666666"/>
              </a:buClr>
              <a:buSzPts val="1600"/>
              <a:buFont typeface="Microsoft JhengHei"/>
              <a:buNone/>
              <a:defRPr sz="1600" b="0">
                <a:solidFill>
                  <a:srgbClr val="666666"/>
                </a:solidFill>
                <a:latin typeface="Microsoft JhengHei"/>
                <a:ea typeface="Microsoft JhengHei"/>
                <a:cs typeface="Microsoft JhengHei"/>
                <a:sym typeface="Microsoft JhengHei"/>
              </a:defRPr>
            </a:lvl1pPr>
            <a:lvl2pPr lvl="1" algn="l" rtl="0">
              <a:lnSpc>
                <a:spcPct val="100000"/>
              </a:lnSpc>
              <a:spcBef>
                <a:spcPts val="1200"/>
              </a:spcBef>
              <a:spcAft>
                <a:spcPts val="0"/>
              </a:spcAft>
              <a:buSzPts val="1600"/>
              <a:buNone/>
              <a:defRPr/>
            </a:lvl2pPr>
            <a:lvl3pPr lvl="2" algn="l" rtl="0">
              <a:lnSpc>
                <a:spcPct val="100000"/>
              </a:lnSpc>
              <a:spcBef>
                <a:spcPts val="600"/>
              </a:spcBef>
              <a:spcAft>
                <a:spcPts val="0"/>
              </a:spcAft>
              <a:buSzPts val="1600"/>
              <a:buNone/>
              <a:defRPr/>
            </a:lvl3pPr>
            <a:lvl4pPr lvl="3" algn="l" rtl="0">
              <a:lnSpc>
                <a:spcPct val="100000"/>
              </a:lnSpc>
              <a:spcBef>
                <a:spcPts val="600"/>
              </a:spcBef>
              <a:spcAft>
                <a:spcPts val="0"/>
              </a:spcAft>
              <a:buSzPts val="1600"/>
              <a:buNone/>
              <a:defRPr/>
            </a:lvl4pPr>
            <a:lvl5pPr lvl="4" algn="l" rtl="0">
              <a:lnSpc>
                <a:spcPct val="100000"/>
              </a:lnSpc>
              <a:spcBef>
                <a:spcPts val="600"/>
              </a:spcBef>
              <a:spcAft>
                <a:spcPts val="0"/>
              </a:spcAft>
              <a:buSzPts val="1600"/>
              <a:buNone/>
              <a:defRPr/>
            </a:lvl5pPr>
            <a:lvl6pPr lvl="5" algn="l" rtl="0">
              <a:lnSpc>
                <a:spcPct val="100000"/>
              </a:lnSpc>
              <a:spcBef>
                <a:spcPts val="600"/>
              </a:spcBef>
              <a:spcAft>
                <a:spcPts val="0"/>
              </a:spcAft>
              <a:buSzPts val="1600"/>
              <a:buNone/>
              <a:defRPr/>
            </a:lvl6pPr>
            <a:lvl7pPr lvl="6" algn="l" rtl="0">
              <a:lnSpc>
                <a:spcPct val="100000"/>
              </a:lnSpc>
              <a:spcBef>
                <a:spcPts val="600"/>
              </a:spcBef>
              <a:spcAft>
                <a:spcPts val="0"/>
              </a:spcAft>
              <a:buSzPts val="1600"/>
              <a:buNone/>
              <a:defRPr/>
            </a:lvl7pPr>
            <a:lvl8pPr lvl="7" algn="l" rtl="0">
              <a:lnSpc>
                <a:spcPct val="100000"/>
              </a:lnSpc>
              <a:spcBef>
                <a:spcPts val="600"/>
              </a:spcBef>
              <a:spcAft>
                <a:spcPts val="0"/>
              </a:spcAft>
              <a:buSzPts val="1600"/>
              <a:buNone/>
              <a:defRPr/>
            </a:lvl8pPr>
            <a:lvl9pPr lvl="8" algn="l" rtl="0">
              <a:lnSpc>
                <a:spcPct val="100000"/>
              </a:lnSpc>
              <a:spcBef>
                <a:spcPts val="600"/>
              </a:spcBef>
              <a:spcAft>
                <a:spcPts val="600"/>
              </a:spcAft>
              <a:buSzPts val="1600"/>
              <a:buNone/>
              <a:defRPr/>
            </a:lvl9pPr>
          </a:lstStyle>
          <a:p>
            <a:r>
              <a:rPr lang="en-US" altLang="zh-TW"/>
              <a:t>Click to edit Master subtitle style</a:t>
            </a:r>
            <a:endParaRPr/>
          </a:p>
        </p:txBody>
      </p:sp>
      <p:sp>
        <p:nvSpPr>
          <p:cNvPr id="478" name="Google Shape;478;p74"/>
          <p:cNvSpPr txBox="1">
            <a:spLocks noGrp="1"/>
          </p:cNvSpPr>
          <p:nvPr>
            <p:ph type="subTitle" idx="6"/>
          </p:nvPr>
        </p:nvSpPr>
        <p:spPr>
          <a:xfrm>
            <a:off x="11167650" y="834875"/>
            <a:ext cx="881100" cy="3975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rgbClr val="666666"/>
              </a:buClr>
              <a:buSzPts val="1600"/>
              <a:buFont typeface="Microsoft JhengHei"/>
              <a:buNone/>
              <a:defRPr sz="1600" b="0">
                <a:solidFill>
                  <a:srgbClr val="666666"/>
                </a:solidFill>
                <a:latin typeface="Microsoft JhengHei"/>
                <a:ea typeface="Microsoft JhengHei"/>
                <a:cs typeface="Microsoft JhengHei"/>
                <a:sym typeface="Microsoft JhengHei"/>
              </a:defRPr>
            </a:lvl1pPr>
            <a:lvl2pPr lvl="1" algn="l" rtl="0">
              <a:lnSpc>
                <a:spcPct val="100000"/>
              </a:lnSpc>
              <a:spcBef>
                <a:spcPts val="1200"/>
              </a:spcBef>
              <a:spcAft>
                <a:spcPts val="0"/>
              </a:spcAft>
              <a:buSzPts val="1600"/>
              <a:buNone/>
              <a:defRPr/>
            </a:lvl2pPr>
            <a:lvl3pPr lvl="2" algn="l" rtl="0">
              <a:lnSpc>
                <a:spcPct val="100000"/>
              </a:lnSpc>
              <a:spcBef>
                <a:spcPts val="600"/>
              </a:spcBef>
              <a:spcAft>
                <a:spcPts val="0"/>
              </a:spcAft>
              <a:buSzPts val="1600"/>
              <a:buNone/>
              <a:defRPr/>
            </a:lvl3pPr>
            <a:lvl4pPr lvl="3" algn="l" rtl="0">
              <a:lnSpc>
                <a:spcPct val="100000"/>
              </a:lnSpc>
              <a:spcBef>
                <a:spcPts val="600"/>
              </a:spcBef>
              <a:spcAft>
                <a:spcPts val="0"/>
              </a:spcAft>
              <a:buSzPts val="1600"/>
              <a:buNone/>
              <a:defRPr/>
            </a:lvl4pPr>
            <a:lvl5pPr lvl="4" algn="l" rtl="0">
              <a:lnSpc>
                <a:spcPct val="100000"/>
              </a:lnSpc>
              <a:spcBef>
                <a:spcPts val="600"/>
              </a:spcBef>
              <a:spcAft>
                <a:spcPts val="0"/>
              </a:spcAft>
              <a:buSzPts val="1600"/>
              <a:buNone/>
              <a:defRPr/>
            </a:lvl5pPr>
            <a:lvl6pPr lvl="5" algn="l" rtl="0">
              <a:lnSpc>
                <a:spcPct val="100000"/>
              </a:lnSpc>
              <a:spcBef>
                <a:spcPts val="600"/>
              </a:spcBef>
              <a:spcAft>
                <a:spcPts val="0"/>
              </a:spcAft>
              <a:buSzPts val="1600"/>
              <a:buNone/>
              <a:defRPr/>
            </a:lvl6pPr>
            <a:lvl7pPr lvl="6" algn="l" rtl="0">
              <a:lnSpc>
                <a:spcPct val="100000"/>
              </a:lnSpc>
              <a:spcBef>
                <a:spcPts val="600"/>
              </a:spcBef>
              <a:spcAft>
                <a:spcPts val="0"/>
              </a:spcAft>
              <a:buSzPts val="1600"/>
              <a:buNone/>
              <a:defRPr/>
            </a:lvl7pPr>
            <a:lvl8pPr lvl="7" algn="l" rtl="0">
              <a:lnSpc>
                <a:spcPct val="100000"/>
              </a:lnSpc>
              <a:spcBef>
                <a:spcPts val="600"/>
              </a:spcBef>
              <a:spcAft>
                <a:spcPts val="0"/>
              </a:spcAft>
              <a:buSzPts val="1600"/>
              <a:buNone/>
              <a:defRPr/>
            </a:lvl8pPr>
            <a:lvl9pPr lvl="8" algn="l" rtl="0">
              <a:lnSpc>
                <a:spcPct val="100000"/>
              </a:lnSpc>
              <a:spcBef>
                <a:spcPts val="600"/>
              </a:spcBef>
              <a:spcAft>
                <a:spcPts val="600"/>
              </a:spcAft>
              <a:buSzPts val="1600"/>
              <a:buNone/>
              <a:defRPr/>
            </a:lvl9pPr>
          </a:lstStyle>
          <a:p>
            <a:r>
              <a:rPr lang="en-US" altLang="zh-TW"/>
              <a:t>Click to edit Master subtitle style</a:t>
            </a:r>
            <a:endParaRPr/>
          </a:p>
        </p:txBody>
      </p:sp>
    </p:spTree>
    <p:extLst>
      <p:ext uri="{BB962C8B-B14F-4D97-AF65-F5344CB8AC3E}">
        <p14:creationId xmlns:p14="http://schemas.microsoft.com/office/powerpoint/2010/main" val="256666392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路徑 1" preserve="1">
  <p:cSld name="路徑 1">
    <p:spTree>
      <p:nvGrpSpPr>
        <p:cNvPr id="1" name="Shape 479"/>
        <p:cNvGrpSpPr/>
        <p:nvPr/>
      </p:nvGrpSpPr>
      <p:grpSpPr>
        <a:xfrm>
          <a:off x="0" y="0"/>
          <a:ext cx="0" cy="0"/>
          <a:chOff x="0" y="0"/>
          <a:chExt cx="0" cy="0"/>
        </a:xfrm>
      </p:grpSpPr>
      <p:sp>
        <p:nvSpPr>
          <p:cNvPr id="480" name="Google Shape;480;p75"/>
          <p:cNvSpPr txBox="1">
            <a:spLocks noGrp="1"/>
          </p:cNvSpPr>
          <p:nvPr>
            <p:ph type="title"/>
          </p:nvPr>
        </p:nvSpPr>
        <p:spPr>
          <a:xfrm>
            <a:off x="442913" y="430514"/>
            <a:ext cx="11306100" cy="502800"/>
          </a:xfrm>
          <a:prstGeom prst="rect">
            <a:avLst/>
          </a:prstGeom>
          <a:noFill/>
          <a:ln>
            <a:noFill/>
          </a:ln>
        </p:spPr>
        <p:txBody>
          <a:bodyPr spcFirstLastPara="1" wrap="square" lIns="0" tIns="0" rIns="0" bIns="0" anchor="t" anchorCtr="0">
            <a:noAutofit/>
          </a:bodyPr>
          <a:lstStyle>
            <a:lvl1pPr lvl="0" algn="l" rtl="0">
              <a:lnSpc>
                <a:spcPct val="85000"/>
              </a:lnSpc>
              <a:spcBef>
                <a:spcPts val="0"/>
              </a:spcBef>
              <a:spcAft>
                <a:spcPts val="0"/>
              </a:spcAft>
              <a:buClr>
                <a:schemeClr val="dk1"/>
              </a:buClr>
              <a:buSzPts val="3200"/>
              <a:buFont typeface="Georgia"/>
              <a:buNone/>
              <a:defRPr>
                <a:latin typeface="Microsoft JhengHei"/>
                <a:ea typeface="Microsoft JhengHei"/>
                <a:cs typeface="Microsoft JhengHei"/>
                <a:sym typeface="Microsoft JhengHei"/>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r>
              <a:rPr lang="en-US" altLang="zh-TW"/>
              <a:t>Click to edit Master title style</a:t>
            </a:r>
            <a:endParaRPr/>
          </a:p>
        </p:txBody>
      </p:sp>
      <p:sp>
        <p:nvSpPr>
          <p:cNvPr id="481" name="Google Shape;481;p75"/>
          <p:cNvSpPr txBox="1">
            <a:spLocks noGrp="1"/>
          </p:cNvSpPr>
          <p:nvPr>
            <p:ph type="subTitle" idx="1"/>
          </p:nvPr>
        </p:nvSpPr>
        <p:spPr>
          <a:xfrm>
            <a:off x="442912" y="1075673"/>
            <a:ext cx="11306100" cy="8859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1" i="0" u="none" strike="noStrike" cap="none">
                <a:solidFill>
                  <a:srgbClr val="0070C0"/>
                </a:solidFill>
                <a:latin typeface="Microsoft JhengHei"/>
                <a:ea typeface="Microsoft JhengHei"/>
                <a:cs typeface="Microsoft JhengHei"/>
                <a:sym typeface="Microsoft JhengHei"/>
              </a:defRPr>
            </a:lvl1pPr>
            <a:lvl2pPr lvl="1" algn="l" rtl="0">
              <a:lnSpc>
                <a:spcPct val="85000"/>
              </a:lnSpc>
              <a:spcBef>
                <a:spcPts val="0"/>
              </a:spcBef>
              <a:spcAft>
                <a:spcPts val="0"/>
              </a:spcAft>
              <a:buClr>
                <a:schemeClr val="dk1"/>
              </a:buClr>
              <a:buSzPts val="2400"/>
              <a:buNone/>
              <a:defRPr sz="2400"/>
            </a:lvl2pPr>
            <a:lvl3pPr lvl="2" algn="l" rtl="0">
              <a:lnSpc>
                <a:spcPct val="85000"/>
              </a:lnSpc>
              <a:spcBef>
                <a:spcPts val="0"/>
              </a:spcBef>
              <a:spcAft>
                <a:spcPts val="0"/>
              </a:spcAft>
              <a:buClr>
                <a:schemeClr val="dk1"/>
              </a:buClr>
              <a:buSzPts val="2400"/>
              <a:buNone/>
              <a:defRPr sz="2400"/>
            </a:lvl3pPr>
            <a:lvl4pPr lvl="3" algn="l" rtl="0">
              <a:lnSpc>
                <a:spcPct val="85000"/>
              </a:lnSpc>
              <a:spcBef>
                <a:spcPts val="0"/>
              </a:spcBef>
              <a:spcAft>
                <a:spcPts val="0"/>
              </a:spcAft>
              <a:buClr>
                <a:schemeClr val="dk1"/>
              </a:buClr>
              <a:buSzPts val="2400"/>
              <a:buNone/>
              <a:defRPr sz="2400"/>
            </a:lvl4pPr>
            <a:lvl5pPr lvl="4" algn="l" rtl="0">
              <a:lnSpc>
                <a:spcPct val="85000"/>
              </a:lnSpc>
              <a:spcBef>
                <a:spcPts val="0"/>
              </a:spcBef>
              <a:spcAft>
                <a:spcPts val="0"/>
              </a:spcAft>
              <a:buClr>
                <a:schemeClr val="dk1"/>
              </a:buClr>
              <a:buSzPts val="2400"/>
              <a:buNone/>
              <a:defRPr sz="2400"/>
            </a:lvl5pPr>
            <a:lvl6pPr lvl="5" algn="l" rtl="0">
              <a:lnSpc>
                <a:spcPct val="85000"/>
              </a:lnSpc>
              <a:spcBef>
                <a:spcPts val="0"/>
              </a:spcBef>
              <a:spcAft>
                <a:spcPts val="0"/>
              </a:spcAft>
              <a:buClr>
                <a:schemeClr val="dk1"/>
              </a:buClr>
              <a:buSzPts val="2400"/>
              <a:buNone/>
              <a:defRPr sz="2400"/>
            </a:lvl6pPr>
            <a:lvl7pPr lvl="6" algn="l" rtl="0">
              <a:lnSpc>
                <a:spcPct val="85000"/>
              </a:lnSpc>
              <a:spcBef>
                <a:spcPts val="0"/>
              </a:spcBef>
              <a:spcAft>
                <a:spcPts val="0"/>
              </a:spcAft>
              <a:buClr>
                <a:schemeClr val="dk1"/>
              </a:buClr>
              <a:buSzPts val="2400"/>
              <a:buNone/>
              <a:defRPr sz="2400"/>
            </a:lvl7pPr>
            <a:lvl8pPr lvl="7" algn="l" rtl="0">
              <a:lnSpc>
                <a:spcPct val="85000"/>
              </a:lnSpc>
              <a:spcBef>
                <a:spcPts val="0"/>
              </a:spcBef>
              <a:spcAft>
                <a:spcPts val="0"/>
              </a:spcAft>
              <a:buClr>
                <a:schemeClr val="dk1"/>
              </a:buClr>
              <a:buSzPts val="2400"/>
              <a:buNone/>
              <a:defRPr sz="2400"/>
            </a:lvl8pPr>
            <a:lvl9pPr lvl="8" algn="l" rtl="0">
              <a:lnSpc>
                <a:spcPct val="85000"/>
              </a:lnSpc>
              <a:spcBef>
                <a:spcPts val="0"/>
              </a:spcBef>
              <a:spcAft>
                <a:spcPts val="0"/>
              </a:spcAft>
              <a:buClr>
                <a:schemeClr val="dk1"/>
              </a:buClr>
              <a:buSzPts val="2400"/>
              <a:buNone/>
              <a:defRPr sz="2400"/>
            </a:lvl9pPr>
          </a:lstStyle>
          <a:p>
            <a:r>
              <a:rPr lang="en-US" altLang="zh-TW"/>
              <a:t>Click to edit Master subtitle style</a:t>
            </a:r>
            <a:endParaRPr dirty="0"/>
          </a:p>
        </p:txBody>
      </p:sp>
      <p:sp>
        <p:nvSpPr>
          <p:cNvPr id="482" name="Google Shape;482;p75"/>
          <p:cNvSpPr txBox="1">
            <a:spLocks noGrp="1"/>
          </p:cNvSpPr>
          <p:nvPr>
            <p:ph type="sldNum" idx="12"/>
          </p:nvPr>
        </p:nvSpPr>
        <p:spPr>
          <a:xfrm>
            <a:off x="9984296" y="6492240"/>
            <a:ext cx="17649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85089421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38"/>
        <p:cNvGrpSpPr/>
        <p:nvPr/>
      </p:nvGrpSpPr>
      <p:grpSpPr>
        <a:xfrm>
          <a:off x="0" y="0"/>
          <a:ext cx="0" cy="0"/>
          <a:chOff x="0" y="0"/>
          <a:chExt cx="0" cy="0"/>
        </a:xfrm>
      </p:grpSpPr>
      <p:sp>
        <p:nvSpPr>
          <p:cNvPr id="39" name="Google Shape;39;p87"/>
          <p:cNvSpPr txBox="1">
            <a:spLocks noGrp="1"/>
          </p:cNvSpPr>
          <p:nvPr>
            <p:ph type="title"/>
          </p:nvPr>
        </p:nvSpPr>
        <p:spPr>
          <a:xfrm>
            <a:off x="442913" y="432001"/>
            <a:ext cx="11306175" cy="1387274"/>
          </a:xfrm>
          <a:prstGeom prst="rect">
            <a:avLst/>
          </a:prstGeom>
          <a:noFill/>
          <a:ln>
            <a:noFill/>
          </a:ln>
        </p:spPr>
        <p:txBody>
          <a:bodyPr spcFirstLastPara="1" wrap="square" lIns="0" tIns="0" rIns="0" bIns="0" anchor="t" anchorCtr="0">
            <a:noAutofit/>
          </a:bodyPr>
          <a:lstStyle>
            <a:lvl1pPr marR="0" lvl="0" algn="l">
              <a:lnSpc>
                <a:spcPct val="85000"/>
              </a:lnSpc>
              <a:spcBef>
                <a:spcPts val="0"/>
              </a:spcBef>
              <a:spcAft>
                <a:spcPts val="0"/>
              </a:spcAft>
              <a:buClr>
                <a:schemeClr val="dk1"/>
              </a:buClr>
              <a:buSzPts val="3200"/>
              <a:buFont typeface="Georgia"/>
              <a:buNone/>
              <a:defRPr sz="3200" b="0" i="0" u="none" strike="noStrike" cap="none">
                <a:solidFill>
                  <a:schemeClr val="dk1"/>
                </a:solidFill>
                <a:latin typeface="Microsoft JhengHei"/>
                <a:ea typeface="Microsoft JhengHei"/>
                <a:cs typeface="Microsoft JhengHei"/>
                <a:sym typeface="Microsoft JhengHe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r>
              <a:rPr lang="en-US" altLang="zh-TW"/>
              <a:t>Click to edit Master title style</a:t>
            </a:r>
            <a:endParaRPr/>
          </a:p>
        </p:txBody>
      </p:sp>
      <p:sp>
        <p:nvSpPr>
          <p:cNvPr id="40" name="Google Shape;40;p87"/>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48709776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46"/>
        <p:cNvGrpSpPr/>
        <p:nvPr/>
      </p:nvGrpSpPr>
      <p:grpSpPr>
        <a:xfrm>
          <a:off x="0" y="0"/>
          <a:ext cx="0" cy="0"/>
          <a:chOff x="0" y="0"/>
          <a:chExt cx="0" cy="0"/>
        </a:xfrm>
      </p:grpSpPr>
      <p:sp>
        <p:nvSpPr>
          <p:cNvPr id="47" name="Google Shape;47;p89"/>
          <p:cNvSpPr txBox="1">
            <a:spLocks noGrp="1"/>
          </p:cNvSpPr>
          <p:nvPr>
            <p:ph type="title"/>
          </p:nvPr>
        </p:nvSpPr>
        <p:spPr>
          <a:xfrm>
            <a:off x="415600" y="593367"/>
            <a:ext cx="11360700" cy="7635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SzPts val="3200"/>
              <a:buNone/>
              <a:defRPr b="0" i="0">
                <a:latin typeface="Microsoft JhengHei"/>
                <a:ea typeface="Microsoft JhengHei"/>
                <a:cs typeface="Microsoft JhengHei"/>
                <a:sym typeface="Microsoft JhengHe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ltLang="zh-TW"/>
              <a:t>Click to edit Master title style</a:t>
            </a:r>
            <a:endParaRPr/>
          </a:p>
        </p:txBody>
      </p:sp>
      <p:sp>
        <p:nvSpPr>
          <p:cNvPr id="48" name="Google Shape;48;p89"/>
          <p:cNvSpPr txBox="1">
            <a:spLocks noGrp="1"/>
          </p:cNvSpPr>
          <p:nvPr>
            <p:ph type="body" idx="1"/>
          </p:nvPr>
        </p:nvSpPr>
        <p:spPr>
          <a:xfrm>
            <a:off x="415600" y="1536633"/>
            <a:ext cx="11360700" cy="4555200"/>
          </a:xfrm>
          <a:prstGeom prst="rect">
            <a:avLst/>
          </a:prstGeom>
          <a:noFill/>
          <a:ln>
            <a:noFill/>
          </a:ln>
        </p:spPr>
        <p:txBody>
          <a:bodyPr spcFirstLastPara="1" wrap="square" lIns="0" tIns="0" rIns="0" bIns="0" anchor="t" anchorCtr="0">
            <a:noAutofit/>
          </a:bodyPr>
          <a:lstStyle>
            <a:lvl1pPr marL="457200" lvl="0" indent="-330200" algn="l">
              <a:lnSpc>
                <a:spcPct val="100000"/>
              </a:lnSpc>
              <a:spcBef>
                <a:spcPts val="0"/>
              </a:spcBef>
              <a:spcAft>
                <a:spcPts val="0"/>
              </a:spcAft>
              <a:buSzPts val="1600"/>
              <a:buChar char="•"/>
              <a:defRPr/>
            </a:lvl1pPr>
            <a:lvl2pPr marL="914400" lvl="1" indent="-330200" algn="l">
              <a:lnSpc>
                <a:spcPct val="100000"/>
              </a:lnSpc>
              <a:spcBef>
                <a:spcPts val="600"/>
              </a:spcBef>
              <a:spcAft>
                <a:spcPts val="0"/>
              </a:spcAft>
              <a:buSzPts val="1600"/>
              <a:buChar char="–"/>
              <a:defRPr/>
            </a:lvl2pPr>
            <a:lvl3pPr marL="1371600" lvl="2" indent="-330200" algn="l">
              <a:lnSpc>
                <a:spcPct val="100000"/>
              </a:lnSpc>
              <a:spcBef>
                <a:spcPts val="600"/>
              </a:spcBef>
              <a:spcAft>
                <a:spcPts val="0"/>
              </a:spcAft>
              <a:buSzPts val="1600"/>
              <a:buChar char="•"/>
              <a:defRPr/>
            </a:lvl3pPr>
            <a:lvl4pPr marL="1828800" lvl="3" indent="-330200" algn="l">
              <a:lnSpc>
                <a:spcPct val="100000"/>
              </a:lnSpc>
              <a:spcBef>
                <a:spcPts val="600"/>
              </a:spcBef>
              <a:spcAft>
                <a:spcPts val="0"/>
              </a:spcAft>
              <a:buSzPts val="1600"/>
              <a:buChar char="–"/>
              <a:defRPr/>
            </a:lvl4pPr>
            <a:lvl5pPr marL="2286000" lvl="4" indent="-330200" algn="l">
              <a:lnSpc>
                <a:spcPct val="100000"/>
              </a:lnSpc>
              <a:spcBef>
                <a:spcPts val="600"/>
              </a:spcBef>
              <a:spcAft>
                <a:spcPts val="0"/>
              </a:spcAft>
              <a:buSzPts val="1600"/>
              <a:buChar char="•"/>
              <a:defRPr/>
            </a:lvl5pPr>
            <a:lvl6pPr marL="2743200" lvl="5" indent="-330200" algn="l">
              <a:lnSpc>
                <a:spcPct val="100000"/>
              </a:lnSpc>
              <a:spcBef>
                <a:spcPts val="600"/>
              </a:spcBef>
              <a:spcAft>
                <a:spcPts val="0"/>
              </a:spcAft>
              <a:buSzPts val="1600"/>
              <a:buChar char="–"/>
              <a:defRPr/>
            </a:lvl6pPr>
            <a:lvl7pPr marL="3200400" lvl="6" indent="-330200" algn="l">
              <a:lnSpc>
                <a:spcPct val="100000"/>
              </a:lnSpc>
              <a:spcBef>
                <a:spcPts val="600"/>
              </a:spcBef>
              <a:spcAft>
                <a:spcPts val="0"/>
              </a:spcAft>
              <a:buSzPts val="1600"/>
              <a:buChar char="•"/>
              <a:defRPr/>
            </a:lvl7pPr>
            <a:lvl8pPr marL="3657600" lvl="7" indent="-330200" algn="l">
              <a:lnSpc>
                <a:spcPct val="100000"/>
              </a:lnSpc>
              <a:spcBef>
                <a:spcPts val="600"/>
              </a:spcBef>
              <a:spcAft>
                <a:spcPts val="0"/>
              </a:spcAft>
              <a:buSzPts val="1600"/>
              <a:buChar char="–"/>
              <a:defRPr/>
            </a:lvl8pPr>
            <a:lvl9pPr marL="4114800" lvl="8" indent="-330200" algn="l">
              <a:lnSpc>
                <a:spcPct val="100000"/>
              </a:lnSpc>
              <a:spcBef>
                <a:spcPts val="600"/>
              </a:spcBef>
              <a:spcAft>
                <a:spcPts val="600"/>
              </a:spcAft>
              <a:buSzPts val="1600"/>
              <a:buChar char="•"/>
              <a:defRPr/>
            </a:lvl9pPr>
          </a:lstStyle>
          <a:p>
            <a:pPr lvl="0"/>
            <a:r>
              <a:rPr lang="en-US" altLang="zh-TW"/>
              <a:t>Click to edit Master text styles</a:t>
            </a:r>
          </a:p>
        </p:txBody>
      </p:sp>
      <p:sp>
        <p:nvSpPr>
          <p:cNvPr id="49" name="Google Shape;49;p89"/>
          <p:cNvSpPr txBox="1">
            <a:spLocks noGrp="1"/>
          </p:cNvSpPr>
          <p:nvPr>
            <p:ph type="sldNum" idx="12"/>
          </p:nvPr>
        </p:nvSpPr>
        <p:spPr>
          <a:xfrm>
            <a:off x="11296610" y="6217622"/>
            <a:ext cx="731700" cy="5247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750"/>
              <a:buFont typeface="Arial"/>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19531713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1_Title Slide Split">
    <p:spTree>
      <p:nvGrpSpPr>
        <p:cNvPr id="1" name=""/>
        <p:cNvGrpSpPr/>
        <p:nvPr/>
      </p:nvGrpSpPr>
      <p:grpSpPr>
        <a:xfrm>
          <a:off x="0" y="0"/>
          <a:ext cx="0" cy="0"/>
          <a:chOff x="0" y="0"/>
          <a:chExt cx="0" cy="0"/>
        </a:xfrm>
      </p:grpSpPr>
      <p:sp>
        <p:nvSpPr>
          <p:cNvPr id="14" name="Picture Placeholder 4"/>
          <p:cNvSpPr>
            <a:spLocks noGrp="1"/>
          </p:cNvSpPr>
          <p:nvPr>
            <p:ph type="pic" sz="quarter" idx="10"/>
          </p:nvPr>
        </p:nvSpPr>
        <p:spPr bwMode="hidden">
          <a:xfrm>
            <a:off x="5334000" y="0"/>
            <a:ext cx="6858000" cy="685800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en-GB" dirty="0"/>
          </a:p>
        </p:txBody>
      </p:sp>
      <p:sp>
        <p:nvSpPr>
          <p:cNvPr id="2" name="Title 1"/>
          <p:cNvSpPr>
            <a:spLocks noGrp="1"/>
          </p:cNvSpPr>
          <p:nvPr>
            <p:ph type="ctrTitle" hasCustomPrompt="1"/>
          </p:nvPr>
        </p:nvSpPr>
        <p:spPr>
          <a:xfrm>
            <a:off x="442914" y="750888"/>
            <a:ext cx="4675186" cy="2678112"/>
          </a:xfrm>
        </p:spPr>
        <p:txBody>
          <a:bodyPr anchor="b" anchorCtr="0"/>
          <a:lstStyle>
            <a:lvl1pPr algn="l">
              <a:lnSpc>
                <a:spcPct val="85000"/>
              </a:lnSpc>
              <a:defRPr sz="4400">
                <a:solidFill>
                  <a:schemeClr val="tx1"/>
                </a:solidFill>
              </a:defRPr>
            </a:lvl1pPr>
          </a:lstStyle>
          <a:p>
            <a:r>
              <a:rPr lang="en-US" dirty="0"/>
              <a:t>[Presentation title]</a:t>
            </a:r>
            <a:endParaRPr lang="en-GB" dirty="0"/>
          </a:p>
        </p:txBody>
      </p:sp>
      <p:sp>
        <p:nvSpPr>
          <p:cNvPr id="3" name="Subtitle 2"/>
          <p:cNvSpPr>
            <a:spLocks noGrp="1"/>
          </p:cNvSpPr>
          <p:nvPr>
            <p:ph type="subTitle" idx="1" hasCustomPrompt="1"/>
          </p:nvPr>
        </p:nvSpPr>
        <p:spPr>
          <a:xfrm>
            <a:off x="442913" y="3956185"/>
            <a:ext cx="4675187" cy="594360"/>
          </a:xfrm>
        </p:spPr>
        <p:txBody>
          <a:bodyPr/>
          <a:lstStyle>
            <a:lvl1pPr marL="0" indent="0" algn="l">
              <a:lnSpc>
                <a:spcPct val="100000"/>
              </a:lnSpc>
              <a:spcBef>
                <a:spcPts val="0"/>
              </a:spcBef>
              <a:spcAft>
                <a:spcPts val="0"/>
              </a:spcAft>
              <a:buNone/>
              <a:defRPr sz="1600" b="0">
                <a:solidFill>
                  <a:schemeClr val="tx1"/>
                </a:solidFill>
              </a:defRPr>
            </a:lvl1pPr>
            <a:lvl2pPr marL="0" indent="0" algn="l">
              <a:lnSpc>
                <a:spcPct val="100000"/>
              </a:lnSpc>
              <a:spcBef>
                <a:spcPts val="0"/>
              </a:spcBef>
              <a:spcAft>
                <a:spcPts val="0"/>
              </a:spcAft>
              <a:buNone/>
              <a:defRPr sz="1600"/>
            </a:lvl2pPr>
            <a:lvl3pPr marL="0" indent="0" algn="l">
              <a:lnSpc>
                <a:spcPct val="100000"/>
              </a:lnSpc>
              <a:spcBef>
                <a:spcPts val="0"/>
              </a:spcBef>
              <a:spcAft>
                <a:spcPts val="0"/>
              </a:spcAft>
              <a:buNone/>
              <a:defRPr sz="1600"/>
            </a:lvl3pPr>
            <a:lvl4pPr marL="0" indent="0" algn="l">
              <a:lnSpc>
                <a:spcPct val="100000"/>
              </a:lnSpc>
              <a:spcBef>
                <a:spcPts val="0"/>
              </a:spcBef>
              <a:spcAft>
                <a:spcPts val="0"/>
              </a:spcAft>
              <a:buNone/>
              <a:defRPr sz="1600"/>
            </a:lvl4pPr>
            <a:lvl5pPr marL="0" indent="0" algn="l">
              <a:lnSpc>
                <a:spcPct val="100000"/>
              </a:lnSpc>
              <a:spcBef>
                <a:spcPts val="0"/>
              </a:spcBef>
              <a:spcAft>
                <a:spcPts val="0"/>
              </a:spcAft>
              <a:buNone/>
              <a:defRPr sz="1600"/>
            </a:lvl5pPr>
            <a:lvl6pPr marL="0" indent="0" algn="l">
              <a:lnSpc>
                <a:spcPct val="100000"/>
              </a:lnSpc>
              <a:spcBef>
                <a:spcPts val="0"/>
              </a:spcBef>
              <a:spcAft>
                <a:spcPts val="0"/>
              </a:spcAft>
              <a:buNone/>
              <a:defRPr sz="1600"/>
            </a:lvl6pPr>
            <a:lvl7pPr marL="0" indent="0" algn="l">
              <a:lnSpc>
                <a:spcPct val="100000"/>
              </a:lnSpc>
              <a:spcBef>
                <a:spcPts val="0"/>
              </a:spcBef>
              <a:spcAft>
                <a:spcPts val="0"/>
              </a:spcAft>
              <a:buNone/>
              <a:defRPr sz="1600"/>
            </a:lvl7pPr>
            <a:lvl8pPr marL="0" indent="0" algn="l">
              <a:lnSpc>
                <a:spcPct val="100000"/>
              </a:lnSpc>
              <a:spcBef>
                <a:spcPts val="0"/>
              </a:spcBef>
              <a:spcAft>
                <a:spcPts val="0"/>
              </a:spcAft>
              <a:buNone/>
              <a:defRPr sz="1600"/>
            </a:lvl8pPr>
            <a:lvl9pPr marL="0" indent="0" algn="l">
              <a:lnSpc>
                <a:spcPct val="100000"/>
              </a:lnSpc>
              <a:spcBef>
                <a:spcPts val="0"/>
              </a:spcBef>
              <a:spcAft>
                <a:spcPts val="0"/>
              </a:spcAft>
              <a:buNone/>
              <a:defRPr sz="1600"/>
            </a:lvl9pPr>
          </a:lstStyle>
          <a:p>
            <a:r>
              <a:rPr lang="en-US" dirty="0"/>
              <a:t>[Presentation subtitle]</a:t>
            </a:r>
          </a:p>
        </p:txBody>
      </p:sp>
      <p:sp>
        <p:nvSpPr>
          <p:cNvPr id="7" name="AutoShape 3"/>
          <p:cNvSpPr>
            <a:spLocks noChangeAspect="1" noChangeArrowheads="1" noTextEdit="1"/>
          </p:cNvSpPr>
          <p:nvPr/>
        </p:nvSpPr>
        <p:spPr bwMode="auto">
          <a:xfrm>
            <a:off x="5334000" y="0"/>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AutoShape 3"/>
          <p:cNvSpPr>
            <a:spLocks noChangeAspect="1" noChangeArrowheads="1" noTextEdit="1"/>
          </p:cNvSpPr>
          <p:nvPr userDrawn="1"/>
        </p:nvSpPr>
        <p:spPr bwMode="auto">
          <a:xfrm>
            <a:off x="5334000" y="0"/>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pic>
        <p:nvPicPr>
          <p:cNvPr id="10" name="圖片 9">
            <a:extLst>
              <a:ext uri="{FF2B5EF4-FFF2-40B4-BE49-F238E27FC236}">
                <a16:creationId xmlns:a16="http://schemas.microsoft.com/office/drawing/2014/main" id="{4BED2255-8717-4B62-9D6C-8D2CB5DEC78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3441" y="5274122"/>
            <a:ext cx="2880320" cy="1440160"/>
          </a:xfrm>
          <a:prstGeom prst="rect">
            <a:avLst/>
          </a:prstGeom>
        </p:spPr>
      </p:pic>
    </p:spTree>
    <p:extLst>
      <p:ext uri="{BB962C8B-B14F-4D97-AF65-F5344CB8AC3E}">
        <p14:creationId xmlns:p14="http://schemas.microsoft.com/office/powerpoint/2010/main" val="339461582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385283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1_Blank">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FD05C9E-8A31-4291-B897-659C5EFFFB91}"/>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7807193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Header Orange" preserve="1">
  <p:cSld name="Section Header Orange">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4951413" y="2103438"/>
            <a:ext cx="4936658" cy="256426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ltLang="zh-TW"/>
              <a:t>Click to edit Master title style</a:t>
            </a:r>
            <a:endParaRPr/>
          </a:p>
        </p:txBody>
      </p:sp>
      <p:sp>
        <p:nvSpPr>
          <p:cNvPr id="117" name="Google Shape;117;p18"/>
          <p:cNvSpPr txBox="1">
            <a:spLocks noGrp="1"/>
          </p:cNvSpPr>
          <p:nvPr>
            <p:ph type="subTitle" idx="1"/>
          </p:nvPr>
        </p:nvSpPr>
        <p:spPr>
          <a:xfrm>
            <a:off x="442912" y="0"/>
            <a:ext cx="4344987" cy="6858000"/>
          </a:xfrm>
          <a:prstGeom prst="rect">
            <a:avLst/>
          </a:prstGeom>
          <a:noFill/>
          <a:ln>
            <a:noFill/>
          </a:ln>
        </p:spPr>
        <p:txBody>
          <a:bodyPr spcFirstLastPara="1" wrap="square" lIns="0" tIns="0" rIns="0" bIns="0" anchor="ctr" anchorCtr="0">
            <a:noAutofit/>
          </a:bodyPr>
          <a:lstStyle>
            <a:lvl1pPr marR="0" lvl="0"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1pPr>
            <a:lvl2pPr marR="0" lvl="1"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2pPr>
            <a:lvl3pPr marR="0" lvl="2"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3pPr>
            <a:lvl4pPr marR="0" lvl="3"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4pPr>
            <a:lvl5pPr marR="0" lvl="4"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5pPr>
            <a:lvl6pPr marR="0" lvl="5"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6pPr>
            <a:lvl7pPr marR="0" lvl="6"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7pPr>
            <a:lvl8pPr marR="0" lvl="7"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8pPr>
            <a:lvl9pPr marR="0" lvl="8"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9pPr>
          </a:lstStyle>
          <a:p>
            <a:r>
              <a:rPr lang="en-US" altLang="zh-TW"/>
              <a:t>Click to edit Master subtitle style</a:t>
            </a:r>
            <a:endParaRPr/>
          </a:p>
        </p:txBody>
      </p:sp>
    </p:spTree>
    <p:extLst>
      <p:ext uri="{BB962C8B-B14F-4D97-AF65-F5344CB8AC3E}">
        <p14:creationId xmlns:p14="http://schemas.microsoft.com/office/powerpoint/2010/main" val="1711657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589EAD3-E1F5-4FA0-A7AF-D624C248709E}"/>
              </a:ext>
            </a:extLst>
          </p:cNvPr>
          <p:cNvSpPr>
            <a:spLocks noGrp="1"/>
          </p:cNvSpPr>
          <p:nvPr>
            <p:ph type="pic" sz="quarter" idx="18"/>
          </p:nvPr>
        </p:nvSpPr>
        <p:spPr>
          <a:xfrm>
            <a:off x="1143896" y="1778660"/>
            <a:ext cx="9455548" cy="5008807"/>
          </a:xfrm>
        </p:spPr>
        <p:txBody>
          <a:bodyPr/>
          <a:lstStyle/>
          <a:p>
            <a:endParaRPr lang="zh-TW" altLang="en-US"/>
          </a:p>
        </p:txBody>
      </p:sp>
      <p:sp>
        <p:nvSpPr>
          <p:cNvPr id="3" name="Date Placeholder 2">
            <a:extLst>
              <a:ext uri="{FF2B5EF4-FFF2-40B4-BE49-F238E27FC236}">
                <a16:creationId xmlns:a16="http://schemas.microsoft.com/office/drawing/2014/main" id="{09F2E4CB-4A50-4B2D-9F80-4FC3F8FC3F95}"/>
              </a:ext>
            </a:extLst>
          </p:cNvPr>
          <p:cNvSpPr>
            <a:spLocks noGrp="1"/>
          </p:cNvSpPr>
          <p:nvPr>
            <p:ph type="dt" sz="half" idx="10"/>
          </p:nvPr>
        </p:nvSpPr>
        <p:spPr/>
        <p:txBody>
          <a:bodyPr/>
          <a:lstStyle/>
          <a:p>
            <a:fld id="{FD8CB30E-0CCA-460F-AF9B-257BD2DB4B3A}" type="datetimeFigureOut">
              <a:rPr lang="zh-TW" altLang="en-US" smtClean="0"/>
              <a:t>2023/2/8</a:t>
            </a:fld>
            <a:endParaRPr lang="zh-TW" altLang="en-US"/>
          </a:p>
        </p:txBody>
      </p:sp>
      <p:sp>
        <p:nvSpPr>
          <p:cNvPr id="4" name="Footer Placeholder 3">
            <a:extLst>
              <a:ext uri="{FF2B5EF4-FFF2-40B4-BE49-F238E27FC236}">
                <a16:creationId xmlns:a16="http://schemas.microsoft.com/office/drawing/2014/main" id="{E2B4075C-7C2F-451E-9FA2-899221799A2C}"/>
              </a:ext>
            </a:extLst>
          </p:cNvPr>
          <p:cNvSpPr>
            <a:spLocks noGrp="1"/>
          </p:cNvSpPr>
          <p:nvPr>
            <p:ph type="ftr" sz="quarter" idx="11"/>
          </p:nvPr>
        </p:nvSpPr>
        <p:spPr/>
        <p:txBody>
          <a:bodyPr/>
          <a:lstStyle/>
          <a:p>
            <a:endParaRPr lang="zh-TW" altLang="en-US"/>
          </a:p>
        </p:txBody>
      </p:sp>
      <p:sp>
        <p:nvSpPr>
          <p:cNvPr id="5" name="Slide Number Placeholder 4">
            <a:extLst>
              <a:ext uri="{FF2B5EF4-FFF2-40B4-BE49-F238E27FC236}">
                <a16:creationId xmlns:a16="http://schemas.microsoft.com/office/drawing/2014/main" id="{9437906A-4F7D-4CE8-A46F-D03870343C3C}"/>
              </a:ext>
            </a:extLst>
          </p:cNvPr>
          <p:cNvSpPr>
            <a:spLocks noGrp="1"/>
          </p:cNvSpPr>
          <p:nvPr>
            <p:ph type="sldNum" sz="quarter" idx="12"/>
          </p:nvPr>
        </p:nvSpPr>
        <p:spPr/>
        <p:txBody>
          <a:bodyPr/>
          <a:lstStyle/>
          <a:p>
            <a:fld id="{8CAE4871-D5CC-4840-A78C-FAD35407F786}" type="slidenum">
              <a:rPr lang="zh-TW" altLang="en-US" smtClean="0"/>
              <a:t>‹#›</a:t>
            </a:fld>
            <a:endParaRPr lang="zh-TW" altLang="en-US"/>
          </a:p>
        </p:txBody>
      </p:sp>
      <p:sp>
        <p:nvSpPr>
          <p:cNvPr id="89" name="Google Shape;1030;p133">
            <a:extLst>
              <a:ext uri="{FF2B5EF4-FFF2-40B4-BE49-F238E27FC236}">
                <a16:creationId xmlns:a16="http://schemas.microsoft.com/office/drawing/2014/main" id="{90A3A9C7-7756-46D5-945C-D3CDDF4D229B}"/>
              </a:ext>
            </a:extLst>
          </p:cNvPr>
          <p:cNvSpPr/>
          <p:nvPr userDrawn="1"/>
        </p:nvSpPr>
        <p:spPr>
          <a:xfrm>
            <a:off x="-1946" y="5881"/>
            <a:ext cx="12192000" cy="1354000"/>
          </a:xfrm>
          <a:prstGeom prst="rect">
            <a:avLst/>
          </a:prstGeom>
          <a:solidFill>
            <a:srgbClr val="262626"/>
          </a:solidFill>
          <a:ln>
            <a:noFill/>
          </a:ln>
        </p:spPr>
        <p:txBody>
          <a:bodyPr spcFirstLastPara="1" wrap="square" lIns="121900" tIns="121900" rIns="121900" bIns="121900" anchor="ctr" anchorCtr="0">
            <a:noAutofit/>
          </a:bodyPr>
          <a:lstStyle/>
          <a:p>
            <a:pPr>
              <a:buClr>
                <a:srgbClr val="000000"/>
              </a:buClr>
              <a:buSzPts val="1400"/>
              <a:buFont typeface="Arial"/>
              <a:buNone/>
            </a:pPr>
            <a:endParaRPr sz="1867" kern="0">
              <a:solidFill>
                <a:srgbClr val="000000"/>
              </a:solidFill>
              <a:latin typeface="Arial"/>
              <a:ea typeface="Arial"/>
              <a:cs typeface="Arial"/>
              <a:sym typeface="Arial"/>
            </a:endParaRPr>
          </a:p>
        </p:txBody>
      </p:sp>
      <p:grpSp>
        <p:nvGrpSpPr>
          <p:cNvPr id="90" name="Google Shape;1050;p4">
            <a:extLst>
              <a:ext uri="{FF2B5EF4-FFF2-40B4-BE49-F238E27FC236}">
                <a16:creationId xmlns:a16="http://schemas.microsoft.com/office/drawing/2014/main" id="{EA762231-55FE-45B6-802C-BC3F3D64229A}"/>
              </a:ext>
            </a:extLst>
          </p:cNvPr>
          <p:cNvGrpSpPr/>
          <p:nvPr userDrawn="1"/>
        </p:nvGrpSpPr>
        <p:grpSpPr>
          <a:xfrm>
            <a:off x="9641823" y="13076"/>
            <a:ext cx="2550177" cy="1270476"/>
            <a:chOff x="5552377" y="4559319"/>
            <a:chExt cx="3497865" cy="1742606"/>
          </a:xfrm>
        </p:grpSpPr>
        <p:sp>
          <p:nvSpPr>
            <p:cNvPr id="91" name="Google Shape;1051;p4">
              <a:extLst>
                <a:ext uri="{FF2B5EF4-FFF2-40B4-BE49-F238E27FC236}">
                  <a16:creationId xmlns:a16="http://schemas.microsoft.com/office/drawing/2014/main" id="{240340AB-257A-4FB1-AF59-DD7B07B4E662}"/>
                </a:ext>
              </a:extLst>
            </p:cNvPr>
            <p:cNvSpPr/>
            <p:nvPr/>
          </p:nvSpPr>
          <p:spPr>
            <a:xfrm>
              <a:off x="5552377" y="4560081"/>
              <a:ext cx="127845" cy="122350"/>
            </a:xfrm>
            <a:custGeom>
              <a:avLst/>
              <a:gdLst/>
              <a:ahLst/>
              <a:cxnLst/>
              <a:rect l="l" t="t" r="r" b="b"/>
              <a:pathLst>
                <a:path w="127845" h="122350" extrusionOk="0">
                  <a:moveTo>
                    <a:pt x="36053" y="0"/>
                  </a:moveTo>
                  <a:lnTo>
                    <a:pt x="0" y="35791"/>
                  </a:lnTo>
                  <a:lnTo>
                    <a:pt x="0" y="38584"/>
                  </a:lnTo>
                  <a:cubicBezTo>
                    <a:pt x="0" y="66760"/>
                    <a:pt x="1278" y="89351"/>
                    <a:pt x="2557" y="108135"/>
                  </a:cubicBezTo>
                  <a:lnTo>
                    <a:pt x="2557" y="122350"/>
                  </a:lnTo>
                  <a:lnTo>
                    <a:pt x="127846"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2" name="Google Shape;1052;p4">
              <a:extLst>
                <a:ext uri="{FF2B5EF4-FFF2-40B4-BE49-F238E27FC236}">
                  <a16:creationId xmlns:a16="http://schemas.microsoft.com/office/drawing/2014/main" id="{08C9F7A7-6644-4AFA-AEAB-D5C78E58779A}"/>
                </a:ext>
              </a:extLst>
            </p:cNvPr>
            <p:cNvSpPr/>
            <p:nvPr/>
          </p:nvSpPr>
          <p:spPr>
            <a:xfrm>
              <a:off x="5568741" y="4560081"/>
              <a:ext cx="339047" cy="323898"/>
            </a:xfrm>
            <a:custGeom>
              <a:avLst/>
              <a:gdLst/>
              <a:ahLst/>
              <a:cxnLst/>
              <a:rect l="l" t="t" r="r" b="b"/>
              <a:pathLst>
                <a:path w="339047" h="323898" extrusionOk="0">
                  <a:moveTo>
                    <a:pt x="248788" y="0"/>
                  </a:moveTo>
                  <a:lnTo>
                    <a:pt x="0" y="246985"/>
                  </a:lnTo>
                  <a:lnTo>
                    <a:pt x="0" y="250032"/>
                  </a:lnTo>
                  <a:cubicBezTo>
                    <a:pt x="2557" y="268308"/>
                    <a:pt x="5881" y="288107"/>
                    <a:pt x="10228" y="311968"/>
                  </a:cubicBezTo>
                  <a:lnTo>
                    <a:pt x="12273" y="323899"/>
                  </a:lnTo>
                  <a:lnTo>
                    <a:pt x="33904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3" name="Google Shape;1053;p4">
              <a:extLst>
                <a:ext uri="{FF2B5EF4-FFF2-40B4-BE49-F238E27FC236}">
                  <a16:creationId xmlns:a16="http://schemas.microsoft.com/office/drawing/2014/main" id="{7FB90682-FDBB-4A1C-A91E-BAC0F0C2C2A5}"/>
                </a:ext>
              </a:extLst>
            </p:cNvPr>
            <p:cNvSpPr/>
            <p:nvPr/>
          </p:nvSpPr>
          <p:spPr>
            <a:xfrm>
              <a:off x="5606328" y="4559319"/>
              <a:ext cx="530560" cy="507678"/>
            </a:xfrm>
            <a:custGeom>
              <a:avLst/>
              <a:gdLst/>
              <a:ahLst/>
              <a:cxnLst/>
              <a:rect l="l" t="t" r="r" b="b"/>
              <a:pathLst>
                <a:path w="530560" h="507678" extrusionOk="0">
                  <a:moveTo>
                    <a:pt x="440302" y="762"/>
                  </a:moveTo>
                  <a:lnTo>
                    <a:pt x="2557" y="435334"/>
                  </a:lnTo>
                  <a:lnTo>
                    <a:pt x="0" y="437872"/>
                  </a:lnTo>
                  <a:lnTo>
                    <a:pt x="0" y="441426"/>
                  </a:lnTo>
                  <a:cubicBezTo>
                    <a:pt x="4602" y="458941"/>
                    <a:pt x="9716" y="476202"/>
                    <a:pt x="14830" y="493717"/>
                  </a:cubicBezTo>
                  <a:lnTo>
                    <a:pt x="19177" y="507678"/>
                  </a:lnTo>
                  <a:lnTo>
                    <a:pt x="530561"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4" name="Google Shape;1054;p4">
              <a:extLst>
                <a:ext uri="{FF2B5EF4-FFF2-40B4-BE49-F238E27FC236}">
                  <a16:creationId xmlns:a16="http://schemas.microsoft.com/office/drawing/2014/main" id="{C027AB4C-AEAB-4A9E-A3AF-64EC71428D9C}"/>
                </a:ext>
              </a:extLst>
            </p:cNvPr>
            <p:cNvSpPr/>
            <p:nvPr/>
          </p:nvSpPr>
          <p:spPr>
            <a:xfrm>
              <a:off x="5661046" y="4560081"/>
              <a:ext cx="704942" cy="672673"/>
            </a:xfrm>
            <a:custGeom>
              <a:avLst/>
              <a:gdLst/>
              <a:ahLst/>
              <a:cxnLst/>
              <a:rect l="l" t="t" r="r" b="b"/>
              <a:pathLst>
                <a:path w="704942" h="672673" extrusionOk="0">
                  <a:moveTo>
                    <a:pt x="614428" y="0"/>
                  </a:moveTo>
                  <a:lnTo>
                    <a:pt x="2813" y="607183"/>
                  </a:lnTo>
                  <a:lnTo>
                    <a:pt x="0" y="609214"/>
                  </a:lnTo>
                  <a:lnTo>
                    <a:pt x="1534" y="613022"/>
                  </a:lnTo>
                  <a:cubicBezTo>
                    <a:pt x="7926" y="630283"/>
                    <a:pt x="14830" y="647544"/>
                    <a:pt x="21990" y="663789"/>
                  </a:cubicBezTo>
                  <a:lnTo>
                    <a:pt x="25569" y="672674"/>
                  </a:lnTo>
                  <a:lnTo>
                    <a:pt x="70494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5" name="Google Shape;1055;p4">
              <a:extLst>
                <a:ext uri="{FF2B5EF4-FFF2-40B4-BE49-F238E27FC236}">
                  <a16:creationId xmlns:a16="http://schemas.microsoft.com/office/drawing/2014/main" id="{0E326B95-7CC1-447E-8DE1-A895280480AB}"/>
                </a:ext>
              </a:extLst>
            </p:cNvPr>
            <p:cNvSpPr/>
            <p:nvPr/>
          </p:nvSpPr>
          <p:spPr>
            <a:xfrm>
              <a:off x="5729827" y="4560081"/>
              <a:ext cx="865261" cy="828277"/>
            </a:xfrm>
            <a:custGeom>
              <a:avLst/>
              <a:gdLst/>
              <a:ahLst/>
              <a:cxnLst/>
              <a:rect l="l" t="t" r="r" b="b"/>
              <a:pathLst>
                <a:path w="865261" h="828277" extrusionOk="0">
                  <a:moveTo>
                    <a:pt x="774747" y="0"/>
                  </a:moveTo>
                  <a:lnTo>
                    <a:pt x="3324" y="765833"/>
                  </a:lnTo>
                  <a:lnTo>
                    <a:pt x="0" y="769133"/>
                  </a:lnTo>
                  <a:lnTo>
                    <a:pt x="2046" y="773194"/>
                  </a:lnTo>
                  <a:cubicBezTo>
                    <a:pt x="10228" y="789186"/>
                    <a:pt x="18410" y="804924"/>
                    <a:pt x="27615" y="820662"/>
                  </a:cubicBezTo>
                  <a:lnTo>
                    <a:pt x="31450" y="828277"/>
                  </a:lnTo>
                  <a:lnTo>
                    <a:pt x="86526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6" name="Google Shape;1056;p4">
              <a:extLst>
                <a:ext uri="{FF2B5EF4-FFF2-40B4-BE49-F238E27FC236}">
                  <a16:creationId xmlns:a16="http://schemas.microsoft.com/office/drawing/2014/main" id="{E3935CB2-D12B-41B7-B1F1-82E8E4A8035A}"/>
                </a:ext>
              </a:extLst>
            </p:cNvPr>
            <p:cNvSpPr/>
            <p:nvPr/>
          </p:nvSpPr>
          <p:spPr>
            <a:xfrm>
              <a:off x="5811392" y="4560081"/>
              <a:ext cx="1012540" cy="970173"/>
            </a:xfrm>
            <a:custGeom>
              <a:avLst/>
              <a:gdLst/>
              <a:ahLst/>
              <a:cxnLst/>
              <a:rect l="l" t="t" r="r" b="b"/>
              <a:pathLst>
                <a:path w="1012540" h="970173" extrusionOk="0">
                  <a:moveTo>
                    <a:pt x="922281" y="0"/>
                  </a:moveTo>
                  <a:lnTo>
                    <a:pt x="3580" y="912044"/>
                  </a:lnTo>
                  <a:lnTo>
                    <a:pt x="0" y="915598"/>
                  </a:lnTo>
                  <a:lnTo>
                    <a:pt x="2813" y="919913"/>
                  </a:lnTo>
                  <a:cubicBezTo>
                    <a:pt x="12018" y="934636"/>
                    <a:pt x="21478" y="949358"/>
                    <a:pt x="30939" y="963827"/>
                  </a:cubicBezTo>
                  <a:lnTo>
                    <a:pt x="35285" y="970173"/>
                  </a:lnTo>
                  <a:lnTo>
                    <a:pt x="101254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7" name="Google Shape;1057;p4">
              <a:extLst>
                <a:ext uri="{FF2B5EF4-FFF2-40B4-BE49-F238E27FC236}">
                  <a16:creationId xmlns:a16="http://schemas.microsoft.com/office/drawing/2014/main" id="{3B31388A-A2CE-4826-BE7D-3D9F5C9FF0D1}"/>
                </a:ext>
              </a:extLst>
            </p:cNvPr>
            <p:cNvSpPr/>
            <p:nvPr/>
          </p:nvSpPr>
          <p:spPr>
            <a:xfrm>
              <a:off x="5904464" y="4560081"/>
              <a:ext cx="1148568" cy="1100900"/>
            </a:xfrm>
            <a:custGeom>
              <a:avLst/>
              <a:gdLst/>
              <a:ahLst/>
              <a:cxnLst/>
              <a:rect l="l" t="t" r="r" b="b"/>
              <a:pathLst>
                <a:path w="1148568" h="1100900" extrusionOk="0">
                  <a:moveTo>
                    <a:pt x="1058309" y="0"/>
                  </a:moveTo>
                  <a:lnTo>
                    <a:pt x="0" y="1050640"/>
                  </a:lnTo>
                  <a:lnTo>
                    <a:pt x="3324" y="1054956"/>
                  </a:lnTo>
                  <a:cubicBezTo>
                    <a:pt x="13807" y="1068663"/>
                    <a:pt x="24546" y="1082116"/>
                    <a:pt x="35285" y="1095316"/>
                  </a:cubicBezTo>
                  <a:lnTo>
                    <a:pt x="39632" y="1100900"/>
                  </a:lnTo>
                  <a:lnTo>
                    <a:pt x="114856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8" name="Google Shape;1058;p4">
              <a:extLst>
                <a:ext uri="{FF2B5EF4-FFF2-40B4-BE49-F238E27FC236}">
                  <a16:creationId xmlns:a16="http://schemas.microsoft.com/office/drawing/2014/main" id="{48367FEA-60B8-454E-8565-A2D81A7B049F}"/>
                </a:ext>
              </a:extLst>
            </p:cNvPr>
            <p:cNvSpPr/>
            <p:nvPr/>
          </p:nvSpPr>
          <p:spPr>
            <a:xfrm>
              <a:off x="6008275" y="4560081"/>
              <a:ext cx="1273857" cy="1220966"/>
            </a:xfrm>
            <a:custGeom>
              <a:avLst/>
              <a:gdLst/>
              <a:ahLst/>
              <a:cxnLst/>
              <a:rect l="l" t="t" r="r" b="b"/>
              <a:pathLst>
                <a:path w="1273857" h="1220966" extrusionOk="0">
                  <a:moveTo>
                    <a:pt x="1183343" y="0"/>
                  </a:moveTo>
                  <a:lnTo>
                    <a:pt x="4347" y="1170706"/>
                  </a:lnTo>
                  <a:lnTo>
                    <a:pt x="0" y="1175021"/>
                  </a:lnTo>
                  <a:lnTo>
                    <a:pt x="4091" y="1179337"/>
                  </a:lnTo>
                  <a:cubicBezTo>
                    <a:pt x="15597" y="1192029"/>
                    <a:pt x="27615" y="1204721"/>
                    <a:pt x="39632" y="1216397"/>
                  </a:cubicBezTo>
                  <a:lnTo>
                    <a:pt x="43979" y="1220966"/>
                  </a:lnTo>
                  <a:lnTo>
                    <a:pt x="127385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9" name="Google Shape;1059;p4">
              <a:extLst>
                <a:ext uri="{FF2B5EF4-FFF2-40B4-BE49-F238E27FC236}">
                  <a16:creationId xmlns:a16="http://schemas.microsoft.com/office/drawing/2014/main" id="{8A428D10-A8D3-4736-8936-98BD42F32DE2}"/>
                </a:ext>
              </a:extLst>
            </p:cNvPr>
            <p:cNvSpPr/>
            <p:nvPr/>
          </p:nvSpPr>
          <p:spPr>
            <a:xfrm>
              <a:off x="6122570" y="4560081"/>
              <a:ext cx="1388663" cy="1330370"/>
            </a:xfrm>
            <a:custGeom>
              <a:avLst/>
              <a:gdLst/>
              <a:ahLst/>
              <a:cxnLst/>
              <a:rect l="l" t="t" r="r" b="b"/>
              <a:pathLst>
                <a:path w="1388663" h="1330370" extrusionOk="0">
                  <a:moveTo>
                    <a:pt x="1298148" y="0"/>
                  </a:moveTo>
                  <a:lnTo>
                    <a:pt x="4858" y="1283918"/>
                  </a:lnTo>
                  <a:lnTo>
                    <a:pt x="0" y="1288741"/>
                  </a:lnTo>
                  <a:lnTo>
                    <a:pt x="5114" y="1293057"/>
                  </a:lnTo>
                  <a:cubicBezTo>
                    <a:pt x="15597" y="1302702"/>
                    <a:pt x="26592" y="1311841"/>
                    <a:pt x="37331" y="1320979"/>
                  </a:cubicBezTo>
                  <a:lnTo>
                    <a:pt x="48582" y="1330371"/>
                  </a:lnTo>
                  <a:lnTo>
                    <a:pt x="138866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0" name="Google Shape;1060;p4">
              <a:extLst>
                <a:ext uri="{FF2B5EF4-FFF2-40B4-BE49-F238E27FC236}">
                  <a16:creationId xmlns:a16="http://schemas.microsoft.com/office/drawing/2014/main" id="{E6D3C246-3271-4C6F-9011-75D1455CDFA3}"/>
                </a:ext>
              </a:extLst>
            </p:cNvPr>
            <p:cNvSpPr/>
            <p:nvPr/>
          </p:nvSpPr>
          <p:spPr>
            <a:xfrm>
              <a:off x="6247603" y="4560081"/>
              <a:ext cx="1492473" cy="1429368"/>
            </a:xfrm>
            <a:custGeom>
              <a:avLst/>
              <a:gdLst/>
              <a:ahLst/>
              <a:cxnLst/>
              <a:rect l="l" t="t" r="r" b="b"/>
              <a:pathLst>
                <a:path w="1492473" h="1429368" extrusionOk="0">
                  <a:moveTo>
                    <a:pt x="1401448" y="0"/>
                  </a:moveTo>
                  <a:lnTo>
                    <a:pt x="0" y="1391800"/>
                  </a:lnTo>
                  <a:lnTo>
                    <a:pt x="6137" y="1396369"/>
                  </a:lnTo>
                  <a:cubicBezTo>
                    <a:pt x="16620" y="1404238"/>
                    <a:pt x="27615" y="1411853"/>
                    <a:pt x="38609" y="1419468"/>
                  </a:cubicBezTo>
                  <a:lnTo>
                    <a:pt x="52673" y="1429368"/>
                  </a:lnTo>
                  <a:lnTo>
                    <a:pt x="1492474"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1" name="Google Shape;1061;p4">
              <a:extLst>
                <a:ext uri="{FF2B5EF4-FFF2-40B4-BE49-F238E27FC236}">
                  <a16:creationId xmlns:a16="http://schemas.microsoft.com/office/drawing/2014/main" id="{F2A1607F-9CFC-4580-B512-998894C22572}"/>
                </a:ext>
              </a:extLst>
            </p:cNvPr>
            <p:cNvSpPr/>
            <p:nvPr/>
          </p:nvSpPr>
          <p:spPr>
            <a:xfrm>
              <a:off x="6383887" y="4560081"/>
              <a:ext cx="1585290" cy="1517196"/>
            </a:xfrm>
            <a:custGeom>
              <a:avLst/>
              <a:gdLst/>
              <a:ahLst/>
              <a:cxnLst/>
              <a:rect l="l" t="t" r="r" b="b"/>
              <a:pathLst>
                <a:path w="1585290" h="1517196" extrusionOk="0">
                  <a:moveTo>
                    <a:pt x="1495287" y="0"/>
                  </a:moveTo>
                  <a:lnTo>
                    <a:pt x="0" y="1484197"/>
                  </a:lnTo>
                  <a:lnTo>
                    <a:pt x="6904" y="1488513"/>
                  </a:lnTo>
                  <a:cubicBezTo>
                    <a:pt x="19177" y="1495874"/>
                    <a:pt x="32473" y="1503235"/>
                    <a:pt x="44746" y="1510343"/>
                  </a:cubicBezTo>
                  <a:lnTo>
                    <a:pt x="57019" y="1517197"/>
                  </a:lnTo>
                  <a:lnTo>
                    <a:pt x="158529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2" name="Google Shape;1062;p4">
              <a:extLst>
                <a:ext uri="{FF2B5EF4-FFF2-40B4-BE49-F238E27FC236}">
                  <a16:creationId xmlns:a16="http://schemas.microsoft.com/office/drawing/2014/main" id="{ACF2EEEF-82AF-4B1C-B6AF-23788398906A}"/>
                </a:ext>
              </a:extLst>
            </p:cNvPr>
            <p:cNvSpPr/>
            <p:nvPr/>
          </p:nvSpPr>
          <p:spPr>
            <a:xfrm>
              <a:off x="6531165" y="4560081"/>
              <a:ext cx="1667111" cy="1593348"/>
            </a:xfrm>
            <a:custGeom>
              <a:avLst/>
              <a:gdLst/>
              <a:ahLst/>
              <a:cxnLst/>
              <a:rect l="l" t="t" r="r" b="b"/>
              <a:pathLst>
                <a:path w="1667111" h="1593348" extrusionOk="0">
                  <a:moveTo>
                    <a:pt x="1576597" y="0"/>
                  </a:moveTo>
                  <a:lnTo>
                    <a:pt x="6392" y="1558826"/>
                  </a:lnTo>
                  <a:lnTo>
                    <a:pt x="0" y="1565172"/>
                  </a:lnTo>
                  <a:lnTo>
                    <a:pt x="8182" y="1568980"/>
                  </a:lnTo>
                  <a:cubicBezTo>
                    <a:pt x="22245" y="1575833"/>
                    <a:pt x="36820" y="1582179"/>
                    <a:pt x="51138" y="1588525"/>
                  </a:cubicBezTo>
                  <a:lnTo>
                    <a:pt x="62133" y="1593348"/>
                  </a:lnTo>
                  <a:lnTo>
                    <a:pt x="166711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3" name="Google Shape;1063;p4">
              <a:extLst>
                <a:ext uri="{FF2B5EF4-FFF2-40B4-BE49-F238E27FC236}">
                  <a16:creationId xmlns:a16="http://schemas.microsoft.com/office/drawing/2014/main" id="{C06CB918-821C-4308-AB24-CC0F12E64ED5}"/>
                </a:ext>
              </a:extLst>
            </p:cNvPr>
            <p:cNvSpPr/>
            <p:nvPr/>
          </p:nvSpPr>
          <p:spPr>
            <a:xfrm>
              <a:off x="6691229" y="4560081"/>
              <a:ext cx="1736148" cy="1656554"/>
            </a:xfrm>
            <a:custGeom>
              <a:avLst/>
              <a:gdLst/>
              <a:ahLst/>
              <a:cxnLst/>
              <a:rect l="l" t="t" r="r" b="b"/>
              <a:pathLst>
                <a:path w="1736148" h="1656554" extrusionOk="0">
                  <a:moveTo>
                    <a:pt x="1645634" y="0"/>
                  </a:moveTo>
                  <a:lnTo>
                    <a:pt x="0" y="1633709"/>
                  </a:lnTo>
                  <a:lnTo>
                    <a:pt x="9461" y="1637009"/>
                  </a:lnTo>
                  <a:cubicBezTo>
                    <a:pt x="25058" y="1642593"/>
                    <a:pt x="40655" y="1647924"/>
                    <a:pt x="56508" y="1653001"/>
                  </a:cubicBezTo>
                  <a:lnTo>
                    <a:pt x="67503" y="1656554"/>
                  </a:lnTo>
                  <a:lnTo>
                    <a:pt x="173614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4" name="Google Shape;1064;p4">
              <a:extLst>
                <a:ext uri="{FF2B5EF4-FFF2-40B4-BE49-F238E27FC236}">
                  <a16:creationId xmlns:a16="http://schemas.microsoft.com/office/drawing/2014/main" id="{CBEE6470-4DAD-4B94-AE44-EB1D351894D5}"/>
                </a:ext>
              </a:extLst>
            </p:cNvPr>
            <p:cNvSpPr/>
            <p:nvPr/>
          </p:nvSpPr>
          <p:spPr>
            <a:xfrm>
              <a:off x="6865866" y="4560081"/>
              <a:ext cx="1790355" cy="1704022"/>
            </a:xfrm>
            <a:custGeom>
              <a:avLst/>
              <a:gdLst/>
              <a:ahLst/>
              <a:cxnLst/>
              <a:rect l="l" t="t" r="r" b="b"/>
              <a:pathLst>
                <a:path w="1790355" h="1704022" extrusionOk="0">
                  <a:moveTo>
                    <a:pt x="1700096" y="0"/>
                  </a:moveTo>
                  <a:lnTo>
                    <a:pt x="0" y="1687776"/>
                  </a:lnTo>
                  <a:lnTo>
                    <a:pt x="10995" y="1690315"/>
                  </a:lnTo>
                  <a:cubicBezTo>
                    <a:pt x="30427" y="1695054"/>
                    <a:pt x="50116" y="1699623"/>
                    <a:pt x="70060" y="1704022"/>
                  </a:cubicBezTo>
                  <a:lnTo>
                    <a:pt x="73384" y="1704022"/>
                  </a:lnTo>
                  <a:lnTo>
                    <a:pt x="1790355"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5" name="Google Shape;1065;p4">
              <a:extLst>
                <a:ext uri="{FF2B5EF4-FFF2-40B4-BE49-F238E27FC236}">
                  <a16:creationId xmlns:a16="http://schemas.microsoft.com/office/drawing/2014/main" id="{0529B5E5-E932-4C33-A12E-D4F291CDC007}"/>
                </a:ext>
              </a:extLst>
            </p:cNvPr>
            <p:cNvSpPr/>
            <p:nvPr/>
          </p:nvSpPr>
          <p:spPr>
            <a:xfrm>
              <a:off x="7057379" y="4560081"/>
              <a:ext cx="1827942" cy="1734228"/>
            </a:xfrm>
            <a:custGeom>
              <a:avLst/>
              <a:gdLst/>
              <a:ahLst/>
              <a:cxnLst/>
              <a:rect l="l" t="t" r="r" b="b"/>
              <a:pathLst>
                <a:path w="1827942" h="1734228" extrusionOk="0">
                  <a:moveTo>
                    <a:pt x="1737683" y="0"/>
                  </a:moveTo>
                  <a:lnTo>
                    <a:pt x="9205" y="1715953"/>
                  </a:lnTo>
                  <a:lnTo>
                    <a:pt x="0" y="1725091"/>
                  </a:lnTo>
                  <a:lnTo>
                    <a:pt x="12785" y="1726614"/>
                  </a:lnTo>
                  <a:cubicBezTo>
                    <a:pt x="33496" y="1729406"/>
                    <a:pt x="55741" y="1732198"/>
                    <a:pt x="77730" y="1734229"/>
                  </a:cubicBezTo>
                  <a:lnTo>
                    <a:pt x="80287" y="1734229"/>
                  </a:lnTo>
                  <a:lnTo>
                    <a:pt x="182794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6" name="Google Shape;1066;p4">
              <a:extLst>
                <a:ext uri="{FF2B5EF4-FFF2-40B4-BE49-F238E27FC236}">
                  <a16:creationId xmlns:a16="http://schemas.microsoft.com/office/drawing/2014/main" id="{E23ADC6E-2168-4E14-97B6-BA12C4992AB0}"/>
                </a:ext>
              </a:extLst>
            </p:cNvPr>
            <p:cNvSpPr/>
            <p:nvPr/>
          </p:nvSpPr>
          <p:spPr>
            <a:xfrm>
              <a:off x="7269604" y="4560081"/>
              <a:ext cx="1780638" cy="1741844"/>
            </a:xfrm>
            <a:custGeom>
              <a:avLst/>
              <a:gdLst/>
              <a:ahLst/>
              <a:cxnLst/>
              <a:rect l="l" t="t" r="r" b="b"/>
              <a:pathLst>
                <a:path w="1780638" h="1741844" extrusionOk="0">
                  <a:moveTo>
                    <a:pt x="1754303" y="0"/>
                  </a:moveTo>
                  <a:lnTo>
                    <a:pt x="10739" y="1730929"/>
                  </a:lnTo>
                  <a:lnTo>
                    <a:pt x="0" y="1741844"/>
                  </a:lnTo>
                  <a:lnTo>
                    <a:pt x="32217" y="1741844"/>
                  </a:lnTo>
                  <a:cubicBezTo>
                    <a:pt x="47047" y="1741844"/>
                    <a:pt x="61877" y="1741844"/>
                    <a:pt x="76708" y="1741844"/>
                  </a:cubicBezTo>
                  <a:lnTo>
                    <a:pt x="91282" y="1741844"/>
                  </a:lnTo>
                  <a:lnTo>
                    <a:pt x="1778849" y="66506"/>
                  </a:lnTo>
                  <a:lnTo>
                    <a:pt x="1780639" y="64729"/>
                  </a:lnTo>
                  <a:lnTo>
                    <a:pt x="1780639" y="51783"/>
                  </a:lnTo>
                  <a:cubicBezTo>
                    <a:pt x="1780639" y="37061"/>
                    <a:pt x="1780639" y="22338"/>
                    <a:pt x="1780639" y="7615"/>
                  </a:cubicBezTo>
                  <a:lnTo>
                    <a:pt x="178063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7" name="Google Shape;1067;p4">
              <a:extLst>
                <a:ext uri="{FF2B5EF4-FFF2-40B4-BE49-F238E27FC236}">
                  <a16:creationId xmlns:a16="http://schemas.microsoft.com/office/drawing/2014/main" id="{7954F9C3-C0CD-41A0-92B6-86E375CB204C}"/>
                </a:ext>
              </a:extLst>
            </p:cNvPr>
            <p:cNvSpPr/>
            <p:nvPr/>
          </p:nvSpPr>
          <p:spPr>
            <a:xfrm>
              <a:off x="7510721" y="4771528"/>
              <a:ext cx="1528015" cy="1518211"/>
            </a:xfrm>
            <a:custGeom>
              <a:avLst/>
              <a:gdLst/>
              <a:ahLst/>
              <a:cxnLst/>
              <a:rect l="l" t="t" r="r" b="b"/>
              <a:pathLst>
                <a:path w="1528015" h="1518211" extrusionOk="0">
                  <a:moveTo>
                    <a:pt x="18666" y="1514658"/>
                  </a:moveTo>
                  <a:cubicBezTo>
                    <a:pt x="47303" y="1511104"/>
                    <a:pt x="76196" y="1506535"/>
                    <a:pt x="104578" y="1501459"/>
                  </a:cubicBezTo>
                  <a:lnTo>
                    <a:pt x="106624" y="1501459"/>
                  </a:lnTo>
                  <a:lnTo>
                    <a:pt x="1511140" y="107120"/>
                  </a:lnTo>
                  <a:lnTo>
                    <a:pt x="1512418" y="105597"/>
                  </a:lnTo>
                  <a:lnTo>
                    <a:pt x="1512418" y="103820"/>
                  </a:lnTo>
                  <a:cubicBezTo>
                    <a:pt x="1517276" y="75898"/>
                    <a:pt x="1521879" y="47214"/>
                    <a:pt x="1525714" y="18530"/>
                  </a:cubicBezTo>
                  <a:lnTo>
                    <a:pt x="1528016" y="0"/>
                  </a:lnTo>
                  <a:lnTo>
                    <a:pt x="0" y="1518212"/>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8" name="Google Shape;1068;p4">
              <a:extLst>
                <a:ext uri="{FF2B5EF4-FFF2-40B4-BE49-F238E27FC236}">
                  <a16:creationId xmlns:a16="http://schemas.microsoft.com/office/drawing/2014/main" id="{97003807-646D-4EC0-BA7A-335705BD709B}"/>
                </a:ext>
              </a:extLst>
            </p:cNvPr>
            <p:cNvSpPr/>
            <p:nvPr/>
          </p:nvSpPr>
          <p:spPr>
            <a:xfrm>
              <a:off x="7798375" y="5057351"/>
              <a:ext cx="1181296" cy="1174259"/>
            </a:xfrm>
            <a:custGeom>
              <a:avLst/>
              <a:gdLst/>
              <a:ahLst/>
              <a:cxnLst/>
              <a:rect l="l" t="t" r="r" b="b"/>
              <a:pathLst>
                <a:path w="1181296" h="1174259" extrusionOk="0">
                  <a:moveTo>
                    <a:pt x="24802" y="1166645"/>
                  </a:moveTo>
                  <a:cubicBezTo>
                    <a:pt x="59065" y="1155983"/>
                    <a:pt x="94606" y="1143545"/>
                    <a:pt x="137051" y="1127046"/>
                  </a:cubicBezTo>
                  <a:lnTo>
                    <a:pt x="137051" y="1127046"/>
                  </a:lnTo>
                  <a:lnTo>
                    <a:pt x="1132204" y="139104"/>
                  </a:lnTo>
                  <a:lnTo>
                    <a:pt x="1133738" y="137073"/>
                  </a:lnTo>
                  <a:cubicBezTo>
                    <a:pt x="1150103" y="94936"/>
                    <a:pt x="1162887" y="59398"/>
                    <a:pt x="1173626" y="25384"/>
                  </a:cubicBezTo>
                  <a:lnTo>
                    <a:pt x="1181297" y="0"/>
                  </a:lnTo>
                  <a:lnTo>
                    <a:pt x="0" y="117426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9" name="Google Shape;1069;p4">
              <a:extLst>
                <a:ext uri="{FF2B5EF4-FFF2-40B4-BE49-F238E27FC236}">
                  <a16:creationId xmlns:a16="http://schemas.microsoft.com/office/drawing/2014/main" id="{DB2FE3F2-DE68-4059-9650-1CC853D5A5E7}"/>
                </a:ext>
              </a:extLst>
            </p:cNvPr>
            <p:cNvSpPr/>
            <p:nvPr/>
          </p:nvSpPr>
          <p:spPr>
            <a:xfrm>
              <a:off x="8207738" y="5464763"/>
              <a:ext cx="592949" cy="587891"/>
            </a:xfrm>
            <a:custGeom>
              <a:avLst/>
              <a:gdLst/>
              <a:ahLst/>
              <a:cxnLst/>
              <a:rect l="l" t="t" r="r" b="b"/>
              <a:pathLst>
                <a:path w="592949" h="587891" extrusionOk="0">
                  <a:moveTo>
                    <a:pt x="51905" y="554131"/>
                  </a:moveTo>
                  <a:cubicBezTo>
                    <a:pt x="254132" y="422921"/>
                    <a:pt x="426776" y="251529"/>
                    <a:pt x="558943" y="50768"/>
                  </a:cubicBezTo>
                  <a:lnTo>
                    <a:pt x="592950" y="0"/>
                  </a:lnTo>
                  <a:lnTo>
                    <a:pt x="0" y="587891"/>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grpSp>
      <p:grpSp>
        <p:nvGrpSpPr>
          <p:cNvPr id="110" name="Group 109">
            <a:extLst>
              <a:ext uri="{FF2B5EF4-FFF2-40B4-BE49-F238E27FC236}">
                <a16:creationId xmlns:a16="http://schemas.microsoft.com/office/drawing/2014/main" id="{B842173E-2F4D-4503-9820-BF498C075A7B}"/>
              </a:ext>
            </a:extLst>
          </p:cNvPr>
          <p:cNvGrpSpPr/>
          <p:nvPr userDrawn="1"/>
        </p:nvGrpSpPr>
        <p:grpSpPr>
          <a:xfrm>
            <a:off x="-1946" y="1862"/>
            <a:ext cx="977400" cy="1161932"/>
            <a:chOff x="-1947" y="-9024"/>
            <a:chExt cx="1256445" cy="1493660"/>
          </a:xfrm>
        </p:grpSpPr>
        <p:pic>
          <p:nvPicPr>
            <p:cNvPr id="111" name="Google Shape;1834;p11">
              <a:extLst>
                <a:ext uri="{FF2B5EF4-FFF2-40B4-BE49-F238E27FC236}">
                  <a16:creationId xmlns:a16="http://schemas.microsoft.com/office/drawing/2014/main" id="{19199D34-A61F-41A6-A9A2-0016B7BD89A1}"/>
                </a:ext>
              </a:extLst>
            </p:cNvPr>
            <p:cNvPicPr preferRelativeResize="0"/>
            <p:nvPr/>
          </p:nvPicPr>
          <p:blipFill rotWithShape="1">
            <a:blip r:embed="rId2">
              <a:alphaModFix/>
            </a:blip>
            <a:srcRect/>
            <a:stretch/>
          </p:blipFill>
          <p:spPr>
            <a:xfrm flipH="1">
              <a:off x="1227" y="-9024"/>
              <a:ext cx="1253271" cy="1199287"/>
            </a:xfrm>
            <a:prstGeom prst="rect">
              <a:avLst/>
            </a:prstGeom>
            <a:noFill/>
            <a:ln>
              <a:noFill/>
            </a:ln>
          </p:spPr>
        </p:pic>
        <p:pic>
          <p:nvPicPr>
            <p:cNvPr id="112" name="Google Shape;1835;p11">
              <a:extLst>
                <a:ext uri="{FF2B5EF4-FFF2-40B4-BE49-F238E27FC236}">
                  <a16:creationId xmlns:a16="http://schemas.microsoft.com/office/drawing/2014/main" id="{25AD48AA-85AF-472B-9E37-F03925C12D10}"/>
                </a:ext>
              </a:extLst>
            </p:cNvPr>
            <p:cNvPicPr preferRelativeResize="0"/>
            <p:nvPr/>
          </p:nvPicPr>
          <p:blipFill rotWithShape="1">
            <a:blip r:embed="rId3">
              <a:alphaModFix/>
            </a:blip>
            <a:srcRect/>
            <a:stretch/>
          </p:blipFill>
          <p:spPr>
            <a:xfrm rot="5400000" flipH="1">
              <a:off x="-224181" y="823737"/>
              <a:ext cx="883133" cy="438665"/>
            </a:xfrm>
            <a:prstGeom prst="rect">
              <a:avLst/>
            </a:prstGeom>
            <a:noFill/>
            <a:ln>
              <a:noFill/>
            </a:ln>
          </p:spPr>
        </p:pic>
        <p:grpSp>
          <p:nvGrpSpPr>
            <p:cNvPr id="113" name="Google Shape;1836;p11">
              <a:extLst>
                <a:ext uri="{FF2B5EF4-FFF2-40B4-BE49-F238E27FC236}">
                  <a16:creationId xmlns:a16="http://schemas.microsoft.com/office/drawing/2014/main" id="{0A2135FF-4C98-45AF-BDB0-70A6F53BECAB}"/>
                </a:ext>
              </a:extLst>
            </p:cNvPr>
            <p:cNvGrpSpPr/>
            <p:nvPr/>
          </p:nvGrpSpPr>
          <p:grpSpPr>
            <a:xfrm flipH="1">
              <a:off x="202626" y="180283"/>
              <a:ext cx="234092" cy="236779"/>
              <a:chOff x="4752075" y="4578100"/>
              <a:chExt cx="787500" cy="789172"/>
            </a:xfrm>
          </p:grpSpPr>
          <p:sp>
            <p:nvSpPr>
              <p:cNvPr id="114" name="Google Shape;1837;p11">
                <a:extLst>
                  <a:ext uri="{FF2B5EF4-FFF2-40B4-BE49-F238E27FC236}">
                    <a16:creationId xmlns:a16="http://schemas.microsoft.com/office/drawing/2014/main" id="{86667106-38F9-4328-B13D-7836932AD6F9}"/>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5" name="Google Shape;1838;p11">
                <a:extLst>
                  <a:ext uri="{FF2B5EF4-FFF2-40B4-BE49-F238E27FC236}">
                    <a16:creationId xmlns:a16="http://schemas.microsoft.com/office/drawing/2014/main" id="{7E549FB9-707A-4877-8B67-C01AE4DF3031}"/>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sp>
        <p:nvSpPr>
          <p:cNvPr id="116" name="Google Shape;1868;p11">
            <a:extLst>
              <a:ext uri="{FF2B5EF4-FFF2-40B4-BE49-F238E27FC236}">
                <a16:creationId xmlns:a16="http://schemas.microsoft.com/office/drawing/2014/main" id="{F8AAEFA2-8ABC-4AA8-9149-C5F336FD72A3}"/>
              </a:ext>
            </a:extLst>
          </p:cNvPr>
          <p:cNvSpPr/>
          <p:nvPr userDrawn="1"/>
        </p:nvSpPr>
        <p:spPr>
          <a:xfrm>
            <a:off x="11903877" y="1036922"/>
            <a:ext cx="158243" cy="158243"/>
          </a:xfrm>
          <a:custGeom>
            <a:avLst/>
            <a:gdLst/>
            <a:ahLst/>
            <a:cxnLst/>
            <a:rect l="l" t="t" r="r" b="b"/>
            <a:pathLst>
              <a:path w="266700" h="266700" extrusionOk="0">
                <a:moveTo>
                  <a:pt x="266700" y="133258"/>
                </a:moveTo>
                <a:cubicBezTo>
                  <a:pt x="204487" y="155522"/>
                  <a:pt x="155522" y="204487"/>
                  <a:pt x="133258" y="266700"/>
                </a:cubicBezTo>
                <a:cubicBezTo>
                  <a:pt x="111034" y="204527"/>
                  <a:pt x="62143" y="155568"/>
                  <a:pt x="0" y="133258"/>
                </a:cubicBezTo>
                <a:cubicBezTo>
                  <a:pt x="62061" y="110921"/>
                  <a:pt x="110921" y="62061"/>
                  <a:pt x="133258" y="0"/>
                </a:cubicBezTo>
                <a:cubicBezTo>
                  <a:pt x="155568" y="62143"/>
                  <a:pt x="204527" y="111034"/>
                  <a:pt x="266700" y="133258"/>
                </a:cubicBezTo>
                <a:close/>
              </a:path>
            </a:pathLst>
          </a:custGeom>
          <a:solidFill>
            <a:srgbClr val="D93954"/>
          </a:solidFill>
          <a:ln>
            <a:noFill/>
          </a:ln>
        </p:spPr>
        <p:txBody>
          <a:bodyPr spcFirstLastPara="1" wrap="square" lIns="121900" tIns="60925" rIns="121900" bIns="609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ea typeface="Calibri"/>
              <a:cs typeface="Calibri"/>
              <a:sym typeface="Calibri"/>
            </a:endParaRPr>
          </a:p>
        </p:txBody>
      </p:sp>
      <p:pic>
        <p:nvPicPr>
          <p:cNvPr id="117" name="Google Shape;1035;p133">
            <a:extLst>
              <a:ext uri="{FF2B5EF4-FFF2-40B4-BE49-F238E27FC236}">
                <a16:creationId xmlns:a16="http://schemas.microsoft.com/office/drawing/2014/main" id="{8A010356-9C6A-4411-8AE9-8AC8D31ECBD0}"/>
              </a:ext>
            </a:extLst>
          </p:cNvPr>
          <p:cNvPicPr preferRelativeResize="0"/>
          <p:nvPr userDrawn="1"/>
        </p:nvPicPr>
        <p:blipFill rotWithShape="1">
          <a:blip r:embed="rId3">
            <a:alphaModFix/>
          </a:blip>
          <a:srcRect/>
          <a:stretch/>
        </p:blipFill>
        <p:spPr>
          <a:xfrm rot="16200000">
            <a:off x="11546916" y="204939"/>
            <a:ext cx="874788" cy="438665"/>
          </a:xfrm>
          <a:prstGeom prst="rect">
            <a:avLst/>
          </a:prstGeom>
          <a:noFill/>
          <a:ln>
            <a:noFill/>
          </a:ln>
        </p:spPr>
      </p:pic>
      <p:grpSp>
        <p:nvGrpSpPr>
          <p:cNvPr id="118" name="Google Shape;1036;p133">
            <a:extLst>
              <a:ext uri="{FF2B5EF4-FFF2-40B4-BE49-F238E27FC236}">
                <a16:creationId xmlns:a16="http://schemas.microsoft.com/office/drawing/2014/main" id="{ADED6E93-CAFA-4BFA-9367-AA97AF691C76}"/>
              </a:ext>
            </a:extLst>
          </p:cNvPr>
          <p:cNvGrpSpPr/>
          <p:nvPr userDrawn="1"/>
        </p:nvGrpSpPr>
        <p:grpSpPr>
          <a:xfrm>
            <a:off x="11540411" y="869417"/>
            <a:ext cx="234045" cy="234541"/>
            <a:chOff x="4752075" y="4578100"/>
            <a:chExt cx="787500" cy="789172"/>
          </a:xfrm>
        </p:grpSpPr>
        <p:sp>
          <p:nvSpPr>
            <p:cNvPr id="119" name="Google Shape;1037;p133">
              <a:extLst>
                <a:ext uri="{FF2B5EF4-FFF2-40B4-BE49-F238E27FC236}">
                  <a16:creationId xmlns:a16="http://schemas.microsoft.com/office/drawing/2014/main" id="{B221CC13-B2CD-49F0-A756-70F2B68B1D44}"/>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0" name="Google Shape;1038;p133">
              <a:extLst>
                <a:ext uri="{FF2B5EF4-FFF2-40B4-BE49-F238E27FC236}">
                  <a16:creationId xmlns:a16="http://schemas.microsoft.com/office/drawing/2014/main" id="{EB6FDA7F-1278-4EA2-8922-94682506405B}"/>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26" name="Text Placeholder 125">
            <a:extLst>
              <a:ext uri="{FF2B5EF4-FFF2-40B4-BE49-F238E27FC236}">
                <a16:creationId xmlns:a16="http://schemas.microsoft.com/office/drawing/2014/main" id="{1C1F2F34-8573-4955-BACE-4DED7875705C}"/>
              </a:ext>
            </a:extLst>
          </p:cNvPr>
          <p:cNvSpPr>
            <a:spLocks noGrp="1"/>
          </p:cNvSpPr>
          <p:nvPr>
            <p:ph type="body" sz="quarter" idx="17" hasCustomPrompt="1"/>
          </p:nvPr>
        </p:nvSpPr>
        <p:spPr>
          <a:xfrm>
            <a:off x="470884" y="342195"/>
            <a:ext cx="10808962" cy="772217"/>
          </a:xfrm>
        </p:spPr>
        <p:txBody>
          <a:bodyPr/>
          <a:lstStyle>
            <a:lvl1pPr>
              <a:defRPr kumimoji="0" lang="en-US" altLang="zh-TW" sz="3200" b="1" i="0" u="none" strike="noStrike" kern="0" cap="none" spc="0" normalizeH="0" baseline="0" dirty="0" smtClean="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defRPr>
            </a:lvl1pPr>
            <a:lvl2pPr>
              <a:defRPr/>
            </a:lvl2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zh-TW" altLang="en-US" sz="28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財務敏感度影響分析：若營收增加</a:t>
            </a:r>
            <a:r>
              <a:rPr kumimoji="0" lang="en-US" altLang="zh-TW" sz="28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1%</a:t>
            </a:r>
            <a:r>
              <a:rPr kumimoji="0" lang="zh-TW" altLang="en-US" sz="28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，則員工生產力亦會提升</a:t>
            </a:r>
            <a:r>
              <a:rPr kumimoji="0" lang="en-US" altLang="zh-TW" sz="28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210(Mil)</a:t>
            </a:r>
          </a:p>
        </p:txBody>
      </p:sp>
      <p:cxnSp>
        <p:nvCxnSpPr>
          <p:cNvPr id="245" name="Straight Connector 244">
            <a:extLst>
              <a:ext uri="{FF2B5EF4-FFF2-40B4-BE49-F238E27FC236}">
                <a16:creationId xmlns:a16="http://schemas.microsoft.com/office/drawing/2014/main" id="{A09314BE-FECD-4877-983E-7C1CCC39F711}"/>
              </a:ext>
            </a:extLst>
          </p:cNvPr>
          <p:cNvCxnSpPr>
            <a:cxnSpLocks/>
          </p:cNvCxnSpPr>
          <p:nvPr userDrawn="1"/>
        </p:nvCxnSpPr>
        <p:spPr>
          <a:xfrm>
            <a:off x="1150242" y="6265179"/>
            <a:ext cx="10753635" cy="0"/>
          </a:xfrm>
          <a:prstGeom prst="line">
            <a:avLst/>
          </a:prstGeom>
          <a:noFill/>
          <a:ln w="15875" cap="rnd" cmpd="sng" algn="ctr">
            <a:solidFill>
              <a:srgbClr val="DEDEDE"/>
            </a:solidFill>
            <a:prstDash val="sysDot"/>
          </a:ln>
          <a:effectLst/>
        </p:spPr>
      </p:cxnSp>
    </p:spTree>
    <p:extLst>
      <p:ext uri="{BB962C8B-B14F-4D97-AF65-F5344CB8AC3E}">
        <p14:creationId xmlns:p14="http://schemas.microsoft.com/office/powerpoint/2010/main" val="1961966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matchingName="Title Slide 1">
  <p:cSld name="Title Slide 1">
    <p:spTree>
      <p:nvGrpSpPr>
        <p:cNvPr id="1" name="Shape 16"/>
        <p:cNvGrpSpPr/>
        <p:nvPr/>
      </p:nvGrpSpPr>
      <p:grpSpPr>
        <a:xfrm>
          <a:off x="0" y="0"/>
          <a:ext cx="0" cy="0"/>
          <a:chOff x="0" y="0"/>
          <a:chExt cx="0" cy="0"/>
        </a:xfrm>
      </p:grpSpPr>
      <p:sp>
        <p:nvSpPr>
          <p:cNvPr id="17" name="Google Shape;17;p2"/>
          <p:cNvSpPr/>
          <p:nvPr/>
        </p:nvSpPr>
        <p:spPr>
          <a:xfrm>
            <a:off x="0" y="0"/>
            <a:ext cx="8096250" cy="3429000"/>
          </a:xfrm>
          <a:prstGeom prst="rect">
            <a:avLst/>
          </a:prstGeom>
          <a:solidFill>
            <a:srgbClr val="46464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 name="Google Shape;18;p2"/>
          <p:cNvSpPr/>
          <p:nvPr/>
        </p:nvSpPr>
        <p:spPr>
          <a:xfrm>
            <a:off x="0" y="3429000"/>
            <a:ext cx="8096250" cy="1143000"/>
          </a:xfrm>
          <a:prstGeom prst="rect">
            <a:avLst/>
          </a:prstGeom>
          <a:solidFill>
            <a:srgbClr val="D04A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2"/>
          <p:cNvSpPr/>
          <p:nvPr/>
        </p:nvSpPr>
        <p:spPr>
          <a:xfrm>
            <a:off x="8096250" y="0"/>
            <a:ext cx="4095750" cy="3429000"/>
          </a:xfrm>
          <a:prstGeom prst="rect">
            <a:avLst/>
          </a:prstGeom>
          <a:solidFill>
            <a:srgbClr val="EB8C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2"/>
          <p:cNvSpPr txBox="1">
            <a:spLocks noGrp="1"/>
          </p:cNvSpPr>
          <p:nvPr>
            <p:ph type="ctrTitle"/>
          </p:nvPr>
        </p:nvSpPr>
        <p:spPr>
          <a:xfrm>
            <a:off x="442912" y="428625"/>
            <a:ext cx="7418388" cy="265176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6000"/>
              <a:buFont typeface="Georgia"/>
              <a:buNone/>
              <a:defRPr sz="60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2"/>
          <p:cNvSpPr txBox="1">
            <a:spLocks noGrp="1"/>
          </p:cNvSpPr>
          <p:nvPr>
            <p:ph type="subTitle" idx="1"/>
          </p:nvPr>
        </p:nvSpPr>
        <p:spPr>
          <a:xfrm>
            <a:off x="442914" y="3749040"/>
            <a:ext cx="5473700"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pic>
        <p:nvPicPr>
          <p:cNvPr id="22" name="Google Shape;22;p2"/>
          <p:cNvPicPr preferRelativeResize="0"/>
          <p:nvPr/>
        </p:nvPicPr>
        <p:blipFill rotWithShape="1">
          <a:blip r:embed="rId2">
            <a:alphaModFix/>
          </a:blip>
          <a:srcRect/>
          <a:stretch/>
        </p:blipFill>
        <p:spPr>
          <a:xfrm>
            <a:off x="185139" y="5330952"/>
            <a:ext cx="1636776" cy="1351185"/>
          </a:xfrm>
          <a:prstGeom prst="rect">
            <a:avLst/>
          </a:prstGeom>
          <a:noFill/>
          <a:ln>
            <a:noFill/>
          </a:ln>
        </p:spPr>
      </p:pic>
    </p:spTree>
    <p:extLst>
      <p:ext uri="{BB962C8B-B14F-4D97-AF65-F5344CB8AC3E}">
        <p14:creationId xmlns:p14="http://schemas.microsoft.com/office/powerpoint/2010/main" val="127560750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matchingName="Title Slide 1 Grey">
  <p:cSld name="Title Slide 1 Grey">
    <p:spTree>
      <p:nvGrpSpPr>
        <p:cNvPr id="1" name="Shape 23"/>
        <p:cNvGrpSpPr/>
        <p:nvPr/>
      </p:nvGrpSpPr>
      <p:grpSpPr>
        <a:xfrm>
          <a:off x="0" y="0"/>
          <a:ext cx="0" cy="0"/>
          <a:chOff x="0" y="0"/>
          <a:chExt cx="0" cy="0"/>
        </a:xfrm>
      </p:grpSpPr>
      <p:sp>
        <p:nvSpPr>
          <p:cNvPr id="24" name="Google Shape;24;p3"/>
          <p:cNvSpPr/>
          <p:nvPr/>
        </p:nvSpPr>
        <p:spPr>
          <a:xfrm>
            <a:off x="0" y="0"/>
            <a:ext cx="8096250" cy="3429000"/>
          </a:xfrm>
          <a:prstGeom prst="rect">
            <a:avLst/>
          </a:prstGeom>
          <a:solidFill>
            <a:srgbClr val="7D7D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5" name="Google Shape;25;p3"/>
          <p:cNvSpPr/>
          <p:nvPr/>
        </p:nvSpPr>
        <p:spPr>
          <a:xfrm>
            <a:off x="0" y="3429000"/>
            <a:ext cx="8096250" cy="1143000"/>
          </a:xfrm>
          <a:prstGeom prst="rect">
            <a:avLst/>
          </a:prstGeom>
          <a:solidFill>
            <a:srgbClr val="46464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3"/>
          <p:cNvSpPr/>
          <p:nvPr/>
        </p:nvSpPr>
        <p:spPr>
          <a:xfrm>
            <a:off x="8096250" y="0"/>
            <a:ext cx="4095750" cy="34290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7" name="Google Shape;27;p3"/>
          <p:cNvSpPr txBox="1">
            <a:spLocks noGrp="1"/>
          </p:cNvSpPr>
          <p:nvPr>
            <p:ph type="ctrTitle"/>
          </p:nvPr>
        </p:nvSpPr>
        <p:spPr>
          <a:xfrm>
            <a:off x="442912" y="428625"/>
            <a:ext cx="7418388" cy="265176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6000"/>
              <a:buFont typeface="Georgia"/>
              <a:buNone/>
              <a:defRPr sz="60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 name="Google Shape;28;p3"/>
          <p:cNvSpPr txBox="1">
            <a:spLocks noGrp="1"/>
          </p:cNvSpPr>
          <p:nvPr>
            <p:ph type="subTitle" idx="1"/>
          </p:nvPr>
        </p:nvSpPr>
        <p:spPr>
          <a:xfrm>
            <a:off x="442914" y="3749040"/>
            <a:ext cx="5477256"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pic>
        <p:nvPicPr>
          <p:cNvPr id="29" name="Google Shape;29;p3"/>
          <p:cNvPicPr preferRelativeResize="0"/>
          <p:nvPr/>
        </p:nvPicPr>
        <p:blipFill rotWithShape="1">
          <a:blip r:embed="rId2">
            <a:alphaModFix/>
          </a:blip>
          <a:srcRect/>
          <a:stretch/>
        </p:blipFill>
        <p:spPr>
          <a:xfrm>
            <a:off x="185139" y="5330952"/>
            <a:ext cx="1636776" cy="1351185"/>
          </a:xfrm>
          <a:prstGeom prst="rect">
            <a:avLst/>
          </a:prstGeom>
          <a:noFill/>
          <a:ln>
            <a:noFill/>
          </a:ln>
        </p:spPr>
      </p:pic>
    </p:spTree>
    <p:extLst>
      <p:ext uri="{BB962C8B-B14F-4D97-AF65-F5344CB8AC3E}">
        <p14:creationId xmlns:p14="http://schemas.microsoft.com/office/powerpoint/2010/main" val="270128464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matchingName="Title Slide 1 Dark Grey">
  <p:cSld name="Title Slide 1 Dark Grey">
    <p:spTree>
      <p:nvGrpSpPr>
        <p:cNvPr id="1" name="Shape 30"/>
        <p:cNvGrpSpPr/>
        <p:nvPr/>
      </p:nvGrpSpPr>
      <p:grpSpPr>
        <a:xfrm>
          <a:off x="0" y="0"/>
          <a:ext cx="0" cy="0"/>
          <a:chOff x="0" y="0"/>
          <a:chExt cx="0" cy="0"/>
        </a:xfrm>
      </p:grpSpPr>
      <p:sp>
        <p:nvSpPr>
          <p:cNvPr id="31" name="Google Shape;31;p4"/>
          <p:cNvSpPr/>
          <p:nvPr/>
        </p:nvSpPr>
        <p:spPr>
          <a:xfrm>
            <a:off x="0" y="0"/>
            <a:ext cx="8096250" cy="3429000"/>
          </a:xfrm>
          <a:prstGeom prst="rect">
            <a:avLst/>
          </a:prstGeom>
          <a:solidFill>
            <a:srgbClr val="46464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4"/>
          <p:cNvSpPr/>
          <p:nvPr/>
        </p:nvSpPr>
        <p:spPr>
          <a:xfrm>
            <a:off x="0" y="3429000"/>
            <a:ext cx="8096250" cy="1143000"/>
          </a:xfrm>
          <a:prstGeom prst="rect">
            <a:avLst/>
          </a:prstGeom>
          <a:solidFill>
            <a:srgbClr val="7D7D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6"/>
              </a:solidFill>
              <a:latin typeface="Arial"/>
              <a:ea typeface="Arial"/>
              <a:cs typeface="Arial"/>
              <a:sym typeface="Arial"/>
            </a:endParaRPr>
          </a:p>
        </p:txBody>
      </p:sp>
      <p:sp>
        <p:nvSpPr>
          <p:cNvPr id="33" name="Google Shape;33;p4"/>
          <p:cNvSpPr/>
          <p:nvPr/>
        </p:nvSpPr>
        <p:spPr>
          <a:xfrm>
            <a:off x="8096250" y="0"/>
            <a:ext cx="4095750" cy="34290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4" name="Google Shape;34;p4"/>
          <p:cNvSpPr txBox="1">
            <a:spLocks noGrp="1"/>
          </p:cNvSpPr>
          <p:nvPr>
            <p:ph type="ctrTitle"/>
          </p:nvPr>
        </p:nvSpPr>
        <p:spPr>
          <a:xfrm>
            <a:off x="442912" y="428625"/>
            <a:ext cx="7418388" cy="265176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6000"/>
              <a:buFont typeface="Georgia"/>
              <a:buNone/>
              <a:defRPr sz="60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Google Shape;35;p4"/>
          <p:cNvSpPr txBox="1">
            <a:spLocks noGrp="1"/>
          </p:cNvSpPr>
          <p:nvPr>
            <p:ph type="subTitle" idx="1"/>
          </p:nvPr>
        </p:nvSpPr>
        <p:spPr>
          <a:xfrm>
            <a:off x="442914" y="3749040"/>
            <a:ext cx="5473700"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pic>
        <p:nvPicPr>
          <p:cNvPr id="36" name="Google Shape;36;p4"/>
          <p:cNvPicPr preferRelativeResize="0"/>
          <p:nvPr/>
        </p:nvPicPr>
        <p:blipFill rotWithShape="1">
          <a:blip r:embed="rId2">
            <a:alphaModFix/>
          </a:blip>
          <a:srcRect/>
          <a:stretch/>
        </p:blipFill>
        <p:spPr>
          <a:xfrm>
            <a:off x="185139" y="5330952"/>
            <a:ext cx="1636776" cy="1351185"/>
          </a:xfrm>
          <a:prstGeom prst="rect">
            <a:avLst/>
          </a:prstGeom>
          <a:noFill/>
          <a:ln>
            <a:noFill/>
          </a:ln>
        </p:spPr>
      </p:pic>
    </p:spTree>
    <p:extLst>
      <p:ext uri="{BB962C8B-B14F-4D97-AF65-F5344CB8AC3E}">
        <p14:creationId xmlns:p14="http://schemas.microsoft.com/office/powerpoint/2010/main" val="124956439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matchingName="Title Slide All Grey">
  <p:cSld name="Title Slide All Grey">
    <p:bg>
      <p:bgPr>
        <a:solidFill>
          <a:srgbClr val="464646"/>
        </a:solidFill>
        <a:effectLst/>
      </p:bgPr>
    </p:bg>
    <p:spTree>
      <p:nvGrpSpPr>
        <p:cNvPr id="1" name="Shape 37"/>
        <p:cNvGrpSpPr/>
        <p:nvPr/>
      </p:nvGrpSpPr>
      <p:grpSpPr>
        <a:xfrm>
          <a:off x="0" y="0"/>
          <a:ext cx="0" cy="0"/>
          <a:chOff x="0" y="0"/>
          <a:chExt cx="0" cy="0"/>
        </a:xfrm>
      </p:grpSpPr>
      <p:sp>
        <p:nvSpPr>
          <p:cNvPr id="38" name="Google Shape;38;p5"/>
          <p:cNvSpPr txBox="1">
            <a:spLocks noGrp="1"/>
          </p:cNvSpPr>
          <p:nvPr>
            <p:ph type="ctrTitle"/>
          </p:nvPr>
        </p:nvSpPr>
        <p:spPr>
          <a:xfrm>
            <a:off x="442912" y="428625"/>
            <a:ext cx="7418388" cy="265176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6000"/>
              <a:buFont typeface="Georgia"/>
              <a:buNone/>
              <a:defRPr sz="60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9" name="Google Shape;39;p5"/>
          <p:cNvSpPr txBox="1">
            <a:spLocks noGrp="1"/>
          </p:cNvSpPr>
          <p:nvPr>
            <p:ph type="subTitle" idx="1"/>
          </p:nvPr>
        </p:nvSpPr>
        <p:spPr>
          <a:xfrm>
            <a:off x="442913" y="3749040"/>
            <a:ext cx="5473700"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pic>
        <p:nvPicPr>
          <p:cNvPr id="40" name="Google Shape;40;p5"/>
          <p:cNvPicPr preferRelativeResize="0"/>
          <p:nvPr/>
        </p:nvPicPr>
        <p:blipFill rotWithShape="1">
          <a:blip r:embed="rId2">
            <a:alphaModFix/>
          </a:blip>
          <a:srcRect/>
          <a:stretch/>
        </p:blipFill>
        <p:spPr>
          <a:xfrm>
            <a:off x="185139" y="5330952"/>
            <a:ext cx="1636776" cy="1351184"/>
          </a:xfrm>
          <a:prstGeom prst="rect">
            <a:avLst/>
          </a:prstGeom>
          <a:noFill/>
          <a:ln>
            <a:noFill/>
          </a:ln>
        </p:spPr>
      </p:pic>
    </p:spTree>
    <p:extLst>
      <p:ext uri="{BB962C8B-B14F-4D97-AF65-F5344CB8AC3E}">
        <p14:creationId xmlns:p14="http://schemas.microsoft.com/office/powerpoint/2010/main" val="300662380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matchingName="Title Slide All White">
  <p:cSld name="Title Slide All White">
    <p:bg>
      <p:bgPr>
        <a:solidFill>
          <a:schemeClr val="lt1"/>
        </a:solidFill>
        <a:effectLst/>
      </p:bgPr>
    </p:bg>
    <p:spTree>
      <p:nvGrpSpPr>
        <p:cNvPr id="1" name="Shape 41"/>
        <p:cNvGrpSpPr/>
        <p:nvPr/>
      </p:nvGrpSpPr>
      <p:grpSpPr>
        <a:xfrm>
          <a:off x="0" y="0"/>
          <a:ext cx="0" cy="0"/>
          <a:chOff x="0" y="0"/>
          <a:chExt cx="0" cy="0"/>
        </a:xfrm>
      </p:grpSpPr>
      <p:sp>
        <p:nvSpPr>
          <p:cNvPr id="42" name="Google Shape;42;p6"/>
          <p:cNvSpPr txBox="1">
            <a:spLocks noGrp="1"/>
          </p:cNvSpPr>
          <p:nvPr>
            <p:ph type="ctrTitle"/>
          </p:nvPr>
        </p:nvSpPr>
        <p:spPr>
          <a:xfrm>
            <a:off x="442912" y="428625"/>
            <a:ext cx="7418388" cy="265176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dk1"/>
              </a:buClr>
              <a:buSzPts val="6000"/>
              <a:buFont typeface="Georgia"/>
              <a:buNone/>
              <a:defRPr sz="60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subTitle" idx="1"/>
          </p:nvPr>
        </p:nvSpPr>
        <p:spPr>
          <a:xfrm>
            <a:off x="442913" y="3749040"/>
            <a:ext cx="5473700"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pic>
        <p:nvPicPr>
          <p:cNvPr id="44" name="Google Shape;44;p6"/>
          <p:cNvPicPr preferRelativeResize="0"/>
          <p:nvPr/>
        </p:nvPicPr>
        <p:blipFill rotWithShape="1">
          <a:blip r:embed="rId2">
            <a:alphaModFix/>
          </a:blip>
          <a:srcRect/>
          <a:stretch/>
        </p:blipFill>
        <p:spPr>
          <a:xfrm>
            <a:off x="185139" y="5330952"/>
            <a:ext cx="1636776" cy="1351185"/>
          </a:xfrm>
          <a:prstGeom prst="rect">
            <a:avLst/>
          </a:prstGeom>
          <a:noFill/>
          <a:ln>
            <a:noFill/>
          </a:ln>
        </p:spPr>
      </p:pic>
    </p:spTree>
    <p:extLst>
      <p:ext uri="{BB962C8B-B14F-4D97-AF65-F5344CB8AC3E}">
        <p14:creationId xmlns:p14="http://schemas.microsoft.com/office/powerpoint/2010/main" val="21302653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matchingName="Title Slide 2">
  <p:cSld name="Title Slide 2">
    <p:spTree>
      <p:nvGrpSpPr>
        <p:cNvPr id="1" name="Shape 45"/>
        <p:cNvGrpSpPr/>
        <p:nvPr/>
      </p:nvGrpSpPr>
      <p:grpSpPr>
        <a:xfrm>
          <a:off x="0" y="0"/>
          <a:ext cx="0" cy="0"/>
          <a:chOff x="0" y="0"/>
          <a:chExt cx="0" cy="0"/>
        </a:xfrm>
      </p:grpSpPr>
      <p:sp>
        <p:nvSpPr>
          <p:cNvPr id="46" name="Google Shape;46;p7"/>
          <p:cNvSpPr/>
          <p:nvPr/>
        </p:nvSpPr>
        <p:spPr>
          <a:xfrm>
            <a:off x="6096000" y="0"/>
            <a:ext cx="6096000" cy="4575812"/>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
        <p:nvSpPr>
          <p:cNvPr id="47" name="Google Shape;47;p7"/>
          <p:cNvSpPr/>
          <p:nvPr/>
        </p:nvSpPr>
        <p:spPr>
          <a:xfrm>
            <a:off x="0" y="0"/>
            <a:ext cx="6096000" cy="4575812"/>
          </a:xfrm>
          <a:prstGeom prst="rect">
            <a:avLst/>
          </a:prstGeom>
          <a:solidFill>
            <a:srgbClr val="46464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8" name="Google Shape;48;p7"/>
          <p:cNvSpPr/>
          <p:nvPr/>
        </p:nvSpPr>
        <p:spPr>
          <a:xfrm>
            <a:off x="0" y="4575812"/>
            <a:ext cx="6096000" cy="2282188"/>
          </a:xfrm>
          <a:prstGeom prst="rect">
            <a:avLst/>
          </a:prstGeom>
          <a:solidFill>
            <a:srgbClr val="D04A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9" name="Google Shape;49;p7"/>
          <p:cNvSpPr txBox="1">
            <a:spLocks noGrp="1"/>
          </p:cNvSpPr>
          <p:nvPr>
            <p:ph type="ctrTitle"/>
          </p:nvPr>
        </p:nvSpPr>
        <p:spPr>
          <a:xfrm>
            <a:off x="442913" y="428625"/>
            <a:ext cx="5473700" cy="228600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5000"/>
              <a:buFont typeface="Georgia"/>
              <a:buNone/>
              <a:defRPr sz="50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subTitle" idx="1"/>
          </p:nvPr>
        </p:nvSpPr>
        <p:spPr>
          <a:xfrm>
            <a:off x="442913" y="5101594"/>
            <a:ext cx="5473700"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pic>
        <p:nvPicPr>
          <p:cNvPr id="51" name="Google Shape;51;p7"/>
          <p:cNvPicPr preferRelativeResize="0"/>
          <p:nvPr/>
        </p:nvPicPr>
        <p:blipFill rotWithShape="1">
          <a:blip r:embed="rId2">
            <a:alphaModFix/>
          </a:blip>
          <a:srcRect/>
          <a:stretch/>
        </p:blipFill>
        <p:spPr>
          <a:xfrm>
            <a:off x="10337737" y="5330952"/>
            <a:ext cx="1636776" cy="1351185"/>
          </a:xfrm>
          <a:prstGeom prst="rect">
            <a:avLst/>
          </a:prstGeom>
          <a:noFill/>
          <a:ln>
            <a:noFill/>
          </a:ln>
        </p:spPr>
      </p:pic>
    </p:spTree>
    <p:extLst>
      <p:ext uri="{BB962C8B-B14F-4D97-AF65-F5344CB8AC3E}">
        <p14:creationId xmlns:p14="http://schemas.microsoft.com/office/powerpoint/2010/main" val="396916971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52"/>
        <p:cNvGrpSpPr/>
        <p:nvPr/>
      </p:nvGrpSpPr>
      <p:grpSpPr>
        <a:xfrm>
          <a:off x="0" y="0"/>
          <a:ext cx="0" cy="0"/>
          <a:chOff x="0" y="0"/>
          <a:chExt cx="0" cy="0"/>
        </a:xfrm>
      </p:grpSpPr>
      <p:sp>
        <p:nvSpPr>
          <p:cNvPr id="53" name="Google Shape;53;p8"/>
          <p:cNvSpPr/>
          <p:nvPr/>
        </p:nvSpPr>
        <p:spPr>
          <a:xfrm>
            <a:off x="6096000" y="0"/>
            <a:ext cx="6096000" cy="68580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
        <p:nvSpPr>
          <p:cNvPr id="54" name="Google Shape;54;p8"/>
          <p:cNvSpPr/>
          <p:nvPr/>
        </p:nvSpPr>
        <p:spPr>
          <a:xfrm>
            <a:off x="0" y="0"/>
            <a:ext cx="6096000" cy="3429000"/>
          </a:xfrm>
          <a:prstGeom prst="rect">
            <a:avLst/>
          </a:prstGeom>
          <a:solidFill>
            <a:srgbClr val="D04A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5" name="Google Shape;55;p8"/>
          <p:cNvSpPr/>
          <p:nvPr/>
        </p:nvSpPr>
        <p:spPr>
          <a:xfrm>
            <a:off x="0" y="3429000"/>
            <a:ext cx="6096000" cy="1143000"/>
          </a:xfrm>
          <a:prstGeom prst="rect">
            <a:avLst/>
          </a:prstGeom>
          <a:solidFill>
            <a:srgbClr val="46464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6" name="Google Shape;56;p8"/>
          <p:cNvSpPr txBox="1">
            <a:spLocks noGrp="1"/>
          </p:cNvSpPr>
          <p:nvPr>
            <p:ph type="ctrTitle"/>
          </p:nvPr>
        </p:nvSpPr>
        <p:spPr>
          <a:xfrm>
            <a:off x="442913" y="428625"/>
            <a:ext cx="5473700" cy="228600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5000"/>
              <a:buFont typeface="Georgia"/>
              <a:buNone/>
              <a:defRPr sz="50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7" name="Google Shape;57;p8"/>
          <p:cNvSpPr txBox="1">
            <a:spLocks noGrp="1"/>
          </p:cNvSpPr>
          <p:nvPr>
            <p:ph type="subTitle" idx="1"/>
          </p:nvPr>
        </p:nvSpPr>
        <p:spPr>
          <a:xfrm>
            <a:off x="442913" y="3749040"/>
            <a:ext cx="5473700"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pic>
        <p:nvPicPr>
          <p:cNvPr id="58" name="Google Shape;58;p8"/>
          <p:cNvPicPr preferRelativeResize="0"/>
          <p:nvPr/>
        </p:nvPicPr>
        <p:blipFill rotWithShape="1">
          <a:blip r:embed="rId2">
            <a:alphaModFix/>
          </a:blip>
          <a:srcRect/>
          <a:stretch/>
        </p:blipFill>
        <p:spPr>
          <a:xfrm>
            <a:off x="185139" y="5330952"/>
            <a:ext cx="1636776" cy="1351185"/>
          </a:xfrm>
          <a:prstGeom prst="rect">
            <a:avLst/>
          </a:prstGeom>
          <a:noFill/>
          <a:ln>
            <a:noFill/>
          </a:ln>
        </p:spPr>
      </p:pic>
    </p:spTree>
    <p:extLst>
      <p:ext uri="{BB962C8B-B14F-4D97-AF65-F5344CB8AC3E}">
        <p14:creationId xmlns:p14="http://schemas.microsoft.com/office/powerpoint/2010/main" val="102564295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matchingName="Title Slide Lines">
  <p:cSld name="Title Slide Lines">
    <p:bg>
      <p:bgPr>
        <a:solidFill>
          <a:srgbClr val="DEDEDE"/>
        </a:solidFill>
        <a:effectLst/>
      </p:bgPr>
    </p:bg>
    <p:spTree>
      <p:nvGrpSpPr>
        <p:cNvPr id="1" name="Shape 59"/>
        <p:cNvGrpSpPr/>
        <p:nvPr/>
      </p:nvGrpSpPr>
      <p:grpSpPr>
        <a:xfrm>
          <a:off x="0" y="0"/>
          <a:ext cx="0" cy="0"/>
          <a:chOff x="0" y="0"/>
          <a:chExt cx="0" cy="0"/>
        </a:xfrm>
      </p:grpSpPr>
      <p:grpSp>
        <p:nvGrpSpPr>
          <p:cNvPr id="60" name="Google Shape;60;p9"/>
          <p:cNvGrpSpPr/>
          <p:nvPr/>
        </p:nvGrpSpPr>
        <p:grpSpPr>
          <a:xfrm>
            <a:off x="0" y="0"/>
            <a:ext cx="12192000" cy="6858000"/>
            <a:chOff x="0" y="0"/>
            <a:chExt cx="12192000" cy="6858000"/>
          </a:xfrm>
        </p:grpSpPr>
        <p:grpSp>
          <p:nvGrpSpPr>
            <p:cNvPr id="61" name="Google Shape;61;p9"/>
            <p:cNvGrpSpPr/>
            <p:nvPr/>
          </p:nvGrpSpPr>
          <p:grpSpPr>
            <a:xfrm>
              <a:off x="0" y="0"/>
              <a:ext cx="12192000" cy="6858000"/>
              <a:chOff x="152400" y="152400"/>
              <a:chExt cx="12196764" cy="6862763"/>
            </a:xfrm>
          </p:grpSpPr>
          <p:sp>
            <p:nvSpPr>
              <p:cNvPr id="62" name="Google Shape;62;p9"/>
              <p:cNvSpPr/>
              <p:nvPr/>
            </p:nvSpPr>
            <p:spPr>
              <a:xfrm>
                <a:off x="152400" y="3775075"/>
                <a:ext cx="9142413" cy="777875"/>
              </a:xfrm>
              <a:custGeom>
                <a:avLst/>
                <a:gdLst/>
                <a:ahLst/>
                <a:cxnLst/>
                <a:rect l="l" t="t" r="r" b="b"/>
                <a:pathLst>
                  <a:path w="7908" h="1632" extrusionOk="0">
                    <a:moveTo>
                      <a:pt x="0" y="0"/>
                    </a:moveTo>
                    <a:lnTo>
                      <a:pt x="0" y="0"/>
                    </a:lnTo>
                    <a:lnTo>
                      <a:pt x="7908" y="0"/>
                    </a:lnTo>
                    <a:lnTo>
                      <a:pt x="7908" y="1632"/>
                    </a:lnTo>
                    <a:lnTo>
                      <a:pt x="0" y="1632"/>
                    </a:lnTo>
                    <a:lnTo>
                      <a:pt x="0" y="0"/>
                    </a:lnTo>
                    <a:close/>
                  </a:path>
                </a:pathLst>
              </a:custGeom>
              <a:solidFill>
                <a:srgbClr val="D04A0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 name="Google Shape;63;p9"/>
              <p:cNvSpPr/>
              <p:nvPr/>
            </p:nvSpPr>
            <p:spPr>
              <a:xfrm>
                <a:off x="152400" y="152400"/>
                <a:ext cx="12196764" cy="6862763"/>
              </a:xfrm>
              <a:custGeom>
                <a:avLst/>
                <a:gdLst/>
                <a:ahLst/>
                <a:cxnLst/>
                <a:rect l="l" t="t" r="r" b="b"/>
                <a:pathLst>
                  <a:path w="25599" h="14399" extrusionOk="0">
                    <a:moveTo>
                      <a:pt x="19187" y="0"/>
                    </a:moveTo>
                    <a:lnTo>
                      <a:pt x="19187" y="0"/>
                    </a:lnTo>
                    <a:lnTo>
                      <a:pt x="19187" y="6949"/>
                    </a:lnTo>
                    <a:lnTo>
                      <a:pt x="0" y="6949"/>
                    </a:lnTo>
                    <a:lnTo>
                      <a:pt x="0" y="7602"/>
                    </a:lnTo>
                    <a:lnTo>
                      <a:pt x="19187" y="7602"/>
                    </a:lnTo>
                    <a:lnTo>
                      <a:pt x="19187" y="9234"/>
                    </a:lnTo>
                    <a:lnTo>
                      <a:pt x="0" y="9234"/>
                    </a:lnTo>
                    <a:lnTo>
                      <a:pt x="0" y="9887"/>
                    </a:lnTo>
                    <a:lnTo>
                      <a:pt x="19187" y="9887"/>
                    </a:lnTo>
                    <a:lnTo>
                      <a:pt x="19187" y="14399"/>
                    </a:lnTo>
                    <a:lnTo>
                      <a:pt x="19839" y="14399"/>
                    </a:lnTo>
                    <a:lnTo>
                      <a:pt x="19839" y="9887"/>
                    </a:lnTo>
                    <a:lnTo>
                      <a:pt x="25599" y="9887"/>
                    </a:lnTo>
                    <a:lnTo>
                      <a:pt x="25599" y="9234"/>
                    </a:lnTo>
                    <a:lnTo>
                      <a:pt x="19839" y="9234"/>
                    </a:lnTo>
                    <a:lnTo>
                      <a:pt x="19839" y="7602"/>
                    </a:lnTo>
                    <a:lnTo>
                      <a:pt x="25599" y="7602"/>
                    </a:lnTo>
                    <a:lnTo>
                      <a:pt x="25599" y="6949"/>
                    </a:lnTo>
                    <a:lnTo>
                      <a:pt x="19839" y="6949"/>
                    </a:lnTo>
                    <a:lnTo>
                      <a:pt x="19839" y="0"/>
                    </a:lnTo>
                    <a:lnTo>
                      <a:pt x="19187"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pic>
          <p:nvPicPr>
            <p:cNvPr id="64" name="Google Shape;64;p9"/>
            <p:cNvPicPr preferRelativeResize="0"/>
            <p:nvPr/>
          </p:nvPicPr>
          <p:blipFill rotWithShape="1">
            <a:blip r:embed="rId2">
              <a:alphaModFix/>
            </a:blip>
            <a:srcRect/>
            <a:stretch/>
          </p:blipFill>
          <p:spPr>
            <a:xfrm>
              <a:off x="185139" y="5330952"/>
              <a:ext cx="1636776" cy="1351184"/>
            </a:xfrm>
            <a:prstGeom prst="rect">
              <a:avLst/>
            </a:prstGeom>
            <a:noFill/>
            <a:ln>
              <a:noFill/>
            </a:ln>
          </p:spPr>
        </p:pic>
      </p:grpSp>
      <p:sp>
        <p:nvSpPr>
          <p:cNvPr id="65" name="Google Shape;65;p9"/>
          <p:cNvSpPr txBox="1">
            <a:spLocks noGrp="1"/>
          </p:cNvSpPr>
          <p:nvPr>
            <p:ph type="subTitle" idx="1"/>
          </p:nvPr>
        </p:nvSpPr>
        <p:spPr>
          <a:xfrm>
            <a:off x="442914" y="3713607"/>
            <a:ext cx="5473699" cy="592074"/>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sp>
        <p:nvSpPr>
          <p:cNvPr id="66" name="Google Shape;66;p9"/>
          <p:cNvSpPr txBox="1">
            <a:spLocks noGrp="1"/>
          </p:cNvSpPr>
          <p:nvPr>
            <p:ph type="ctrTitle"/>
          </p:nvPr>
        </p:nvSpPr>
        <p:spPr>
          <a:xfrm>
            <a:off x="442914" y="428623"/>
            <a:ext cx="7418386" cy="201168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4500"/>
              <a:buFont typeface="Georgia"/>
              <a:buNone/>
              <a:defRPr sz="45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107786579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matchingName="Title Slide Lines 2">
  <p:cSld name="Title Slide Lines 2">
    <p:bg>
      <p:bgPr>
        <a:solidFill>
          <a:srgbClr val="DEDEDE"/>
        </a:solidFill>
        <a:effectLst/>
      </p:bgPr>
    </p:bg>
    <p:spTree>
      <p:nvGrpSpPr>
        <p:cNvPr id="1" name="Shape 67"/>
        <p:cNvGrpSpPr/>
        <p:nvPr/>
      </p:nvGrpSpPr>
      <p:grpSpPr>
        <a:xfrm>
          <a:off x="0" y="0"/>
          <a:ext cx="0" cy="0"/>
          <a:chOff x="0" y="0"/>
          <a:chExt cx="0" cy="0"/>
        </a:xfrm>
      </p:grpSpPr>
      <p:grpSp>
        <p:nvGrpSpPr>
          <p:cNvPr id="68" name="Google Shape;68;p10"/>
          <p:cNvGrpSpPr/>
          <p:nvPr/>
        </p:nvGrpSpPr>
        <p:grpSpPr>
          <a:xfrm>
            <a:off x="0" y="0"/>
            <a:ext cx="12192000" cy="6858000"/>
            <a:chOff x="0" y="0"/>
            <a:chExt cx="12192000" cy="6858000"/>
          </a:xfrm>
        </p:grpSpPr>
        <p:sp>
          <p:nvSpPr>
            <p:cNvPr id="69" name="Google Shape;69;p10"/>
            <p:cNvSpPr/>
            <p:nvPr/>
          </p:nvSpPr>
          <p:spPr>
            <a:xfrm>
              <a:off x="0" y="0"/>
              <a:ext cx="12192000" cy="6858000"/>
            </a:xfrm>
            <a:custGeom>
              <a:avLst/>
              <a:gdLst/>
              <a:ahLst/>
              <a:cxnLst/>
              <a:rect l="l" t="t" r="r" b="b"/>
              <a:pathLst>
                <a:path w="12192000" h="6858000" extrusionOk="0">
                  <a:moveTo>
                    <a:pt x="9144000" y="0"/>
                  </a:moveTo>
                  <a:lnTo>
                    <a:pt x="9450000" y="0"/>
                  </a:lnTo>
                  <a:lnTo>
                    <a:pt x="9450000" y="3309692"/>
                  </a:lnTo>
                  <a:lnTo>
                    <a:pt x="12192000" y="3309692"/>
                  </a:lnTo>
                  <a:lnTo>
                    <a:pt x="12192000" y="3615692"/>
                  </a:lnTo>
                  <a:lnTo>
                    <a:pt x="9450000" y="3615692"/>
                  </a:lnTo>
                  <a:lnTo>
                    <a:pt x="9450000" y="4394836"/>
                  </a:lnTo>
                  <a:lnTo>
                    <a:pt x="12192000" y="4394836"/>
                  </a:lnTo>
                  <a:lnTo>
                    <a:pt x="12192000" y="4700836"/>
                  </a:lnTo>
                  <a:lnTo>
                    <a:pt x="9450000" y="4700836"/>
                  </a:lnTo>
                  <a:lnTo>
                    <a:pt x="9450000" y="6858000"/>
                  </a:lnTo>
                  <a:lnTo>
                    <a:pt x="9144000" y="6858000"/>
                  </a:lnTo>
                  <a:lnTo>
                    <a:pt x="9144000" y="4700836"/>
                  </a:lnTo>
                  <a:lnTo>
                    <a:pt x="0" y="4700836"/>
                  </a:lnTo>
                  <a:lnTo>
                    <a:pt x="0" y="4394836"/>
                  </a:lnTo>
                  <a:lnTo>
                    <a:pt x="9144000" y="4394836"/>
                  </a:lnTo>
                  <a:lnTo>
                    <a:pt x="9144000" y="3615692"/>
                  </a:lnTo>
                  <a:lnTo>
                    <a:pt x="0" y="3615692"/>
                  </a:lnTo>
                  <a:lnTo>
                    <a:pt x="0" y="3309692"/>
                  </a:lnTo>
                  <a:lnTo>
                    <a:pt x="9144000" y="3309692"/>
                  </a:ln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70" name="Google Shape;70;p10"/>
            <p:cNvPicPr preferRelativeResize="0"/>
            <p:nvPr/>
          </p:nvPicPr>
          <p:blipFill rotWithShape="1">
            <a:blip r:embed="rId2">
              <a:alphaModFix/>
            </a:blip>
            <a:srcRect/>
            <a:stretch/>
          </p:blipFill>
          <p:spPr>
            <a:xfrm>
              <a:off x="185139" y="5330952"/>
              <a:ext cx="1636776" cy="1351185"/>
            </a:xfrm>
            <a:prstGeom prst="rect">
              <a:avLst/>
            </a:prstGeom>
            <a:noFill/>
            <a:ln>
              <a:noFill/>
            </a:ln>
          </p:spPr>
        </p:pic>
      </p:grpSp>
      <p:sp>
        <p:nvSpPr>
          <p:cNvPr id="71" name="Google Shape;71;p10"/>
          <p:cNvSpPr txBox="1">
            <a:spLocks noGrp="1"/>
          </p:cNvSpPr>
          <p:nvPr>
            <p:ph type="subTitle" idx="1"/>
          </p:nvPr>
        </p:nvSpPr>
        <p:spPr>
          <a:xfrm>
            <a:off x="442913" y="3713607"/>
            <a:ext cx="5473700" cy="594221"/>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72" name="Google Shape;72;p10"/>
          <p:cNvSpPr txBox="1">
            <a:spLocks noGrp="1"/>
          </p:cNvSpPr>
          <p:nvPr>
            <p:ph type="ctrTitle"/>
          </p:nvPr>
        </p:nvSpPr>
        <p:spPr>
          <a:xfrm>
            <a:off x="442912" y="428623"/>
            <a:ext cx="7418387" cy="201168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dk1"/>
              </a:buClr>
              <a:buSzPts val="4500"/>
              <a:buFont typeface="Georgia"/>
              <a:buNone/>
              <a:defRPr sz="45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104627450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matchingName="Title Slide Lines 3">
  <p:cSld name="Title Slide Lines 3">
    <p:bg>
      <p:bgPr>
        <a:solidFill>
          <a:srgbClr val="D04A02"/>
        </a:solidFill>
        <a:effectLst/>
      </p:bgPr>
    </p:bg>
    <p:spTree>
      <p:nvGrpSpPr>
        <p:cNvPr id="1" name="Shape 73"/>
        <p:cNvGrpSpPr/>
        <p:nvPr/>
      </p:nvGrpSpPr>
      <p:grpSpPr>
        <a:xfrm>
          <a:off x="0" y="0"/>
          <a:ext cx="0" cy="0"/>
          <a:chOff x="0" y="0"/>
          <a:chExt cx="0" cy="0"/>
        </a:xfrm>
      </p:grpSpPr>
      <p:sp>
        <p:nvSpPr>
          <p:cNvPr id="74" name="Google Shape;74;p11"/>
          <p:cNvSpPr/>
          <p:nvPr/>
        </p:nvSpPr>
        <p:spPr>
          <a:xfrm>
            <a:off x="9448800" y="0"/>
            <a:ext cx="2743200" cy="68580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grpSp>
        <p:nvGrpSpPr>
          <p:cNvPr id="75" name="Google Shape;75;p11"/>
          <p:cNvGrpSpPr/>
          <p:nvPr/>
        </p:nvGrpSpPr>
        <p:grpSpPr>
          <a:xfrm>
            <a:off x="0" y="0"/>
            <a:ext cx="12192000" cy="6858000"/>
            <a:chOff x="0" y="0"/>
            <a:chExt cx="12192000" cy="6858000"/>
          </a:xfrm>
        </p:grpSpPr>
        <p:sp>
          <p:nvSpPr>
            <p:cNvPr id="76" name="Google Shape;76;p11"/>
            <p:cNvSpPr/>
            <p:nvPr/>
          </p:nvSpPr>
          <p:spPr>
            <a:xfrm>
              <a:off x="0" y="0"/>
              <a:ext cx="12192000" cy="6858000"/>
            </a:xfrm>
            <a:custGeom>
              <a:avLst/>
              <a:gdLst/>
              <a:ahLst/>
              <a:cxnLst/>
              <a:rect l="l" t="t" r="r" b="b"/>
              <a:pathLst>
                <a:path w="12192000" h="6858000" extrusionOk="0">
                  <a:moveTo>
                    <a:pt x="9144000" y="0"/>
                  </a:moveTo>
                  <a:lnTo>
                    <a:pt x="9450000" y="0"/>
                  </a:lnTo>
                  <a:lnTo>
                    <a:pt x="9450000" y="1022986"/>
                  </a:lnTo>
                  <a:lnTo>
                    <a:pt x="12192000" y="1022986"/>
                  </a:lnTo>
                  <a:lnTo>
                    <a:pt x="12192000" y="1328986"/>
                  </a:lnTo>
                  <a:lnTo>
                    <a:pt x="9450000" y="1328986"/>
                  </a:lnTo>
                  <a:lnTo>
                    <a:pt x="9450000" y="4394836"/>
                  </a:lnTo>
                  <a:lnTo>
                    <a:pt x="12192000" y="4394836"/>
                  </a:lnTo>
                  <a:lnTo>
                    <a:pt x="12192000" y="4700836"/>
                  </a:lnTo>
                  <a:lnTo>
                    <a:pt x="9450000" y="4700836"/>
                  </a:lnTo>
                  <a:lnTo>
                    <a:pt x="9450000" y="6858000"/>
                  </a:lnTo>
                  <a:lnTo>
                    <a:pt x="9144000" y="6858000"/>
                  </a:lnTo>
                  <a:lnTo>
                    <a:pt x="9144000" y="4700836"/>
                  </a:lnTo>
                  <a:lnTo>
                    <a:pt x="0" y="4700836"/>
                  </a:lnTo>
                  <a:lnTo>
                    <a:pt x="0" y="4394836"/>
                  </a:lnTo>
                  <a:lnTo>
                    <a:pt x="9144000" y="4394836"/>
                  </a:ln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77" name="Google Shape;77;p11"/>
            <p:cNvPicPr preferRelativeResize="0"/>
            <p:nvPr/>
          </p:nvPicPr>
          <p:blipFill rotWithShape="1">
            <a:blip r:embed="rId2">
              <a:alphaModFix/>
            </a:blip>
            <a:srcRect/>
            <a:stretch/>
          </p:blipFill>
          <p:spPr>
            <a:xfrm>
              <a:off x="185139" y="5330952"/>
              <a:ext cx="1636776" cy="1351184"/>
            </a:xfrm>
            <a:prstGeom prst="rect">
              <a:avLst/>
            </a:prstGeom>
            <a:noFill/>
            <a:ln>
              <a:noFill/>
            </a:ln>
          </p:spPr>
        </p:pic>
      </p:grpSp>
      <p:sp>
        <p:nvSpPr>
          <p:cNvPr id="78" name="Google Shape;78;p11"/>
          <p:cNvSpPr txBox="1">
            <a:spLocks noGrp="1"/>
          </p:cNvSpPr>
          <p:nvPr>
            <p:ph type="ctrTitle"/>
          </p:nvPr>
        </p:nvSpPr>
        <p:spPr>
          <a:xfrm>
            <a:off x="442912" y="428625"/>
            <a:ext cx="7418388" cy="2771775"/>
          </a:xfrm>
          <a:prstGeom prst="rect">
            <a:avLst/>
          </a:prstGeom>
          <a:noFill/>
          <a:ln>
            <a:noFill/>
          </a:ln>
        </p:spPr>
        <p:txBody>
          <a:bodyPr spcFirstLastPara="1" wrap="square" lIns="0" tIns="0" rIns="0" bIns="0" anchor="b" anchorCtr="0">
            <a:noAutofit/>
          </a:bodyPr>
          <a:lstStyle>
            <a:lvl1pPr marR="0" lvl="0" algn="l" rtl="0">
              <a:lnSpc>
                <a:spcPct val="86000"/>
              </a:lnSpc>
              <a:spcBef>
                <a:spcPts val="0"/>
              </a:spcBef>
              <a:spcAft>
                <a:spcPts val="0"/>
              </a:spcAft>
              <a:buClr>
                <a:schemeClr val="lt1"/>
              </a:buClr>
              <a:buSzPts val="6000"/>
              <a:buFont typeface="Georgia"/>
              <a:buNone/>
              <a:defRPr sz="60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9" name="Google Shape;79;p11"/>
          <p:cNvSpPr txBox="1">
            <a:spLocks noGrp="1"/>
          </p:cNvSpPr>
          <p:nvPr>
            <p:ph type="subTitle" idx="1"/>
          </p:nvPr>
        </p:nvSpPr>
        <p:spPr>
          <a:xfrm>
            <a:off x="442913" y="3394710"/>
            <a:ext cx="5473700"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621631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44" name="Text Placeholder 1">
            <a:extLst>
              <a:ext uri="{FF2B5EF4-FFF2-40B4-BE49-F238E27FC236}">
                <a16:creationId xmlns:a16="http://schemas.microsoft.com/office/drawing/2014/main" id="{B55BF8F4-A974-404E-B5C9-E43F670377E2}"/>
              </a:ext>
            </a:extLst>
          </p:cNvPr>
          <p:cNvSpPr>
            <a:spLocks noGrp="1"/>
          </p:cNvSpPr>
          <p:nvPr>
            <p:ph type="body" sz="quarter" idx="50"/>
          </p:nvPr>
        </p:nvSpPr>
        <p:spPr>
          <a:xfrm>
            <a:off x="470884" y="342195"/>
            <a:ext cx="10808962" cy="772217"/>
          </a:xfrm>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ROI </a:t>
            </a:r>
            <a:r>
              <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排名</a:t>
            </a:r>
          </a:p>
        </p:txBody>
      </p:sp>
      <p:sp>
        <p:nvSpPr>
          <p:cNvPr id="3" name="Date Placeholder 2">
            <a:extLst>
              <a:ext uri="{FF2B5EF4-FFF2-40B4-BE49-F238E27FC236}">
                <a16:creationId xmlns:a16="http://schemas.microsoft.com/office/drawing/2014/main" id="{09F2E4CB-4A50-4B2D-9F80-4FC3F8FC3F95}"/>
              </a:ext>
            </a:extLst>
          </p:cNvPr>
          <p:cNvSpPr>
            <a:spLocks noGrp="1"/>
          </p:cNvSpPr>
          <p:nvPr>
            <p:ph type="dt" sz="half" idx="10"/>
          </p:nvPr>
        </p:nvSpPr>
        <p:spPr/>
        <p:txBody>
          <a:bodyPr/>
          <a:lstStyle/>
          <a:p>
            <a:fld id="{FD8CB30E-0CCA-460F-AF9B-257BD2DB4B3A}" type="datetimeFigureOut">
              <a:rPr lang="zh-TW" altLang="en-US" smtClean="0"/>
              <a:t>2023/2/8</a:t>
            </a:fld>
            <a:endParaRPr lang="zh-TW" altLang="en-US"/>
          </a:p>
        </p:txBody>
      </p:sp>
      <p:sp>
        <p:nvSpPr>
          <p:cNvPr id="4" name="Footer Placeholder 3">
            <a:extLst>
              <a:ext uri="{FF2B5EF4-FFF2-40B4-BE49-F238E27FC236}">
                <a16:creationId xmlns:a16="http://schemas.microsoft.com/office/drawing/2014/main" id="{E2B4075C-7C2F-451E-9FA2-899221799A2C}"/>
              </a:ext>
            </a:extLst>
          </p:cNvPr>
          <p:cNvSpPr>
            <a:spLocks noGrp="1"/>
          </p:cNvSpPr>
          <p:nvPr>
            <p:ph type="ftr" sz="quarter" idx="11"/>
          </p:nvPr>
        </p:nvSpPr>
        <p:spPr/>
        <p:txBody>
          <a:bodyPr/>
          <a:lstStyle/>
          <a:p>
            <a:endParaRPr lang="zh-TW" altLang="en-US"/>
          </a:p>
        </p:txBody>
      </p:sp>
      <p:sp>
        <p:nvSpPr>
          <p:cNvPr id="5" name="Slide Number Placeholder 4">
            <a:extLst>
              <a:ext uri="{FF2B5EF4-FFF2-40B4-BE49-F238E27FC236}">
                <a16:creationId xmlns:a16="http://schemas.microsoft.com/office/drawing/2014/main" id="{9437906A-4F7D-4CE8-A46F-D03870343C3C}"/>
              </a:ext>
            </a:extLst>
          </p:cNvPr>
          <p:cNvSpPr>
            <a:spLocks noGrp="1"/>
          </p:cNvSpPr>
          <p:nvPr>
            <p:ph type="sldNum" sz="quarter" idx="12"/>
          </p:nvPr>
        </p:nvSpPr>
        <p:spPr/>
        <p:txBody>
          <a:bodyPr/>
          <a:lstStyle/>
          <a:p>
            <a:fld id="{8CAE4871-D5CC-4840-A78C-FAD35407F786}" type="slidenum">
              <a:rPr lang="zh-TW" altLang="en-US" smtClean="0"/>
              <a:t>‹#›</a:t>
            </a:fld>
            <a:endParaRPr lang="zh-TW" altLang="en-US"/>
          </a:p>
        </p:txBody>
      </p:sp>
      <p:sp>
        <p:nvSpPr>
          <p:cNvPr id="89" name="Google Shape;1030;p133">
            <a:extLst>
              <a:ext uri="{FF2B5EF4-FFF2-40B4-BE49-F238E27FC236}">
                <a16:creationId xmlns:a16="http://schemas.microsoft.com/office/drawing/2014/main" id="{90A3A9C7-7756-46D5-945C-D3CDDF4D229B}"/>
              </a:ext>
            </a:extLst>
          </p:cNvPr>
          <p:cNvSpPr/>
          <p:nvPr userDrawn="1"/>
        </p:nvSpPr>
        <p:spPr>
          <a:xfrm>
            <a:off x="-1946" y="5881"/>
            <a:ext cx="12192000" cy="1354000"/>
          </a:xfrm>
          <a:prstGeom prst="rect">
            <a:avLst/>
          </a:prstGeom>
          <a:solidFill>
            <a:srgbClr val="262626"/>
          </a:solidFill>
          <a:ln>
            <a:noFill/>
          </a:ln>
        </p:spPr>
        <p:txBody>
          <a:bodyPr spcFirstLastPara="1" wrap="square" lIns="121900" tIns="121900" rIns="121900" bIns="121900" anchor="ctr" anchorCtr="0">
            <a:noAutofit/>
          </a:bodyPr>
          <a:lstStyle/>
          <a:p>
            <a:pPr>
              <a:buClr>
                <a:srgbClr val="000000"/>
              </a:buClr>
              <a:buSzPts val="1400"/>
              <a:buFont typeface="Arial"/>
              <a:buNone/>
            </a:pPr>
            <a:endParaRPr sz="1867" kern="0">
              <a:solidFill>
                <a:srgbClr val="000000"/>
              </a:solidFill>
              <a:latin typeface="Arial"/>
              <a:ea typeface="Arial"/>
              <a:cs typeface="Arial"/>
              <a:sym typeface="Arial"/>
            </a:endParaRPr>
          </a:p>
        </p:txBody>
      </p:sp>
      <p:grpSp>
        <p:nvGrpSpPr>
          <p:cNvPr id="90" name="Google Shape;1050;p4">
            <a:extLst>
              <a:ext uri="{FF2B5EF4-FFF2-40B4-BE49-F238E27FC236}">
                <a16:creationId xmlns:a16="http://schemas.microsoft.com/office/drawing/2014/main" id="{EA762231-55FE-45B6-802C-BC3F3D64229A}"/>
              </a:ext>
            </a:extLst>
          </p:cNvPr>
          <p:cNvGrpSpPr/>
          <p:nvPr userDrawn="1"/>
        </p:nvGrpSpPr>
        <p:grpSpPr>
          <a:xfrm>
            <a:off x="9641823" y="13076"/>
            <a:ext cx="2550177" cy="1270476"/>
            <a:chOff x="5552377" y="4559319"/>
            <a:chExt cx="3497865" cy="1742606"/>
          </a:xfrm>
        </p:grpSpPr>
        <p:sp>
          <p:nvSpPr>
            <p:cNvPr id="91" name="Google Shape;1051;p4">
              <a:extLst>
                <a:ext uri="{FF2B5EF4-FFF2-40B4-BE49-F238E27FC236}">
                  <a16:creationId xmlns:a16="http://schemas.microsoft.com/office/drawing/2014/main" id="{240340AB-257A-4FB1-AF59-DD7B07B4E662}"/>
                </a:ext>
              </a:extLst>
            </p:cNvPr>
            <p:cNvSpPr/>
            <p:nvPr/>
          </p:nvSpPr>
          <p:spPr>
            <a:xfrm>
              <a:off x="5552377" y="4560081"/>
              <a:ext cx="127845" cy="122350"/>
            </a:xfrm>
            <a:custGeom>
              <a:avLst/>
              <a:gdLst/>
              <a:ahLst/>
              <a:cxnLst/>
              <a:rect l="l" t="t" r="r" b="b"/>
              <a:pathLst>
                <a:path w="127845" h="122350" extrusionOk="0">
                  <a:moveTo>
                    <a:pt x="36053" y="0"/>
                  </a:moveTo>
                  <a:lnTo>
                    <a:pt x="0" y="35791"/>
                  </a:lnTo>
                  <a:lnTo>
                    <a:pt x="0" y="38584"/>
                  </a:lnTo>
                  <a:cubicBezTo>
                    <a:pt x="0" y="66760"/>
                    <a:pt x="1278" y="89351"/>
                    <a:pt x="2557" y="108135"/>
                  </a:cubicBezTo>
                  <a:lnTo>
                    <a:pt x="2557" y="122350"/>
                  </a:lnTo>
                  <a:lnTo>
                    <a:pt x="127846"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2" name="Google Shape;1052;p4">
              <a:extLst>
                <a:ext uri="{FF2B5EF4-FFF2-40B4-BE49-F238E27FC236}">
                  <a16:creationId xmlns:a16="http://schemas.microsoft.com/office/drawing/2014/main" id="{08C9F7A7-6644-4AFA-AEAB-D5C78E58779A}"/>
                </a:ext>
              </a:extLst>
            </p:cNvPr>
            <p:cNvSpPr/>
            <p:nvPr/>
          </p:nvSpPr>
          <p:spPr>
            <a:xfrm>
              <a:off x="5568741" y="4560081"/>
              <a:ext cx="339047" cy="323898"/>
            </a:xfrm>
            <a:custGeom>
              <a:avLst/>
              <a:gdLst/>
              <a:ahLst/>
              <a:cxnLst/>
              <a:rect l="l" t="t" r="r" b="b"/>
              <a:pathLst>
                <a:path w="339047" h="323898" extrusionOk="0">
                  <a:moveTo>
                    <a:pt x="248788" y="0"/>
                  </a:moveTo>
                  <a:lnTo>
                    <a:pt x="0" y="246985"/>
                  </a:lnTo>
                  <a:lnTo>
                    <a:pt x="0" y="250032"/>
                  </a:lnTo>
                  <a:cubicBezTo>
                    <a:pt x="2557" y="268308"/>
                    <a:pt x="5881" y="288107"/>
                    <a:pt x="10228" y="311968"/>
                  </a:cubicBezTo>
                  <a:lnTo>
                    <a:pt x="12273" y="323899"/>
                  </a:lnTo>
                  <a:lnTo>
                    <a:pt x="33904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3" name="Google Shape;1053;p4">
              <a:extLst>
                <a:ext uri="{FF2B5EF4-FFF2-40B4-BE49-F238E27FC236}">
                  <a16:creationId xmlns:a16="http://schemas.microsoft.com/office/drawing/2014/main" id="{7FB90682-FDBB-4A1C-A91E-BAC0F0C2C2A5}"/>
                </a:ext>
              </a:extLst>
            </p:cNvPr>
            <p:cNvSpPr/>
            <p:nvPr/>
          </p:nvSpPr>
          <p:spPr>
            <a:xfrm>
              <a:off x="5606328" y="4559319"/>
              <a:ext cx="530560" cy="507678"/>
            </a:xfrm>
            <a:custGeom>
              <a:avLst/>
              <a:gdLst/>
              <a:ahLst/>
              <a:cxnLst/>
              <a:rect l="l" t="t" r="r" b="b"/>
              <a:pathLst>
                <a:path w="530560" h="507678" extrusionOk="0">
                  <a:moveTo>
                    <a:pt x="440302" y="762"/>
                  </a:moveTo>
                  <a:lnTo>
                    <a:pt x="2557" y="435334"/>
                  </a:lnTo>
                  <a:lnTo>
                    <a:pt x="0" y="437872"/>
                  </a:lnTo>
                  <a:lnTo>
                    <a:pt x="0" y="441426"/>
                  </a:lnTo>
                  <a:cubicBezTo>
                    <a:pt x="4602" y="458941"/>
                    <a:pt x="9716" y="476202"/>
                    <a:pt x="14830" y="493717"/>
                  </a:cubicBezTo>
                  <a:lnTo>
                    <a:pt x="19177" y="507678"/>
                  </a:lnTo>
                  <a:lnTo>
                    <a:pt x="530561"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4" name="Google Shape;1054;p4">
              <a:extLst>
                <a:ext uri="{FF2B5EF4-FFF2-40B4-BE49-F238E27FC236}">
                  <a16:creationId xmlns:a16="http://schemas.microsoft.com/office/drawing/2014/main" id="{C027AB4C-AEAB-4A9E-A3AF-64EC71428D9C}"/>
                </a:ext>
              </a:extLst>
            </p:cNvPr>
            <p:cNvSpPr/>
            <p:nvPr/>
          </p:nvSpPr>
          <p:spPr>
            <a:xfrm>
              <a:off x="5661046" y="4560081"/>
              <a:ext cx="704942" cy="672673"/>
            </a:xfrm>
            <a:custGeom>
              <a:avLst/>
              <a:gdLst/>
              <a:ahLst/>
              <a:cxnLst/>
              <a:rect l="l" t="t" r="r" b="b"/>
              <a:pathLst>
                <a:path w="704942" h="672673" extrusionOk="0">
                  <a:moveTo>
                    <a:pt x="614428" y="0"/>
                  </a:moveTo>
                  <a:lnTo>
                    <a:pt x="2813" y="607183"/>
                  </a:lnTo>
                  <a:lnTo>
                    <a:pt x="0" y="609214"/>
                  </a:lnTo>
                  <a:lnTo>
                    <a:pt x="1534" y="613022"/>
                  </a:lnTo>
                  <a:cubicBezTo>
                    <a:pt x="7926" y="630283"/>
                    <a:pt x="14830" y="647544"/>
                    <a:pt x="21990" y="663789"/>
                  </a:cubicBezTo>
                  <a:lnTo>
                    <a:pt x="25569" y="672674"/>
                  </a:lnTo>
                  <a:lnTo>
                    <a:pt x="70494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5" name="Google Shape;1055;p4">
              <a:extLst>
                <a:ext uri="{FF2B5EF4-FFF2-40B4-BE49-F238E27FC236}">
                  <a16:creationId xmlns:a16="http://schemas.microsoft.com/office/drawing/2014/main" id="{0E326B95-7CC1-447E-8DE1-A895280480AB}"/>
                </a:ext>
              </a:extLst>
            </p:cNvPr>
            <p:cNvSpPr/>
            <p:nvPr/>
          </p:nvSpPr>
          <p:spPr>
            <a:xfrm>
              <a:off x="5729827" y="4560081"/>
              <a:ext cx="865261" cy="828277"/>
            </a:xfrm>
            <a:custGeom>
              <a:avLst/>
              <a:gdLst/>
              <a:ahLst/>
              <a:cxnLst/>
              <a:rect l="l" t="t" r="r" b="b"/>
              <a:pathLst>
                <a:path w="865261" h="828277" extrusionOk="0">
                  <a:moveTo>
                    <a:pt x="774747" y="0"/>
                  </a:moveTo>
                  <a:lnTo>
                    <a:pt x="3324" y="765833"/>
                  </a:lnTo>
                  <a:lnTo>
                    <a:pt x="0" y="769133"/>
                  </a:lnTo>
                  <a:lnTo>
                    <a:pt x="2046" y="773194"/>
                  </a:lnTo>
                  <a:cubicBezTo>
                    <a:pt x="10228" y="789186"/>
                    <a:pt x="18410" y="804924"/>
                    <a:pt x="27615" y="820662"/>
                  </a:cubicBezTo>
                  <a:lnTo>
                    <a:pt x="31450" y="828277"/>
                  </a:lnTo>
                  <a:lnTo>
                    <a:pt x="86526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6" name="Google Shape;1056;p4">
              <a:extLst>
                <a:ext uri="{FF2B5EF4-FFF2-40B4-BE49-F238E27FC236}">
                  <a16:creationId xmlns:a16="http://schemas.microsoft.com/office/drawing/2014/main" id="{E3935CB2-D12B-41B7-B1F1-82E8E4A8035A}"/>
                </a:ext>
              </a:extLst>
            </p:cNvPr>
            <p:cNvSpPr/>
            <p:nvPr/>
          </p:nvSpPr>
          <p:spPr>
            <a:xfrm>
              <a:off x="5811392" y="4560081"/>
              <a:ext cx="1012540" cy="970173"/>
            </a:xfrm>
            <a:custGeom>
              <a:avLst/>
              <a:gdLst/>
              <a:ahLst/>
              <a:cxnLst/>
              <a:rect l="l" t="t" r="r" b="b"/>
              <a:pathLst>
                <a:path w="1012540" h="970173" extrusionOk="0">
                  <a:moveTo>
                    <a:pt x="922281" y="0"/>
                  </a:moveTo>
                  <a:lnTo>
                    <a:pt x="3580" y="912044"/>
                  </a:lnTo>
                  <a:lnTo>
                    <a:pt x="0" y="915598"/>
                  </a:lnTo>
                  <a:lnTo>
                    <a:pt x="2813" y="919913"/>
                  </a:lnTo>
                  <a:cubicBezTo>
                    <a:pt x="12018" y="934636"/>
                    <a:pt x="21478" y="949358"/>
                    <a:pt x="30939" y="963827"/>
                  </a:cubicBezTo>
                  <a:lnTo>
                    <a:pt x="35285" y="970173"/>
                  </a:lnTo>
                  <a:lnTo>
                    <a:pt x="101254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7" name="Google Shape;1057;p4">
              <a:extLst>
                <a:ext uri="{FF2B5EF4-FFF2-40B4-BE49-F238E27FC236}">
                  <a16:creationId xmlns:a16="http://schemas.microsoft.com/office/drawing/2014/main" id="{3B31388A-A2CE-4826-BE7D-3D9F5C9FF0D1}"/>
                </a:ext>
              </a:extLst>
            </p:cNvPr>
            <p:cNvSpPr/>
            <p:nvPr/>
          </p:nvSpPr>
          <p:spPr>
            <a:xfrm>
              <a:off x="5904464" y="4560081"/>
              <a:ext cx="1148568" cy="1100900"/>
            </a:xfrm>
            <a:custGeom>
              <a:avLst/>
              <a:gdLst/>
              <a:ahLst/>
              <a:cxnLst/>
              <a:rect l="l" t="t" r="r" b="b"/>
              <a:pathLst>
                <a:path w="1148568" h="1100900" extrusionOk="0">
                  <a:moveTo>
                    <a:pt x="1058309" y="0"/>
                  </a:moveTo>
                  <a:lnTo>
                    <a:pt x="0" y="1050640"/>
                  </a:lnTo>
                  <a:lnTo>
                    <a:pt x="3324" y="1054956"/>
                  </a:lnTo>
                  <a:cubicBezTo>
                    <a:pt x="13807" y="1068663"/>
                    <a:pt x="24546" y="1082116"/>
                    <a:pt x="35285" y="1095316"/>
                  </a:cubicBezTo>
                  <a:lnTo>
                    <a:pt x="39632" y="1100900"/>
                  </a:lnTo>
                  <a:lnTo>
                    <a:pt x="114856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8" name="Google Shape;1058;p4">
              <a:extLst>
                <a:ext uri="{FF2B5EF4-FFF2-40B4-BE49-F238E27FC236}">
                  <a16:creationId xmlns:a16="http://schemas.microsoft.com/office/drawing/2014/main" id="{48367FEA-60B8-454E-8565-A2D81A7B049F}"/>
                </a:ext>
              </a:extLst>
            </p:cNvPr>
            <p:cNvSpPr/>
            <p:nvPr/>
          </p:nvSpPr>
          <p:spPr>
            <a:xfrm>
              <a:off x="6008275" y="4560081"/>
              <a:ext cx="1273857" cy="1220966"/>
            </a:xfrm>
            <a:custGeom>
              <a:avLst/>
              <a:gdLst/>
              <a:ahLst/>
              <a:cxnLst/>
              <a:rect l="l" t="t" r="r" b="b"/>
              <a:pathLst>
                <a:path w="1273857" h="1220966" extrusionOk="0">
                  <a:moveTo>
                    <a:pt x="1183343" y="0"/>
                  </a:moveTo>
                  <a:lnTo>
                    <a:pt x="4347" y="1170706"/>
                  </a:lnTo>
                  <a:lnTo>
                    <a:pt x="0" y="1175021"/>
                  </a:lnTo>
                  <a:lnTo>
                    <a:pt x="4091" y="1179337"/>
                  </a:lnTo>
                  <a:cubicBezTo>
                    <a:pt x="15597" y="1192029"/>
                    <a:pt x="27615" y="1204721"/>
                    <a:pt x="39632" y="1216397"/>
                  </a:cubicBezTo>
                  <a:lnTo>
                    <a:pt x="43979" y="1220966"/>
                  </a:lnTo>
                  <a:lnTo>
                    <a:pt x="127385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9" name="Google Shape;1059;p4">
              <a:extLst>
                <a:ext uri="{FF2B5EF4-FFF2-40B4-BE49-F238E27FC236}">
                  <a16:creationId xmlns:a16="http://schemas.microsoft.com/office/drawing/2014/main" id="{8A428D10-A8D3-4736-8936-98BD42F32DE2}"/>
                </a:ext>
              </a:extLst>
            </p:cNvPr>
            <p:cNvSpPr/>
            <p:nvPr/>
          </p:nvSpPr>
          <p:spPr>
            <a:xfrm>
              <a:off x="6122570" y="4560081"/>
              <a:ext cx="1388663" cy="1330370"/>
            </a:xfrm>
            <a:custGeom>
              <a:avLst/>
              <a:gdLst/>
              <a:ahLst/>
              <a:cxnLst/>
              <a:rect l="l" t="t" r="r" b="b"/>
              <a:pathLst>
                <a:path w="1388663" h="1330370" extrusionOk="0">
                  <a:moveTo>
                    <a:pt x="1298148" y="0"/>
                  </a:moveTo>
                  <a:lnTo>
                    <a:pt x="4858" y="1283918"/>
                  </a:lnTo>
                  <a:lnTo>
                    <a:pt x="0" y="1288741"/>
                  </a:lnTo>
                  <a:lnTo>
                    <a:pt x="5114" y="1293057"/>
                  </a:lnTo>
                  <a:cubicBezTo>
                    <a:pt x="15597" y="1302702"/>
                    <a:pt x="26592" y="1311841"/>
                    <a:pt x="37331" y="1320979"/>
                  </a:cubicBezTo>
                  <a:lnTo>
                    <a:pt x="48582" y="1330371"/>
                  </a:lnTo>
                  <a:lnTo>
                    <a:pt x="138866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0" name="Google Shape;1060;p4">
              <a:extLst>
                <a:ext uri="{FF2B5EF4-FFF2-40B4-BE49-F238E27FC236}">
                  <a16:creationId xmlns:a16="http://schemas.microsoft.com/office/drawing/2014/main" id="{E6D3C246-3271-4C6F-9011-75D1455CDFA3}"/>
                </a:ext>
              </a:extLst>
            </p:cNvPr>
            <p:cNvSpPr/>
            <p:nvPr/>
          </p:nvSpPr>
          <p:spPr>
            <a:xfrm>
              <a:off x="6247603" y="4560081"/>
              <a:ext cx="1492473" cy="1429368"/>
            </a:xfrm>
            <a:custGeom>
              <a:avLst/>
              <a:gdLst/>
              <a:ahLst/>
              <a:cxnLst/>
              <a:rect l="l" t="t" r="r" b="b"/>
              <a:pathLst>
                <a:path w="1492473" h="1429368" extrusionOk="0">
                  <a:moveTo>
                    <a:pt x="1401448" y="0"/>
                  </a:moveTo>
                  <a:lnTo>
                    <a:pt x="0" y="1391800"/>
                  </a:lnTo>
                  <a:lnTo>
                    <a:pt x="6137" y="1396369"/>
                  </a:lnTo>
                  <a:cubicBezTo>
                    <a:pt x="16620" y="1404238"/>
                    <a:pt x="27615" y="1411853"/>
                    <a:pt x="38609" y="1419468"/>
                  </a:cubicBezTo>
                  <a:lnTo>
                    <a:pt x="52673" y="1429368"/>
                  </a:lnTo>
                  <a:lnTo>
                    <a:pt x="1492474"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1" name="Google Shape;1061;p4">
              <a:extLst>
                <a:ext uri="{FF2B5EF4-FFF2-40B4-BE49-F238E27FC236}">
                  <a16:creationId xmlns:a16="http://schemas.microsoft.com/office/drawing/2014/main" id="{F2A1607F-9CFC-4580-B512-998894C22572}"/>
                </a:ext>
              </a:extLst>
            </p:cNvPr>
            <p:cNvSpPr/>
            <p:nvPr/>
          </p:nvSpPr>
          <p:spPr>
            <a:xfrm>
              <a:off x="6383887" y="4560081"/>
              <a:ext cx="1585290" cy="1517196"/>
            </a:xfrm>
            <a:custGeom>
              <a:avLst/>
              <a:gdLst/>
              <a:ahLst/>
              <a:cxnLst/>
              <a:rect l="l" t="t" r="r" b="b"/>
              <a:pathLst>
                <a:path w="1585290" h="1517196" extrusionOk="0">
                  <a:moveTo>
                    <a:pt x="1495287" y="0"/>
                  </a:moveTo>
                  <a:lnTo>
                    <a:pt x="0" y="1484197"/>
                  </a:lnTo>
                  <a:lnTo>
                    <a:pt x="6904" y="1488513"/>
                  </a:lnTo>
                  <a:cubicBezTo>
                    <a:pt x="19177" y="1495874"/>
                    <a:pt x="32473" y="1503235"/>
                    <a:pt x="44746" y="1510343"/>
                  </a:cubicBezTo>
                  <a:lnTo>
                    <a:pt x="57019" y="1517197"/>
                  </a:lnTo>
                  <a:lnTo>
                    <a:pt x="158529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2" name="Google Shape;1062;p4">
              <a:extLst>
                <a:ext uri="{FF2B5EF4-FFF2-40B4-BE49-F238E27FC236}">
                  <a16:creationId xmlns:a16="http://schemas.microsoft.com/office/drawing/2014/main" id="{ACF2EEEF-82AF-4B1C-B6AF-23788398906A}"/>
                </a:ext>
              </a:extLst>
            </p:cNvPr>
            <p:cNvSpPr/>
            <p:nvPr/>
          </p:nvSpPr>
          <p:spPr>
            <a:xfrm>
              <a:off x="6531165" y="4560081"/>
              <a:ext cx="1667111" cy="1593348"/>
            </a:xfrm>
            <a:custGeom>
              <a:avLst/>
              <a:gdLst/>
              <a:ahLst/>
              <a:cxnLst/>
              <a:rect l="l" t="t" r="r" b="b"/>
              <a:pathLst>
                <a:path w="1667111" h="1593348" extrusionOk="0">
                  <a:moveTo>
                    <a:pt x="1576597" y="0"/>
                  </a:moveTo>
                  <a:lnTo>
                    <a:pt x="6392" y="1558826"/>
                  </a:lnTo>
                  <a:lnTo>
                    <a:pt x="0" y="1565172"/>
                  </a:lnTo>
                  <a:lnTo>
                    <a:pt x="8182" y="1568980"/>
                  </a:lnTo>
                  <a:cubicBezTo>
                    <a:pt x="22245" y="1575833"/>
                    <a:pt x="36820" y="1582179"/>
                    <a:pt x="51138" y="1588525"/>
                  </a:cubicBezTo>
                  <a:lnTo>
                    <a:pt x="62133" y="1593348"/>
                  </a:lnTo>
                  <a:lnTo>
                    <a:pt x="166711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3" name="Google Shape;1063;p4">
              <a:extLst>
                <a:ext uri="{FF2B5EF4-FFF2-40B4-BE49-F238E27FC236}">
                  <a16:creationId xmlns:a16="http://schemas.microsoft.com/office/drawing/2014/main" id="{C06CB918-821C-4308-AB24-CC0F12E64ED5}"/>
                </a:ext>
              </a:extLst>
            </p:cNvPr>
            <p:cNvSpPr/>
            <p:nvPr/>
          </p:nvSpPr>
          <p:spPr>
            <a:xfrm>
              <a:off x="6691229" y="4560081"/>
              <a:ext cx="1736148" cy="1656554"/>
            </a:xfrm>
            <a:custGeom>
              <a:avLst/>
              <a:gdLst/>
              <a:ahLst/>
              <a:cxnLst/>
              <a:rect l="l" t="t" r="r" b="b"/>
              <a:pathLst>
                <a:path w="1736148" h="1656554" extrusionOk="0">
                  <a:moveTo>
                    <a:pt x="1645634" y="0"/>
                  </a:moveTo>
                  <a:lnTo>
                    <a:pt x="0" y="1633709"/>
                  </a:lnTo>
                  <a:lnTo>
                    <a:pt x="9461" y="1637009"/>
                  </a:lnTo>
                  <a:cubicBezTo>
                    <a:pt x="25058" y="1642593"/>
                    <a:pt x="40655" y="1647924"/>
                    <a:pt x="56508" y="1653001"/>
                  </a:cubicBezTo>
                  <a:lnTo>
                    <a:pt x="67503" y="1656554"/>
                  </a:lnTo>
                  <a:lnTo>
                    <a:pt x="173614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4" name="Google Shape;1064;p4">
              <a:extLst>
                <a:ext uri="{FF2B5EF4-FFF2-40B4-BE49-F238E27FC236}">
                  <a16:creationId xmlns:a16="http://schemas.microsoft.com/office/drawing/2014/main" id="{CBEE6470-4DAD-4B94-AE44-EB1D351894D5}"/>
                </a:ext>
              </a:extLst>
            </p:cNvPr>
            <p:cNvSpPr/>
            <p:nvPr/>
          </p:nvSpPr>
          <p:spPr>
            <a:xfrm>
              <a:off x="6865866" y="4560081"/>
              <a:ext cx="1790355" cy="1704022"/>
            </a:xfrm>
            <a:custGeom>
              <a:avLst/>
              <a:gdLst/>
              <a:ahLst/>
              <a:cxnLst/>
              <a:rect l="l" t="t" r="r" b="b"/>
              <a:pathLst>
                <a:path w="1790355" h="1704022" extrusionOk="0">
                  <a:moveTo>
                    <a:pt x="1700096" y="0"/>
                  </a:moveTo>
                  <a:lnTo>
                    <a:pt x="0" y="1687776"/>
                  </a:lnTo>
                  <a:lnTo>
                    <a:pt x="10995" y="1690315"/>
                  </a:lnTo>
                  <a:cubicBezTo>
                    <a:pt x="30427" y="1695054"/>
                    <a:pt x="50116" y="1699623"/>
                    <a:pt x="70060" y="1704022"/>
                  </a:cubicBezTo>
                  <a:lnTo>
                    <a:pt x="73384" y="1704022"/>
                  </a:lnTo>
                  <a:lnTo>
                    <a:pt x="1790355"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5" name="Google Shape;1065;p4">
              <a:extLst>
                <a:ext uri="{FF2B5EF4-FFF2-40B4-BE49-F238E27FC236}">
                  <a16:creationId xmlns:a16="http://schemas.microsoft.com/office/drawing/2014/main" id="{0529B5E5-E932-4C33-A12E-D4F291CDC007}"/>
                </a:ext>
              </a:extLst>
            </p:cNvPr>
            <p:cNvSpPr/>
            <p:nvPr/>
          </p:nvSpPr>
          <p:spPr>
            <a:xfrm>
              <a:off x="7057379" y="4560081"/>
              <a:ext cx="1827942" cy="1734228"/>
            </a:xfrm>
            <a:custGeom>
              <a:avLst/>
              <a:gdLst/>
              <a:ahLst/>
              <a:cxnLst/>
              <a:rect l="l" t="t" r="r" b="b"/>
              <a:pathLst>
                <a:path w="1827942" h="1734228" extrusionOk="0">
                  <a:moveTo>
                    <a:pt x="1737683" y="0"/>
                  </a:moveTo>
                  <a:lnTo>
                    <a:pt x="9205" y="1715953"/>
                  </a:lnTo>
                  <a:lnTo>
                    <a:pt x="0" y="1725091"/>
                  </a:lnTo>
                  <a:lnTo>
                    <a:pt x="12785" y="1726614"/>
                  </a:lnTo>
                  <a:cubicBezTo>
                    <a:pt x="33496" y="1729406"/>
                    <a:pt x="55741" y="1732198"/>
                    <a:pt x="77730" y="1734229"/>
                  </a:cubicBezTo>
                  <a:lnTo>
                    <a:pt x="80287" y="1734229"/>
                  </a:lnTo>
                  <a:lnTo>
                    <a:pt x="182794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6" name="Google Shape;1066;p4">
              <a:extLst>
                <a:ext uri="{FF2B5EF4-FFF2-40B4-BE49-F238E27FC236}">
                  <a16:creationId xmlns:a16="http://schemas.microsoft.com/office/drawing/2014/main" id="{E23ADC6E-2168-4E14-97B6-BA12C4992AB0}"/>
                </a:ext>
              </a:extLst>
            </p:cNvPr>
            <p:cNvSpPr/>
            <p:nvPr/>
          </p:nvSpPr>
          <p:spPr>
            <a:xfrm>
              <a:off x="7269604" y="4560081"/>
              <a:ext cx="1780638" cy="1741844"/>
            </a:xfrm>
            <a:custGeom>
              <a:avLst/>
              <a:gdLst/>
              <a:ahLst/>
              <a:cxnLst/>
              <a:rect l="l" t="t" r="r" b="b"/>
              <a:pathLst>
                <a:path w="1780638" h="1741844" extrusionOk="0">
                  <a:moveTo>
                    <a:pt x="1754303" y="0"/>
                  </a:moveTo>
                  <a:lnTo>
                    <a:pt x="10739" y="1730929"/>
                  </a:lnTo>
                  <a:lnTo>
                    <a:pt x="0" y="1741844"/>
                  </a:lnTo>
                  <a:lnTo>
                    <a:pt x="32217" y="1741844"/>
                  </a:lnTo>
                  <a:cubicBezTo>
                    <a:pt x="47047" y="1741844"/>
                    <a:pt x="61877" y="1741844"/>
                    <a:pt x="76708" y="1741844"/>
                  </a:cubicBezTo>
                  <a:lnTo>
                    <a:pt x="91282" y="1741844"/>
                  </a:lnTo>
                  <a:lnTo>
                    <a:pt x="1778849" y="66506"/>
                  </a:lnTo>
                  <a:lnTo>
                    <a:pt x="1780639" y="64729"/>
                  </a:lnTo>
                  <a:lnTo>
                    <a:pt x="1780639" y="51783"/>
                  </a:lnTo>
                  <a:cubicBezTo>
                    <a:pt x="1780639" y="37061"/>
                    <a:pt x="1780639" y="22338"/>
                    <a:pt x="1780639" y="7615"/>
                  </a:cubicBezTo>
                  <a:lnTo>
                    <a:pt x="178063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7" name="Google Shape;1067;p4">
              <a:extLst>
                <a:ext uri="{FF2B5EF4-FFF2-40B4-BE49-F238E27FC236}">
                  <a16:creationId xmlns:a16="http://schemas.microsoft.com/office/drawing/2014/main" id="{7954F9C3-C0CD-41A0-92B6-86E375CB204C}"/>
                </a:ext>
              </a:extLst>
            </p:cNvPr>
            <p:cNvSpPr/>
            <p:nvPr/>
          </p:nvSpPr>
          <p:spPr>
            <a:xfrm>
              <a:off x="7510721" y="4771528"/>
              <a:ext cx="1528015" cy="1518211"/>
            </a:xfrm>
            <a:custGeom>
              <a:avLst/>
              <a:gdLst/>
              <a:ahLst/>
              <a:cxnLst/>
              <a:rect l="l" t="t" r="r" b="b"/>
              <a:pathLst>
                <a:path w="1528015" h="1518211" extrusionOk="0">
                  <a:moveTo>
                    <a:pt x="18666" y="1514658"/>
                  </a:moveTo>
                  <a:cubicBezTo>
                    <a:pt x="47303" y="1511104"/>
                    <a:pt x="76196" y="1506535"/>
                    <a:pt x="104578" y="1501459"/>
                  </a:cubicBezTo>
                  <a:lnTo>
                    <a:pt x="106624" y="1501459"/>
                  </a:lnTo>
                  <a:lnTo>
                    <a:pt x="1511140" y="107120"/>
                  </a:lnTo>
                  <a:lnTo>
                    <a:pt x="1512418" y="105597"/>
                  </a:lnTo>
                  <a:lnTo>
                    <a:pt x="1512418" y="103820"/>
                  </a:lnTo>
                  <a:cubicBezTo>
                    <a:pt x="1517276" y="75898"/>
                    <a:pt x="1521879" y="47214"/>
                    <a:pt x="1525714" y="18530"/>
                  </a:cubicBezTo>
                  <a:lnTo>
                    <a:pt x="1528016" y="0"/>
                  </a:lnTo>
                  <a:lnTo>
                    <a:pt x="0" y="1518212"/>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8" name="Google Shape;1068;p4">
              <a:extLst>
                <a:ext uri="{FF2B5EF4-FFF2-40B4-BE49-F238E27FC236}">
                  <a16:creationId xmlns:a16="http://schemas.microsoft.com/office/drawing/2014/main" id="{97003807-646D-4EC0-BA7A-335705BD709B}"/>
                </a:ext>
              </a:extLst>
            </p:cNvPr>
            <p:cNvSpPr/>
            <p:nvPr/>
          </p:nvSpPr>
          <p:spPr>
            <a:xfrm>
              <a:off x="7798375" y="5057351"/>
              <a:ext cx="1181296" cy="1174259"/>
            </a:xfrm>
            <a:custGeom>
              <a:avLst/>
              <a:gdLst/>
              <a:ahLst/>
              <a:cxnLst/>
              <a:rect l="l" t="t" r="r" b="b"/>
              <a:pathLst>
                <a:path w="1181296" h="1174259" extrusionOk="0">
                  <a:moveTo>
                    <a:pt x="24802" y="1166645"/>
                  </a:moveTo>
                  <a:cubicBezTo>
                    <a:pt x="59065" y="1155983"/>
                    <a:pt x="94606" y="1143545"/>
                    <a:pt x="137051" y="1127046"/>
                  </a:cubicBezTo>
                  <a:lnTo>
                    <a:pt x="137051" y="1127046"/>
                  </a:lnTo>
                  <a:lnTo>
                    <a:pt x="1132204" y="139104"/>
                  </a:lnTo>
                  <a:lnTo>
                    <a:pt x="1133738" y="137073"/>
                  </a:lnTo>
                  <a:cubicBezTo>
                    <a:pt x="1150103" y="94936"/>
                    <a:pt x="1162887" y="59398"/>
                    <a:pt x="1173626" y="25384"/>
                  </a:cubicBezTo>
                  <a:lnTo>
                    <a:pt x="1181297" y="0"/>
                  </a:lnTo>
                  <a:lnTo>
                    <a:pt x="0" y="117426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9" name="Google Shape;1069;p4">
              <a:extLst>
                <a:ext uri="{FF2B5EF4-FFF2-40B4-BE49-F238E27FC236}">
                  <a16:creationId xmlns:a16="http://schemas.microsoft.com/office/drawing/2014/main" id="{DB2FE3F2-DE68-4059-9650-1CC853D5A5E7}"/>
                </a:ext>
              </a:extLst>
            </p:cNvPr>
            <p:cNvSpPr/>
            <p:nvPr/>
          </p:nvSpPr>
          <p:spPr>
            <a:xfrm>
              <a:off x="8207738" y="5464763"/>
              <a:ext cx="592949" cy="587891"/>
            </a:xfrm>
            <a:custGeom>
              <a:avLst/>
              <a:gdLst/>
              <a:ahLst/>
              <a:cxnLst/>
              <a:rect l="l" t="t" r="r" b="b"/>
              <a:pathLst>
                <a:path w="592949" h="587891" extrusionOk="0">
                  <a:moveTo>
                    <a:pt x="51905" y="554131"/>
                  </a:moveTo>
                  <a:cubicBezTo>
                    <a:pt x="254132" y="422921"/>
                    <a:pt x="426776" y="251529"/>
                    <a:pt x="558943" y="50768"/>
                  </a:cubicBezTo>
                  <a:lnTo>
                    <a:pt x="592950" y="0"/>
                  </a:lnTo>
                  <a:lnTo>
                    <a:pt x="0" y="587891"/>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grpSp>
      <p:grpSp>
        <p:nvGrpSpPr>
          <p:cNvPr id="110" name="Group 109">
            <a:extLst>
              <a:ext uri="{FF2B5EF4-FFF2-40B4-BE49-F238E27FC236}">
                <a16:creationId xmlns:a16="http://schemas.microsoft.com/office/drawing/2014/main" id="{B842173E-2F4D-4503-9820-BF498C075A7B}"/>
              </a:ext>
            </a:extLst>
          </p:cNvPr>
          <p:cNvGrpSpPr/>
          <p:nvPr userDrawn="1"/>
        </p:nvGrpSpPr>
        <p:grpSpPr>
          <a:xfrm>
            <a:off x="-1946" y="1862"/>
            <a:ext cx="977400" cy="1161932"/>
            <a:chOff x="-1947" y="-9024"/>
            <a:chExt cx="1256445" cy="1493660"/>
          </a:xfrm>
        </p:grpSpPr>
        <p:pic>
          <p:nvPicPr>
            <p:cNvPr id="111" name="Google Shape;1834;p11">
              <a:extLst>
                <a:ext uri="{FF2B5EF4-FFF2-40B4-BE49-F238E27FC236}">
                  <a16:creationId xmlns:a16="http://schemas.microsoft.com/office/drawing/2014/main" id="{19199D34-A61F-41A6-A9A2-0016B7BD89A1}"/>
                </a:ext>
              </a:extLst>
            </p:cNvPr>
            <p:cNvPicPr preferRelativeResize="0"/>
            <p:nvPr/>
          </p:nvPicPr>
          <p:blipFill rotWithShape="1">
            <a:blip r:embed="rId2">
              <a:alphaModFix/>
            </a:blip>
            <a:srcRect/>
            <a:stretch/>
          </p:blipFill>
          <p:spPr>
            <a:xfrm flipH="1">
              <a:off x="1227" y="-9024"/>
              <a:ext cx="1253271" cy="1199287"/>
            </a:xfrm>
            <a:prstGeom prst="rect">
              <a:avLst/>
            </a:prstGeom>
            <a:noFill/>
            <a:ln>
              <a:noFill/>
            </a:ln>
          </p:spPr>
        </p:pic>
        <p:pic>
          <p:nvPicPr>
            <p:cNvPr id="112" name="Google Shape;1835;p11">
              <a:extLst>
                <a:ext uri="{FF2B5EF4-FFF2-40B4-BE49-F238E27FC236}">
                  <a16:creationId xmlns:a16="http://schemas.microsoft.com/office/drawing/2014/main" id="{25AD48AA-85AF-472B-9E37-F03925C12D10}"/>
                </a:ext>
              </a:extLst>
            </p:cNvPr>
            <p:cNvPicPr preferRelativeResize="0"/>
            <p:nvPr/>
          </p:nvPicPr>
          <p:blipFill rotWithShape="1">
            <a:blip r:embed="rId3">
              <a:alphaModFix/>
            </a:blip>
            <a:srcRect/>
            <a:stretch/>
          </p:blipFill>
          <p:spPr>
            <a:xfrm rot="5400000" flipH="1">
              <a:off x="-224181" y="823737"/>
              <a:ext cx="883133" cy="438665"/>
            </a:xfrm>
            <a:prstGeom prst="rect">
              <a:avLst/>
            </a:prstGeom>
            <a:noFill/>
            <a:ln>
              <a:noFill/>
            </a:ln>
          </p:spPr>
        </p:pic>
        <p:grpSp>
          <p:nvGrpSpPr>
            <p:cNvPr id="113" name="Google Shape;1836;p11">
              <a:extLst>
                <a:ext uri="{FF2B5EF4-FFF2-40B4-BE49-F238E27FC236}">
                  <a16:creationId xmlns:a16="http://schemas.microsoft.com/office/drawing/2014/main" id="{0A2135FF-4C98-45AF-BDB0-70A6F53BECAB}"/>
                </a:ext>
              </a:extLst>
            </p:cNvPr>
            <p:cNvGrpSpPr/>
            <p:nvPr/>
          </p:nvGrpSpPr>
          <p:grpSpPr>
            <a:xfrm flipH="1">
              <a:off x="202626" y="180283"/>
              <a:ext cx="234092" cy="236779"/>
              <a:chOff x="4752075" y="4578100"/>
              <a:chExt cx="787500" cy="789172"/>
            </a:xfrm>
          </p:grpSpPr>
          <p:sp>
            <p:nvSpPr>
              <p:cNvPr id="114" name="Google Shape;1837;p11">
                <a:extLst>
                  <a:ext uri="{FF2B5EF4-FFF2-40B4-BE49-F238E27FC236}">
                    <a16:creationId xmlns:a16="http://schemas.microsoft.com/office/drawing/2014/main" id="{86667106-38F9-4328-B13D-7836932AD6F9}"/>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5" name="Google Shape;1838;p11">
                <a:extLst>
                  <a:ext uri="{FF2B5EF4-FFF2-40B4-BE49-F238E27FC236}">
                    <a16:creationId xmlns:a16="http://schemas.microsoft.com/office/drawing/2014/main" id="{7E549FB9-707A-4877-8B67-C01AE4DF3031}"/>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sp>
        <p:nvSpPr>
          <p:cNvPr id="116" name="Google Shape;1868;p11">
            <a:extLst>
              <a:ext uri="{FF2B5EF4-FFF2-40B4-BE49-F238E27FC236}">
                <a16:creationId xmlns:a16="http://schemas.microsoft.com/office/drawing/2014/main" id="{F8AAEFA2-8ABC-4AA8-9149-C5F336FD72A3}"/>
              </a:ext>
            </a:extLst>
          </p:cNvPr>
          <p:cNvSpPr/>
          <p:nvPr userDrawn="1"/>
        </p:nvSpPr>
        <p:spPr>
          <a:xfrm>
            <a:off x="11903877" y="1036922"/>
            <a:ext cx="158243" cy="158243"/>
          </a:xfrm>
          <a:custGeom>
            <a:avLst/>
            <a:gdLst/>
            <a:ahLst/>
            <a:cxnLst/>
            <a:rect l="l" t="t" r="r" b="b"/>
            <a:pathLst>
              <a:path w="266700" h="266700" extrusionOk="0">
                <a:moveTo>
                  <a:pt x="266700" y="133258"/>
                </a:moveTo>
                <a:cubicBezTo>
                  <a:pt x="204487" y="155522"/>
                  <a:pt x="155522" y="204487"/>
                  <a:pt x="133258" y="266700"/>
                </a:cubicBezTo>
                <a:cubicBezTo>
                  <a:pt x="111034" y="204527"/>
                  <a:pt x="62143" y="155568"/>
                  <a:pt x="0" y="133258"/>
                </a:cubicBezTo>
                <a:cubicBezTo>
                  <a:pt x="62061" y="110921"/>
                  <a:pt x="110921" y="62061"/>
                  <a:pt x="133258" y="0"/>
                </a:cubicBezTo>
                <a:cubicBezTo>
                  <a:pt x="155568" y="62143"/>
                  <a:pt x="204527" y="111034"/>
                  <a:pt x="266700" y="133258"/>
                </a:cubicBezTo>
                <a:close/>
              </a:path>
            </a:pathLst>
          </a:custGeom>
          <a:solidFill>
            <a:srgbClr val="D93954"/>
          </a:solidFill>
          <a:ln>
            <a:noFill/>
          </a:ln>
        </p:spPr>
        <p:txBody>
          <a:bodyPr spcFirstLastPara="1" wrap="square" lIns="121900" tIns="60925" rIns="121900" bIns="609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ea typeface="Calibri"/>
              <a:cs typeface="Calibri"/>
              <a:sym typeface="Calibri"/>
            </a:endParaRPr>
          </a:p>
        </p:txBody>
      </p:sp>
      <p:pic>
        <p:nvPicPr>
          <p:cNvPr id="117" name="Google Shape;1035;p133">
            <a:extLst>
              <a:ext uri="{FF2B5EF4-FFF2-40B4-BE49-F238E27FC236}">
                <a16:creationId xmlns:a16="http://schemas.microsoft.com/office/drawing/2014/main" id="{8A010356-9C6A-4411-8AE9-8AC8D31ECBD0}"/>
              </a:ext>
            </a:extLst>
          </p:cNvPr>
          <p:cNvPicPr preferRelativeResize="0"/>
          <p:nvPr userDrawn="1"/>
        </p:nvPicPr>
        <p:blipFill rotWithShape="1">
          <a:blip r:embed="rId3">
            <a:alphaModFix/>
          </a:blip>
          <a:srcRect/>
          <a:stretch/>
        </p:blipFill>
        <p:spPr>
          <a:xfrm rot="16200000">
            <a:off x="11546916" y="204939"/>
            <a:ext cx="874788" cy="438665"/>
          </a:xfrm>
          <a:prstGeom prst="rect">
            <a:avLst/>
          </a:prstGeom>
          <a:noFill/>
          <a:ln>
            <a:noFill/>
          </a:ln>
        </p:spPr>
      </p:pic>
      <p:grpSp>
        <p:nvGrpSpPr>
          <p:cNvPr id="118" name="Google Shape;1036;p133">
            <a:extLst>
              <a:ext uri="{FF2B5EF4-FFF2-40B4-BE49-F238E27FC236}">
                <a16:creationId xmlns:a16="http://schemas.microsoft.com/office/drawing/2014/main" id="{ADED6E93-CAFA-4BFA-9367-AA97AF691C76}"/>
              </a:ext>
            </a:extLst>
          </p:cNvPr>
          <p:cNvGrpSpPr/>
          <p:nvPr userDrawn="1"/>
        </p:nvGrpSpPr>
        <p:grpSpPr>
          <a:xfrm>
            <a:off x="11540411" y="869417"/>
            <a:ext cx="234045" cy="234541"/>
            <a:chOff x="4752075" y="4578100"/>
            <a:chExt cx="787500" cy="789172"/>
          </a:xfrm>
        </p:grpSpPr>
        <p:sp>
          <p:nvSpPr>
            <p:cNvPr id="119" name="Google Shape;1037;p133">
              <a:extLst>
                <a:ext uri="{FF2B5EF4-FFF2-40B4-BE49-F238E27FC236}">
                  <a16:creationId xmlns:a16="http://schemas.microsoft.com/office/drawing/2014/main" id="{B221CC13-B2CD-49F0-A756-70F2B68B1D44}"/>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0" name="Google Shape;1038;p133">
              <a:extLst>
                <a:ext uri="{FF2B5EF4-FFF2-40B4-BE49-F238E27FC236}">
                  <a16:creationId xmlns:a16="http://schemas.microsoft.com/office/drawing/2014/main" id="{EB6FDA7F-1278-4EA2-8922-94682506405B}"/>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26" name="Text Placeholder 125">
            <a:extLst>
              <a:ext uri="{FF2B5EF4-FFF2-40B4-BE49-F238E27FC236}">
                <a16:creationId xmlns:a16="http://schemas.microsoft.com/office/drawing/2014/main" id="{1C1F2F34-8573-4955-BACE-4DED7875705C}"/>
              </a:ext>
            </a:extLst>
          </p:cNvPr>
          <p:cNvSpPr>
            <a:spLocks noGrp="1"/>
          </p:cNvSpPr>
          <p:nvPr>
            <p:ph type="body" sz="quarter" idx="17" hasCustomPrompt="1"/>
          </p:nvPr>
        </p:nvSpPr>
        <p:spPr>
          <a:xfrm>
            <a:off x="470884" y="342195"/>
            <a:ext cx="10808962" cy="772217"/>
          </a:xfrm>
        </p:spPr>
        <p:txBody>
          <a:bodyPr/>
          <a:lstStyle>
            <a:lvl1pPr>
              <a:defRPr kumimoji="0" lang="en-US" altLang="zh-TW" sz="3200" b="1" i="0" u="none" strike="noStrike" kern="0" cap="none" spc="0" normalizeH="0" baseline="0" dirty="0" smtClean="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defRPr>
            </a:lvl1pPr>
            <a:lvl2pPr>
              <a:defRPr/>
            </a:lvl2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As-Is / To-Be </a:t>
            </a:r>
            <a:r>
              <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分析：</a:t>
            </a: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Top 5 Gap</a:t>
            </a:r>
            <a:endPar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endParaRPr>
          </a:p>
        </p:txBody>
      </p:sp>
      <p:sp>
        <p:nvSpPr>
          <p:cNvPr id="6" name="Text Placeholder 5">
            <a:extLst>
              <a:ext uri="{FF2B5EF4-FFF2-40B4-BE49-F238E27FC236}">
                <a16:creationId xmlns:a16="http://schemas.microsoft.com/office/drawing/2014/main" id="{1CC27A1D-8C05-48EB-956A-577D2F709344}"/>
              </a:ext>
            </a:extLst>
          </p:cNvPr>
          <p:cNvSpPr>
            <a:spLocks noGrp="1"/>
          </p:cNvSpPr>
          <p:nvPr>
            <p:ph type="body" sz="quarter" idx="18" hasCustomPrompt="1"/>
          </p:nvPr>
        </p:nvSpPr>
        <p:spPr>
          <a:xfrm>
            <a:off x="1261258" y="2470738"/>
            <a:ext cx="1858832"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178" name="Text Placeholder 5">
            <a:extLst>
              <a:ext uri="{FF2B5EF4-FFF2-40B4-BE49-F238E27FC236}">
                <a16:creationId xmlns:a16="http://schemas.microsoft.com/office/drawing/2014/main" id="{09A98002-66F9-4818-9CA1-74F09D5BE849}"/>
              </a:ext>
            </a:extLst>
          </p:cNvPr>
          <p:cNvSpPr>
            <a:spLocks noGrp="1"/>
          </p:cNvSpPr>
          <p:nvPr>
            <p:ph type="body" sz="quarter" idx="51" hasCustomPrompt="1"/>
          </p:nvPr>
        </p:nvSpPr>
        <p:spPr>
          <a:xfrm>
            <a:off x="3418689" y="2474231"/>
            <a:ext cx="1858832" cy="544850"/>
          </a:xfrm>
        </p:spPr>
        <p:txBody>
          <a:bodyPr/>
          <a:lstStyle>
            <a:lvl2pPr algn="ctr">
              <a:defRPr>
                <a:solidFill>
                  <a:schemeClr val="tx1"/>
                </a:solidFill>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180" name="Text Placeholder 5">
            <a:extLst>
              <a:ext uri="{FF2B5EF4-FFF2-40B4-BE49-F238E27FC236}">
                <a16:creationId xmlns:a16="http://schemas.microsoft.com/office/drawing/2014/main" id="{1C5279B9-FE1B-4B90-B058-75841D27A0AB}"/>
              </a:ext>
            </a:extLst>
          </p:cNvPr>
          <p:cNvSpPr>
            <a:spLocks noGrp="1"/>
          </p:cNvSpPr>
          <p:nvPr>
            <p:ph type="body" sz="quarter" idx="52" hasCustomPrompt="1"/>
          </p:nvPr>
        </p:nvSpPr>
        <p:spPr>
          <a:xfrm>
            <a:off x="1261941" y="3257179"/>
            <a:ext cx="1858832"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181" name="Text Placeholder 5">
            <a:extLst>
              <a:ext uri="{FF2B5EF4-FFF2-40B4-BE49-F238E27FC236}">
                <a16:creationId xmlns:a16="http://schemas.microsoft.com/office/drawing/2014/main" id="{4058553C-E46C-48A3-9B75-C69DBB471CAB}"/>
              </a:ext>
            </a:extLst>
          </p:cNvPr>
          <p:cNvSpPr>
            <a:spLocks noGrp="1"/>
          </p:cNvSpPr>
          <p:nvPr>
            <p:ph type="body" sz="quarter" idx="53" hasCustomPrompt="1"/>
          </p:nvPr>
        </p:nvSpPr>
        <p:spPr>
          <a:xfrm>
            <a:off x="1258366" y="4053563"/>
            <a:ext cx="1858832"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182" name="Text Placeholder 5">
            <a:extLst>
              <a:ext uri="{FF2B5EF4-FFF2-40B4-BE49-F238E27FC236}">
                <a16:creationId xmlns:a16="http://schemas.microsoft.com/office/drawing/2014/main" id="{DABFCB75-18AF-4891-B9F0-9A1738CB0142}"/>
              </a:ext>
            </a:extLst>
          </p:cNvPr>
          <p:cNvSpPr>
            <a:spLocks noGrp="1"/>
          </p:cNvSpPr>
          <p:nvPr>
            <p:ph type="body" sz="quarter" idx="54" hasCustomPrompt="1"/>
          </p:nvPr>
        </p:nvSpPr>
        <p:spPr>
          <a:xfrm>
            <a:off x="1258366" y="4872345"/>
            <a:ext cx="1858832"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183" name="Text Placeholder 5">
            <a:extLst>
              <a:ext uri="{FF2B5EF4-FFF2-40B4-BE49-F238E27FC236}">
                <a16:creationId xmlns:a16="http://schemas.microsoft.com/office/drawing/2014/main" id="{3BBE3FA3-839D-46F6-9EEB-543E0DBB344A}"/>
              </a:ext>
            </a:extLst>
          </p:cNvPr>
          <p:cNvSpPr>
            <a:spLocks noGrp="1"/>
          </p:cNvSpPr>
          <p:nvPr>
            <p:ph type="body" sz="quarter" idx="55" hasCustomPrompt="1"/>
          </p:nvPr>
        </p:nvSpPr>
        <p:spPr>
          <a:xfrm>
            <a:off x="3414184" y="3255866"/>
            <a:ext cx="1865229"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32" name="Text Placeholder 5">
            <a:extLst>
              <a:ext uri="{FF2B5EF4-FFF2-40B4-BE49-F238E27FC236}">
                <a16:creationId xmlns:a16="http://schemas.microsoft.com/office/drawing/2014/main" id="{EBFF75DD-2C32-422A-B6DD-0D4DCD19C5C6}"/>
              </a:ext>
            </a:extLst>
          </p:cNvPr>
          <p:cNvSpPr>
            <a:spLocks noGrp="1"/>
          </p:cNvSpPr>
          <p:nvPr>
            <p:ph type="body" sz="quarter" idx="56" hasCustomPrompt="1"/>
          </p:nvPr>
        </p:nvSpPr>
        <p:spPr>
          <a:xfrm>
            <a:off x="3414184" y="4069891"/>
            <a:ext cx="1865228"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33" name="Text Placeholder 5">
            <a:extLst>
              <a:ext uri="{FF2B5EF4-FFF2-40B4-BE49-F238E27FC236}">
                <a16:creationId xmlns:a16="http://schemas.microsoft.com/office/drawing/2014/main" id="{C8F328B4-337D-430B-BC99-205325EC1B8C}"/>
              </a:ext>
            </a:extLst>
          </p:cNvPr>
          <p:cNvSpPr>
            <a:spLocks noGrp="1"/>
          </p:cNvSpPr>
          <p:nvPr>
            <p:ph type="body" sz="quarter" idx="57" hasCustomPrompt="1"/>
          </p:nvPr>
        </p:nvSpPr>
        <p:spPr>
          <a:xfrm>
            <a:off x="3414184" y="4869494"/>
            <a:ext cx="1865228"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64" name="Text Placeholder 5">
            <a:extLst>
              <a:ext uri="{FF2B5EF4-FFF2-40B4-BE49-F238E27FC236}">
                <a16:creationId xmlns:a16="http://schemas.microsoft.com/office/drawing/2014/main" id="{6DF0EB33-593C-44E3-9392-4C49D73A17AF}"/>
              </a:ext>
            </a:extLst>
          </p:cNvPr>
          <p:cNvSpPr>
            <a:spLocks noGrp="1"/>
          </p:cNvSpPr>
          <p:nvPr>
            <p:ph type="body" sz="quarter" idx="58" hasCustomPrompt="1"/>
          </p:nvPr>
        </p:nvSpPr>
        <p:spPr>
          <a:xfrm>
            <a:off x="7223984" y="2470738"/>
            <a:ext cx="1858832"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65" name="Text Placeholder 5">
            <a:extLst>
              <a:ext uri="{FF2B5EF4-FFF2-40B4-BE49-F238E27FC236}">
                <a16:creationId xmlns:a16="http://schemas.microsoft.com/office/drawing/2014/main" id="{5F2D9778-4808-4BA7-8565-50695008DB5E}"/>
              </a:ext>
            </a:extLst>
          </p:cNvPr>
          <p:cNvSpPr>
            <a:spLocks noGrp="1"/>
          </p:cNvSpPr>
          <p:nvPr>
            <p:ph type="body" sz="quarter" idx="59" hasCustomPrompt="1"/>
          </p:nvPr>
        </p:nvSpPr>
        <p:spPr>
          <a:xfrm>
            <a:off x="9381415" y="2474231"/>
            <a:ext cx="1858832" cy="544850"/>
          </a:xfrm>
        </p:spPr>
        <p:txBody>
          <a:bodyPr/>
          <a:lstStyle>
            <a:lvl2pPr algn="ctr">
              <a:defRPr>
                <a:solidFill>
                  <a:schemeClr val="tx1"/>
                </a:solidFill>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66" name="Text Placeholder 5">
            <a:extLst>
              <a:ext uri="{FF2B5EF4-FFF2-40B4-BE49-F238E27FC236}">
                <a16:creationId xmlns:a16="http://schemas.microsoft.com/office/drawing/2014/main" id="{0E917CA5-2855-4E3D-81A7-F751C4E3E4D6}"/>
              </a:ext>
            </a:extLst>
          </p:cNvPr>
          <p:cNvSpPr>
            <a:spLocks noGrp="1"/>
          </p:cNvSpPr>
          <p:nvPr>
            <p:ph type="body" sz="quarter" idx="60" hasCustomPrompt="1"/>
          </p:nvPr>
        </p:nvSpPr>
        <p:spPr>
          <a:xfrm>
            <a:off x="7224667" y="3257179"/>
            <a:ext cx="1858832"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67" name="Text Placeholder 5">
            <a:extLst>
              <a:ext uri="{FF2B5EF4-FFF2-40B4-BE49-F238E27FC236}">
                <a16:creationId xmlns:a16="http://schemas.microsoft.com/office/drawing/2014/main" id="{4C933A51-E5A6-4DE8-96B2-91E90591A89C}"/>
              </a:ext>
            </a:extLst>
          </p:cNvPr>
          <p:cNvSpPr>
            <a:spLocks noGrp="1"/>
          </p:cNvSpPr>
          <p:nvPr>
            <p:ph type="body" sz="quarter" idx="61" hasCustomPrompt="1"/>
          </p:nvPr>
        </p:nvSpPr>
        <p:spPr>
          <a:xfrm>
            <a:off x="7221092" y="4053563"/>
            <a:ext cx="1858832"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68" name="Text Placeholder 5">
            <a:extLst>
              <a:ext uri="{FF2B5EF4-FFF2-40B4-BE49-F238E27FC236}">
                <a16:creationId xmlns:a16="http://schemas.microsoft.com/office/drawing/2014/main" id="{EEB241EF-0FC5-4DE5-B92A-08C7304C2F36}"/>
              </a:ext>
            </a:extLst>
          </p:cNvPr>
          <p:cNvSpPr>
            <a:spLocks noGrp="1"/>
          </p:cNvSpPr>
          <p:nvPr>
            <p:ph type="body" sz="quarter" idx="62" hasCustomPrompt="1"/>
          </p:nvPr>
        </p:nvSpPr>
        <p:spPr>
          <a:xfrm>
            <a:off x="7221092" y="4872345"/>
            <a:ext cx="1858832"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69" name="Text Placeholder 5">
            <a:extLst>
              <a:ext uri="{FF2B5EF4-FFF2-40B4-BE49-F238E27FC236}">
                <a16:creationId xmlns:a16="http://schemas.microsoft.com/office/drawing/2014/main" id="{35F88D44-957A-4847-B284-7FA92C7A2FA8}"/>
              </a:ext>
            </a:extLst>
          </p:cNvPr>
          <p:cNvSpPr>
            <a:spLocks noGrp="1"/>
          </p:cNvSpPr>
          <p:nvPr>
            <p:ph type="body" sz="quarter" idx="63" hasCustomPrompt="1"/>
          </p:nvPr>
        </p:nvSpPr>
        <p:spPr>
          <a:xfrm>
            <a:off x="9376910" y="3255866"/>
            <a:ext cx="1865229"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70" name="Text Placeholder 5">
            <a:extLst>
              <a:ext uri="{FF2B5EF4-FFF2-40B4-BE49-F238E27FC236}">
                <a16:creationId xmlns:a16="http://schemas.microsoft.com/office/drawing/2014/main" id="{E36AE99C-31D6-429B-B1FE-B33901FAE79E}"/>
              </a:ext>
            </a:extLst>
          </p:cNvPr>
          <p:cNvSpPr>
            <a:spLocks noGrp="1"/>
          </p:cNvSpPr>
          <p:nvPr>
            <p:ph type="body" sz="quarter" idx="64" hasCustomPrompt="1"/>
          </p:nvPr>
        </p:nvSpPr>
        <p:spPr>
          <a:xfrm>
            <a:off x="9376910" y="4069891"/>
            <a:ext cx="1865228"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71" name="Text Placeholder 5">
            <a:extLst>
              <a:ext uri="{FF2B5EF4-FFF2-40B4-BE49-F238E27FC236}">
                <a16:creationId xmlns:a16="http://schemas.microsoft.com/office/drawing/2014/main" id="{8E5F2EB2-E840-4917-A65B-BB2468C51CA6}"/>
              </a:ext>
            </a:extLst>
          </p:cNvPr>
          <p:cNvSpPr>
            <a:spLocks noGrp="1"/>
          </p:cNvSpPr>
          <p:nvPr>
            <p:ph type="body" sz="quarter" idx="65" hasCustomPrompt="1"/>
          </p:nvPr>
        </p:nvSpPr>
        <p:spPr>
          <a:xfrm>
            <a:off x="9376910" y="4869494"/>
            <a:ext cx="1865228"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46518041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matchingName="Title Slide Lines 3 Grey">
  <p:cSld name="Title Slide Lines 3 Grey">
    <p:bg>
      <p:bgPr>
        <a:solidFill>
          <a:srgbClr val="464646"/>
        </a:solidFill>
        <a:effectLst/>
      </p:bgPr>
    </p:bg>
    <p:spTree>
      <p:nvGrpSpPr>
        <p:cNvPr id="1" name="Shape 80"/>
        <p:cNvGrpSpPr/>
        <p:nvPr/>
      </p:nvGrpSpPr>
      <p:grpSpPr>
        <a:xfrm>
          <a:off x="0" y="0"/>
          <a:ext cx="0" cy="0"/>
          <a:chOff x="0" y="0"/>
          <a:chExt cx="0" cy="0"/>
        </a:xfrm>
      </p:grpSpPr>
      <p:sp>
        <p:nvSpPr>
          <p:cNvPr id="81" name="Google Shape;81;p12"/>
          <p:cNvSpPr/>
          <p:nvPr/>
        </p:nvSpPr>
        <p:spPr>
          <a:xfrm>
            <a:off x="9448800" y="0"/>
            <a:ext cx="2743200" cy="68580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grpSp>
        <p:nvGrpSpPr>
          <p:cNvPr id="82" name="Google Shape;82;p12"/>
          <p:cNvGrpSpPr/>
          <p:nvPr/>
        </p:nvGrpSpPr>
        <p:grpSpPr>
          <a:xfrm>
            <a:off x="0" y="0"/>
            <a:ext cx="12192000" cy="6858000"/>
            <a:chOff x="0" y="0"/>
            <a:chExt cx="12192000" cy="6858000"/>
          </a:xfrm>
        </p:grpSpPr>
        <p:sp>
          <p:nvSpPr>
            <p:cNvPr id="83" name="Google Shape;83;p12"/>
            <p:cNvSpPr/>
            <p:nvPr/>
          </p:nvSpPr>
          <p:spPr>
            <a:xfrm>
              <a:off x="0" y="0"/>
              <a:ext cx="12192000" cy="6858000"/>
            </a:xfrm>
            <a:custGeom>
              <a:avLst/>
              <a:gdLst/>
              <a:ahLst/>
              <a:cxnLst/>
              <a:rect l="l" t="t" r="r" b="b"/>
              <a:pathLst>
                <a:path w="12192000" h="6858000" extrusionOk="0">
                  <a:moveTo>
                    <a:pt x="9144000" y="0"/>
                  </a:moveTo>
                  <a:lnTo>
                    <a:pt x="9450000" y="0"/>
                  </a:lnTo>
                  <a:lnTo>
                    <a:pt x="9450000" y="1022986"/>
                  </a:lnTo>
                  <a:lnTo>
                    <a:pt x="12192000" y="1022986"/>
                  </a:lnTo>
                  <a:lnTo>
                    <a:pt x="12192000" y="1328986"/>
                  </a:lnTo>
                  <a:lnTo>
                    <a:pt x="9450000" y="1328986"/>
                  </a:lnTo>
                  <a:lnTo>
                    <a:pt x="9450000" y="4394836"/>
                  </a:lnTo>
                  <a:lnTo>
                    <a:pt x="12192000" y="4394836"/>
                  </a:lnTo>
                  <a:lnTo>
                    <a:pt x="12192000" y="4700836"/>
                  </a:lnTo>
                  <a:lnTo>
                    <a:pt x="9450000" y="4700836"/>
                  </a:lnTo>
                  <a:lnTo>
                    <a:pt x="9450000" y="6858000"/>
                  </a:lnTo>
                  <a:lnTo>
                    <a:pt x="9144000" y="6858000"/>
                  </a:lnTo>
                  <a:lnTo>
                    <a:pt x="9144000" y="4700836"/>
                  </a:lnTo>
                  <a:lnTo>
                    <a:pt x="0" y="4700836"/>
                  </a:lnTo>
                  <a:lnTo>
                    <a:pt x="0" y="4394836"/>
                  </a:lnTo>
                  <a:lnTo>
                    <a:pt x="9144000" y="4394836"/>
                  </a:ln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84" name="Google Shape;84;p12"/>
            <p:cNvPicPr preferRelativeResize="0"/>
            <p:nvPr/>
          </p:nvPicPr>
          <p:blipFill rotWithShape="1">
            <a:blip r:embed="rId2">
              <a:alphaModFix/>
            </a:blip>
            <a:srcRect/>
            <a:stretch/>
          </p:blipFill>
          <p:spPr>
            <a:xfrm>
              <a:off x="185139" y="5330952"/>
              <a:ext cx="1636776" cy="1351184"/>
            </a:xfrm>
            <a:prstGeom prst="rect">
              <a:avLst/>
            </a:prstGeom>
            <a:noFill/>
            <a:ln>
              <a:noFill/>
            </a:ln>
          </p:spPr>
        </p:pic>
      </p:grpSp>
      <p:sp>
        <p:nvSpPr>
          <p:cNvPr id="85" name="Google Shape;85;p12"/>
          <p:cNvSpPr txBox="1">
            <a:spLocks noGrp="1"/>
          </p:cNvSpPr>
          <p:nvPr>
            <p:ph type="ctrTitle"/>
          </p:nvPr>
        </p:nvSpPr>
        <p:spPr>
          <a:xfrm>
            <a:off x="442912" y="428625"/>
            <a:ext cx="7418388" cy="2771775"/>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6000"/>
              <a:buFont typeface="Georgia"/>
              <a:buNone/>
              <a:defRPr sz="60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Google Shape;86;p12"/>
          <p:cNvSpPr txBox="1">
            <a:spLocks noGrp="1"/>
          </p:cNvSpPr>
          <p:nvPr>
            <p:ph type="subTitle" idx="1"/>
          </p:nvPr>
        </p:nvSpPr>
        <p:spPr>
          <a:xfrm>
            <a:off x="442913" y="3394710"/>
            <a:ext cx="5473700"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154614717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matchingName="Title Slide Logo Shape Orange">
  <p:cSld name="Title Slide Logo Shape Orange">
    <p:spTree>
      <p:nvGrpSpPr>
        <p:cNvPr id="1" name="Shape 87"/>
        <p:cNvGrpSpPr/>
        <p:nvPr/>
      </p:nvGrpSpPr>
      <p:grpSpPr>
        <a:xfrm>
          <a:off x="0" y="0"/>
          <a:ext cx="0" cy="0"/>
          <a:chOff x="0" y="0"/>
          <a:chExt cx="0" cy="0"/>
        </a:xfrm>
      </p:grpSpPr>
      <p:grpSp>
        <p:nvGrpSpPr>
          <p:cNvPr id="88" name="Google Shape;88;p13"/>
          <p:cNvGrpSpPr/>
          <p:nvPr/>
        </p:nvGrpSpPr>
        <p:grpSpPr>
          <a:xfrm>
            <a:off x="0" y="0"/>
            <a:ext cx="8914102" cy="6858001"/>
            <a:chOff x="0" y="0"/>
            <a:chExt cx="8914102" cy="6858001"/>
          </a:xfrm>
        </p:grpSpPr>
        <p:sp>
          <p:nvSpPr>
            <p:cNvPr id="89" name="Google Shape;89;p13"/>
            <p:cNvSpPr/>
            <p:nvPr/>
          </p:nvSpPr>
          <p:spPr>
            <a:xfrm>
              <a:off x="0" y="0"/>
              <a:ext cx="8914102" cy="6858001"/>
            </a:xfrm>
            <a:custGeom>
              <a:avLst/>
              <a:gdLst/>
              <a:ahLst/>
              <a:cxnLst/>
              <a:rect l="l" t="t" r="r" b="b"/>
              <a:pathLst>
                <a:path w="8914102" h="6858001" extrusionOk="0">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D04A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90" name="Google Shape;90;p13"/>
            <p:cNvPicPr preferRelativeResize="0"/>
            <p:nvPr/>
          </p:nvPicPr>
          <p:blipFill rotWithShape="1">
            <a:blip r:embed="rId2">
              <a:alphaModFix/>
            </a:blip>
            <a:srcRect/>
            <a:stretch/>
          </p:blipFill>
          <p:spPr>
            <a:xfrm>
              <a:off x="185139" y="5330952"/>
              <a:ext cx="1636776" cy="1351184"/>
            </a:xfrm>
            <a:prstGeom prst="rect">
              <a:avLst/>
            </a:prstGeom>
            <a:noFill/>
            <a:ln>
              <a:noFill/>
            </a:ln>
          </p:spPr>
        </p:pic>
      </p:grpSp>
      <p:sp>
        <p:nvSpPr>
          <p:cNvPr id="91" name="Google Shape;91;p13"/>
          <p:cNvSpPr txBox="1">
            <a:spLocks noGrp="1"/>
          </p:cNvSpPr>
          <p:nvPr>
            <p:ph type="ctrTitle"/>
          </p:nvPr>
        </p:nvSpPr>
        <p:spPr>
          <a:xfrm>
            <a:off x="442913" y="1003610"/>
            <a:ext cx="5258640" cy="2425391"/>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5000"/>
              <a:buFont typeface="Georgia"/>
              <a:buNone/>
              <a:defRPr sz="50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2" name="Google Shape;92;p13"/>
          <p:cNvSpPr txBox="1">
            <a:spLocks noGrp="1"/>
          </p:cNvSpPr>
          <p:nvPr>
            <p:ph type="subTitle" idx="1"/>
          </p:nvPr>
        </p:nvSpPr>
        <p:spPr>
          <a:xfrm>
            <a:off x="442914" y="3749040"/>
            <a:ext cx="5258640"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64123821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matchingName="Title Slide Logo Shape Red">
  <p:cSld name="Title Slide Logo Shape Red">
    <p:spTree>
      <p:nvGrpSpPr>
        <p:cNvPr id="1" name="Shape 93"/>
        <p:cNvGrpSpPr/>
        <p:nvPr/>
      </p:nvGrpSpPr>
      <p:grpSpPr>
        <a:xfrm>
          <a:off x="0" y="0"/>
          <a:ext cx="0" cy="0"/>
          <a:chOff x="0" y="0"/>
          <a:chExt cx="0" cy="0"/>
        </a:xfrm>
      </p:grpSpPr>
      <p:grpSp>
        <p:nvGrpSpPr>
          <p:cNvPr id="94" name="Google Shape;94;p14"/>
          <p:cNvGrpSpPr/>
          <p:nvPr/>
        </p:nvGrpSpPr>
        <p:grpSpPr>
          <a:xfrm>
            <a:off x="0" y="0"/>
            <a:ext cx="8914102" cy="6858001"/>
            <a:chOff x="0" y="0"/>
            <a:chExt cx="8914102" cy="6858001"/>
          </a:xfrm>
        </p:grpSpPr>
        <p:sp>
          <p:nvSpPr>
            <p:cNvPr id="95" name="Google Shape;95;p14"/>
            <p:cNvSpPr/>
            <p:nvPr/>
          </p:nvSpPr>
          <p:spPr>
            <a:xfrm>
              <a:off x="0" y="0"/>
              <a:ext cx="8914102" cy="6858001"/>
            </a:xfrm>
            <a:custGeom>
              <a:avLst/>
              <a:gdLst/>
              <a:ahLst/>
              <a:cxnLst/>
              <a:rect l="l" t="t" r="r" b="b"/>
              <a:pathLst>
                <a:path w="8914102" h="6858001" extrusionOk="0">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E0301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96" name="Google Shape;96;p14"/>
            <p:cNvPicPr preferRelativeResize="0"/>
            <p:nvPr/>
          </p:nvPicPr>
          <p:blipFill rotWithShape="1">
            <a:blip r:embed="rId2">
              <a:alphaModFix/>
            </a:blip>
            <a:srcRect/>
            <a:stretch/>
          </p:blipFill>
          <p:spPr>
            <a:xfrm>
              <a:off x="185139" y="5330952"/>
              <a:ext cx="1636776" cy="1351184"/>
            </a:xfrm>
            <a:prstGeom prst="rect">
              <a:avLst/>
            </a:prstGeom>
            <a:noFill/>
            <a:ln>
              <a:noFill/>
            </a:ln>
          </p:spPr>
        </p:pic>
      </p:grpSp>
      <p:sp>
        <p:nvSpPr>
          <p:cNvPr id="97" name="Google Shape;97;p14"/>
          <p:cNvSpPr txBox="1">
            <a:spLocks noGrp="1"/>
          </p:cNvSpPr>
          <p:nvPr>
            <p:ph type="ctrTitle"/>
          </p:nvPr>
        </p:nvSpPr>
        <p:spPr>
          <a:xfrm>
            <a:off x="442913" y="1003610"/>
            <a:ext cx="5258640" cy="2425391"/>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5000"/>
              <a:buFont typeface="Georgia"/>
              <a:buNone/>
              <a:defRPr sz="50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8" name="Google Shape;98;p14"/>
          <p:cNvSpPr txBox="1">
            <a:spLocks noGrp="1"/>
          </p:cNvSpPr>
          <p:nvPr>
            <p:ph type="subTitle" idx="1"/>
          </p:nvPr>
        </p:nvSpPr>
        <p:spPr>
          <a:xfrm>
            <a:off x="442914" y="3749040"/>
            <a:ext cx="5258640"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48991328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matchingName="Title Slide Logo Shape Grey">
  <p:cSld name="Title Slide Logo Shape Grey">
    <p:spTree>
      <p:nvGrpSpPr>
        <p:cNvPr id="1" name="Shape 99"/>
        <p:cNvGrpSpPr/>
        <p:nvPr/>
      </p:nvGrpSpPr>
      <p:grpSpPr>
        <a:xfrm>
          <a:off x="0" y="0"/>
          <a:ext cx="0" cy="0"/>
          <a:chOff x="0" y="0"/>
          <a:chExt cx="0" cy="0"/>
        </a:xfrm>
      </p:grpSpPr>
      <p:grpSp>
        <p:nvGrpSpPr>
          <p:cNvPr id="100" name="Google Shape;100;p15"/>
          <p:cNvGrpSpPr/>
          <p:nvPr/>
        </p:nvGrpSpPr>
        <p:grpSpPr>
          <a:xfrm>
            <a:off x="0" y="0"/>
            <a:ext cx="8914102" cy="6858001"/>
            <a:chOff x="0" y="0"/>
            <a:chExt cx="8914102" cy="6858001"/>
          </a:xfrm>
        </p:grpSpPr>
        <p:sp>
          <p:nvSpPr>
            <p:cNvPr id="101" name="Google Shape;101;p15"/>
            <p:cNvSpPr/>
            <p:nvPr/>
          </p:nvSpPr>
          <p:spPr>
            <a:xfrm>
              <a:off x="0" y="0"/>
              <a:ext cx="8914102" cy="6858001"/>
            </a:xfrm>
            <a:custGeom>
              <a:avLst/>
              <a:gdLst/>
              <a:ahLst/>
              <a:cxnLst/>
              <a:rect l="l" t="t" r="r" b="b"/>
              <a:pathLst>
                <a:path w="8914102" h="6858001" extrusionOk="0">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46464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2" name="Google Shape;102;p15"/>
            <p:cNvPicPr preferRelativeResize="0"/>
            <p:nvPr/>
          </p:nvPicPr>
          <p:blipFill rotWithShape="1">
            <a:blip r:embed="rId2">
              <a:alphaModFix/>
            </a:blip>
            <a:srcRect/>
            <a:stretch/>
          </p:blipFill>
          <p:spPr>
            <a:xfrm>
              <a:off x="185139" y="5330952"/>
              <a:ext cx="1636776" cy="1351184"/>
            </a:xfrm>
            <a:prstGeom prst="rect">
              <a:avLst/>
            </a:prstGeom>
            <a:noFill/>
            <a:ln>
              <a:noFill/>
            </a:ln>
          </p:spPr>
        </p:pic>
      </p:grpSp>
      <p:sp>
        <p:nvSpPr>
          <p:cNvPr id="103" name="Google Shape;103;p15"/>
          <p:cNvSpPr txBox="1">
            <a:spLocks noGrp="1"/>
          </p:cNvSpPr>
          <p:nvPr>
            <p:ph type="ctrTitle"/>
          </p:nvPr>
        </p:nvSpPr>
        <p:spPr>
          <a:xfrm>
            <a:off x="442913" y="1009185"/>
            <a:ext cx="5258640" cy="2419816"/>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5000"/>
              <a:buFont typeface="Georgia"/>
              <a:buNone/>
              <a:defRPr sz="50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 name="Google Shape;104;p15"/>
          <p:cNvSpPr txBox="1">
            <a:spLocks noGrp="1"/>
          </p:cNvSpPr>
          <p:nvPr>
            <p:ph type="subTitle" idx="1"/>
          </p:nvPr>
        </p:nvSpPr>
        <p:spPr>
          <a:xfrm>
            <a:off x="442914" y="3749040"/>
            <a:ext cx="5258640"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407750077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matchingName="Section Header Red">
  <p:cSld name="Section Header Red">
    <p:bg>
      <p:bgPr>
        <a:solidFill>
          <a:srgbClr val="E0301E"/>
        </a:solidFill>
        <a:effectLst/>
      </p:bgPr>
    </p:bg>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4951413" y="2103438"/>
            <a:ext cx="4936658" cy="256426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0" name="Google Shape;120;p19"/>
          <p:cNvSpPr txBox="1">
            <a:spLocks noGrp="1"/>
          </p:cNvSpPr>
          <p:nvPr>
            <p:ph type="subTitle" idx="1"/>
          </p:nvPr>
        </p:nvSpPr>
        <p:spPr>
          <a:xfrm>
            <a:off x="442912" y="0"/>
            <a:ext cx="4344987" cy="6858000"/>
          </a:xfrm>
          <a:prstGeom prst="rect">
            <a:avLst/>
          </a:prstGeom>
          <a:noFill/>
          <a:ln>
            <a:noFill/>
          </a:ln>
        </p:spPr>
        <p:txBody>
          <a:bodyPr spcFirstLastPara="1" wrap="square" lIns="0" tIns="0" rIns="0" bIns="0" anchor="ctr" anchorCtr="0">
            <a:noAutofit/>
          </a:bodyPr>
          <a:lstStyle>
            <a:lvl1pPr marR="0" lvl="0"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1pPr>
            <a:lvl2pPr marR="0" lvl="1"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2pPr>
            <a:lvl3pPr marR="0" lvl="2"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3pPr>
            <a:lvl4pPr marR="0" lvl="3"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4pPr>
            <a:lvl5pPr marR="0" lvl="4"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5pPr>
            <a:lvl6pPr marR="0" lvl="5"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6pPr>
            <a:lvl7pPr marR="0" lvl="6"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7pPr>
            <a:lvl8pPr marR="0" lvl="7"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8pPr>
            <a:lvl9pPr marR="0" lvl="8"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239266626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matchingName="Section Header Grey">
  <p:cSld name="Section Header Grey">
    <p:bg>
      <p:bgPr>
        <a:solidFill>
          <a:srgbClr val="464646"/>
        </a:solidFill>
        <a:effectLst/>
      </p:bgPr>
    </p:bg>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4951413" y="2103438"/>
            <a:ext cx="4936658" cy="256426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3" name="Google Shape;123;p20"/>
          <p:cNvSpPr txBox="1">
            <a:spLocks noGrp="1"/>
          </p:cNvSpPr>
          <p:nvPr>
            <p:ph type="subTitle" idx="1"/>
          </p:nvPr>
        </p:nvSpPr>
        <p:spPr>
          <a:xfrm>
            <a:off x="442912" y="0"/>
            <a:ext cx="4344987" cy="6858000"/>
          </a:xfrm>
          <a:prstGeom prst="rect">
            <a:avLst/>
          </a:prstGeom>
          <a:noFill/>
          <a:ln>
            <a:noFill/>
          </a:ln>
        </p:spPr>
        <p:txBody>
          <a:bodyPr spcFirstLastPara="1" wrap="square" lIns="0" tIns="0" rIns="0" bIns="0" anchor="ctr" anchorCtr="0">
            <a:noAutofit/>
          </a:bodyPr>
          <a:lstStyle>
            <a:lvl1pPr marR="0" lvl="0"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1pPr>
            <a:lvl2pPr marR="0" lvl="1"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2pPr>
            <a:lvl3pPr marR="0" lvl="2"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3pPr>
            <a:lvl4pPr marR="0" lvl="3"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4pPr>
            <a:lvl5pPr marR="0" lvl="4"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5pPr>
            <a:lvl6pPr marR="0" lvl="5"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6pPr>
            <a:lvl7pPr marR="0" lvl="6"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7pPr>
            <a:lvl8pPr marR="0" lvl="7"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8pPr>
            <a:lvl9pPr marR="0" lvl="8"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3920241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matchingName="Section Header Orange Manual">
  <p:cSld name="Section Header Orange Manual">
    <p:bg>
      <p:bgPr>
        <a:solidFill>
          <a:srgbClr val="D04A02"/>
        </a:solidFill>
        <a:effectLst/>
      </p:bgPr>
    </p:bg>
    <p:spTree>
      <p:nvGrpSpPr>
        <p:cNvPr id="1" name="Shape 124"/>
        <p:cNvGrpSpPr/>
        <p:nvPr/>
      </p:nvGrpSpPr>
      <p:grpSpPr>
        <a:xfrm>
          <a:off x="0" y="0"/>
          <a:ext cx="0" cy="0"/>
          <a:chOff x="0" y="0"/>
          <a:chExt cx="0" cy="0"/>
        </a:xfrm>
      </p:grpSpPr>
      <p:sp>
        <p:nvSpPr>
          <p:cNvPr id="125" name="Google Shape;125;p21"/>
          <p:cNvSpPr txBox="1">
            <a:spLocks noGrp="1"/>
          </p:cNvSpPr>
          <p:nvPr>
            <p:ph type="title"/>
          </p:nvPr>
        </p:nvSpPr>
        <p:spPr>
          <a:xfrm>
            <a:off x="442913" y="428625"/>
            <a:ext cx="1374457" cy="196596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lt1"/>
              </a:buClr>
              <a:buSzPts val="14400"/>
              <a:buFont typeface="Arial"/>
              <a:buNone/>
              <a:defRPr sz="14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254558970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matchingName="Section Header Red Manual">
  <p:cSld name="Section Header Red Manual">
    <p:bg>
      <p:bgPr>
        <a:solidFill>
          <a:srgbClr val="E0301E"/>
        </a:solidFill>
        <a:effectLst/>
      </p:bgPr>
    </p:bg>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442913" y="428625"/>
            <a:ext cx="1374457" cy="196596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lt1"/>
              </a:buClr>
              <a:buSzPts val="14400"/>
              <a:buFont typeface="Arial"/>
              <a:buNone/>
              <a:defRPr sz="14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46339896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matchingName="Section Header Grey Manual">
  <p:cSld name="Section Header Grey Manual">
    <p:bg>
      <p:bgPr>
        <a:solidFill>
          <a:srgbClr val="464646"/>
        </a:solidFill>
        <a:effectLst/>
      </p:bgPr>
    </p:bg>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442913" y="428625"/>
            <a:ext cx="1374457" cy="196596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lt1"/>
              </a:buClr>
              <a:buSzPts val="14400"/>
              <a:buFont typeface="Arial"/>
              <a:buNone/>
              <a:defRPr sz="14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31766245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matchingName="Quote 1 Image Full">
  <p:cSld name="Quote 1 Image Full">
    <p:bg>
      <p:bgPr>
        <a:solidFill>
          <a:srgbClr val="DEDEDE"/>
        </a:solidFill>
        <a:effectLst/>
      </p:bgPr>
    </p:bg>
    <p:spTree>
      <p:nvGrpSpPr>
        <p:cNvPr id="1" name="Shape 130"/>
        <p:cNvGrpSpPr/>
        <p:nvPr/>
      </p:nvGrpSpPr>
      <p:grpSpPr>
        <a:xfrm>
          <a:off x="0" y="0"/>
          <a:ext cx="0" cy="0"/>
          <a:chOff x="0" y="0"/>
          <a:chExt cx="0" cy="0"/>
        </a:xfrm>
      </p:grpSpPr>
      <p:sp>
        <p:nvSpPr>
          <p:cNvPr id="131" name="Google Shape;131;p24"/>
          <p:cNvSpPr txBox="1">
            <a:spLocks noGrp="1"/>
          </p:cNvSpPr>
          <p:nvPr>
            <p:ph type="body" idx="1"/>
          </p:nvPr>
        </p:nvSpPr>
        <p:spPr>
          <a:xfrm>
            <a:off x="0" y="1143000"/>
            <a:ext cx="4572000" cy="4572000"/>
          </a:xfrm>
          <a:prstGeom prst="rect">
            <a:avLst/>
          </a:prstGeom>
          <a:solidFill>
            <a:srgbClr val="E0301E"/>
          </a:solidFill>
          <a:ln>
            <a:noFill/>
          </a:ln>
        </p:spPr>
        <p:txBody>
          <a:bodyPr spcFirstLastPara="1" wrap="square" lIns="438900" tIns="1440000" rIns="252000" bIns="180000" anchor="t" anchorCtr="0">
            <a:noAutofit/>
          </a:bodyPr>
          <a:lstStyle>
            <a:lvl1pPr marL="457200" marR="0" lvl="0" indent="-228600" algn="l" rtl="0">
              <a:lnSpc>
                <a:spcPct val="90000"/>
              </a:lnSpc>
              <a:spcBef>
                <a:spcPts val="0"/>
              </a:spcBef>
              <a:spcAft>
                <a:spcPts val="0"/>
              </a:spcAft>
              <a:buClr>
                <a:schemeClr val="lt1"/>
              </a:buClr>
              <a:buSzPts val="2600"/>
              <a:buFont typeface="Arial"/>
              <a:buNone/>
              <a:defRPr sz="2600" b="0" i="0" u="none" strike="noStrike" cap="none">
                <a:solidFill>
                  <a:schemeClr val="lt1"/>
                </a:solidFill>
                <a:latin typeface="Georgia"/>
                <a:ea typeface="Georgia"/>
                <a:cs typeface="Georgia"/>
                <a:sym typeface="Georgia"/>
              </a:defRPr>
            </a:lvl1pPr>
            <a:lvl2pPr marL="914400" marR="0" lvl="1" indent="-228600" algn="l" rtl="0">
              <a:lnSpc>
                <a:spcPct val="100000"/>
              </a:lnSpc>
              <a:spcBef>
                <a:spcPts val="3000"/>
              </a:spcBef>
              <a:spcAft>
                <a:spcPts val="0"/>
              </a:spcAft>
              <a:buClr>
                <a:schemeClr val="lt1"/>
              </a:buClr>
              <a:buSzPts val="1600"/>
              <a:buFont typeface="Arial"/>
              <a:buNone/>
              <a:defRPr sz="1600" b="1"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L="3200400" marR="0" lvl="6"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L="3657600" marR="0" lvl="7"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L="4114800" marR="0" lvl="8"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sp>
        <p:nvSpPr>
          <p:cNvPr id="132" name="Google Shape;132;p24"/>
          <p:cNvSpPr/>
          <p:nvPr/>
        </p:nvSpPr>
        <p:spPr>
          <a:xfrm>
            <a:off x="442913" y="1623703"/>
            <a:ext cx="871538" cy="679450"/>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3" name="Google Shape;133;p24"/>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lt1"/>
                </a:solidFill>
                <a:latin typeface="Arial"/>
                <a:ea typeface="Arial"/>
                <a:cs typeface="Arial"/>
                <a:sym typeface="Arial"/>
              </a:defRPr>
            </a:lvl1pPr>
            <a:lvl2pPr marL="0" marR="0" lvl="1" indent="0" algn="r" rtl="0">
              <a:spcBef>
                <a:spcPts val="0"/>
              </a:spcBef>
              <a:buNone/>
              <a:defRPr sz="750">
                <a:solidFill>
                  <a:schemeClr val="lt1"/>
                </a:solidFill>
                <a:latin typeface="Arial"/>
                <a:ea typeface="Arial"/>
                <a:cs typeface="Arial"/>
                <a:sym typeface="Arial"/>
              </a:defRPr>
            </a:lvl2pPr>
            <a:lvl3pPr marL="0" marR="0" lvl="2" indent="0" algn="r" rtl="0">
              <a:spcBef>
                <a:spcPts val="0"/>
              </a:spcBef>
              <a:buNone/>
              <a:defRPr sz="750">
                <a:solidFill>
                  <a:schemeClr val="lt1"/>
                </a:solidFill>
                <a:latin typeface="Arial"/>
                <a:ea typeface="Arial"/>
                <a:cs typeface="Arial"/>
                <a:sym typeface="Arial"/>
              </a:defRPr>
            </a:lvl3pPr>
            <a:lvl4pPr marL="0" marR="0" lvl="3" indent="0" algn="r" rtl="0">
              <a:spcBef>
                <a:spcPts val="0"/>
              </a:spcBef>
              <a:buNone/>
              <a:defRPr sz="750">
                <a:solidFill>
                  <a:schemeClr val="lt1"/>
                </a:solidFill>
                <a:latin typeface="Arial"/>
                <a:ea typeface="Arial"/>
                <a:cs typeface="Arial"/>
                <a:sym typeface="Arial"/>
              </a:defRPr>
            </a:lvl4pPr>
            <a:lvl5pPr marL="0" marR="0" lvl="4" indent="0" algn="r" rtl="0">
              <a:spcBef>
                <a:spcPts val="0"/>
              </a:spcBef>
              <a:buNone/>
              <a:defRPr sz="750">
                <a:solidFill>
                  <a:schemeClr val="lt1"/>
                </a:solidFill>
                <a:latin typeface="Arial"/>
                <a:ea typeface="Arial"/>
                <a:cs typeface="Arial"/>
                <a:sym typeface="Arial"/>
              </a:defRPr>
            </a:lvl5pPr>
            <a:lvl6pPr marL="0" marR="0" lvl="5" indent="0" algn="r" rtl="0">
              <a:spcBef>
                <a:spcPts val="0"/>
              </a:spcBef>
              <a:buNone/>
              <a:defRPr sz="750">
                <a:solidFill>
                  <a:schemeClr val="lt1"/>
                </a:solidFill>
                <a:latin typeface="Arial"/>
                <a:ea typeface="Arial"/>
                <a:cs typeface="Arial"/>
                <a:sym typeface="Arial"/>
              </a:defRPr>
            </a:lvl6pPr>
            <a:lvl7pPr marL="0" marR="0" lvl="6" indent="0" algn="r" rtl="0">
              <a:spcBef>
                <a:spcPts val="0"/>
              </a:spcBef>
              <a:buNone/>
              <a:defRPr sz="750">
                <a:solidFill>
                  <a:schemeClr val="lt1"/>
                </a:solidFill>
                <a:latin typeface="Arial"/>
                <a:ea typeface="Arial"/>
                <a:cs typeface="Arial"/>
                <a:sym typeface="Arial"/>
              </a:defRPr>
            </a:lvl7pPr>
            <a:lvl8pPr marL="0" marR="0" lvl="7" indent="0" algn="r" rtl="0">
              <a:spcBef>
                <a:spcPts val="0"/>
              </a:spcBef>
              <a:buNone/>
              <a:defRPr sz="750">
                <a:solidFill>
                  <a:schemeClr val="lt1"/>
                </a:solidFill>
                <a:latin typeface="Arial"/>
                <a:ea typeface="Arial"/>
                <a:cs typeface="Arial"/>
                <a:sym typeface="Arial"/>
              </a:defRPr>
            </a:lvl8pPr>
            <a:lvl9pPr marL="0" marR="0" lvl="8" indent="0" algn="r" rtl="0">
              <a:spcBef>
                <a:spcPts val="0"/>
              </a:spcBef>
              <a:buNone/>
              <a:defRPr sz="75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234077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144" name="Text Placeholder 1">
            <a:extLst>
              <a:ext uri="{FF2B5EF4-FFF2-40B4-BE49-F238E27FC236}">
                <a16:creationId xmlns:a16="http://schemas.microsoft.com/office/drawing/2014/main" id="{B55BF8F4-A974-404E-B5C9-E43F670377E2}"/>
              </a:ext>
            </a:extLst>
          </p:cNvPr>
          <p:cNvSpPr>
            <a:spLocks noGrp="1"/>
          </p:cNvSpPr>
          <p:nvPr>
            <p:ph type="body" sz="quarter" idx="50"/>
          </p:nvPr>
        </p:nvSpPr>
        <p:spPr>
          <a:xfrm>
            <a:off x="470884" y="342195"/>
            <a:ext cx="10808962" cy="772217"/>
          </a:xfrm>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ROI </a:t>
            </a:r>
            <a:r>
              <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排名</a:t>
            </a:r>
          </a:p>
        </p:txBody>
      </p:sp>
      <p:sp>
        <p:nvSpPr>
          <p:cNvPr id="3" name="Date Placeholder 2">
            <a:extLst>
              <a:ext uri="{FF2B5EF4-FFF2-40B4-BE49-F238E27FC236}">
                <a16:creationId xmlns:a16="http://schemas.microsoft.com/office/drawing/2014/main" id="{09F2E4CB-4A50-4B2D-9F80-4FC3F8FC3F95}"/>
              </a:ext>
            </a:extLst>
          </p:cNvPr>
          <p:cNvSpPr>
            <a:spLocks noGrp="1"/>
          </p:cNvSpPr>
          <p:nvPr>
            <p:ph type="dt" sz="half" idx="10"/>
          </p:nvPr>
        </p:nvSpPr>
        <p:spPr/>
        <p:txBody>
          <a:bodyPr/>
          <a:lstStyle/>
          <a:p>
            <a:fld id="{FD8CB30E-0CCA-460F-AF9B-257BD2DB4B3A}" type="datetimeFigureOut">
              <a:rPr lang="zh-TW" altLang="en-US" smtClean="0"/>
              <a:t>2023/2/8</a:t>
            </a:fld>
            <a:endParaRPr lang="zh-TW" altLang="en-US"/>
          </a:p>
        </p:txBody>
      </p:sp>
      <p:sp>
        <p:nvSpPr>
          <p:cNvPr id="4" name="Footer Placeholder 3">
            <a:extLst>
              <a:ext uri="{FF2B5EF4-FFF2-40B4-BE49-F238E27FC236}">
                <a16:creationId xmlns:a16="http://schemas.microsoft.com/office/drawing/2014/main" id="{E2B4075C-7C2F-451E-9FA2-899221799A2C}"/>
              </a:ext>
            </a:extLst>
          </p:cNvPr>
          <p:cNvSpPr>
            <a:spLocks noGrp="1"/>
          </p:cNvSpPr>
          <p:nvPr>
            <p:ph type="ftr" sz="quarter" idx="11"/>
          </p:nvPr>
        </p:nvSpPr>
        <p:spPr/>
        <p:txBody>
          <a:bodyPr/>
          <a:lstStyle/>
          <a:p>
            <a:endParaRPr lang="zh-TW" altLang="en-US"/>
          </a:p>
        </p:txBody>
      </p:sp>
      <p:sp>
        <p:nvSpPr>
          <p:cNvPr id="5" name="Slide Number Placeholder 4">
            <a:extLst>
              <a:ext uri="{FF2B5EF4-FFF2-40B4-BE49-F238E27FC236}">
                <a16:creationId xmlns:a16="http://schemas.microsoft.com/office/drawing/2014/main" id="{9437906A-4F7D-4CE8-A46F-D03870343C3C}"/>
              </a:ext>
            </a:extLst>
          </p:cNvPr>
          <p:cNvSpPr>
            <a:spLocks noGrp="1"/>
          </p:cNvSpPr>
          <p:nvPr>
            <p:ph type="sldNum" sz="quarter" idx="12"/>
          </p:nvPr>
        </p:nvSpPr>
        <p:spPr/>
        <p:txBody>
          <a:bodyPr/>
          <a:lstStyle/>
          <a:p>
            <a:fld id="{8CAE4871-D5CC-4840-A78C-FAD35407F786}" type="slidenum">
              <a:rPr lang="zh-TW" altLang="en-US" smtClean="0"/>
              <a:t>‹#›</a:t>
            </a:fld>
            <a:endParaRPr lang="zh-TW" altLang="en-US"/>
          </a:p>
        </p:txBody>
      </p:sp>
      <p:sp>
        <p:nvSpPr>
          <p:cNvPr id="89" name="Google Shape;1030;p133">
            <a:extLst>
              <a:ext uri="{FF2B5EF4-FFF2-40B4-BE49-F238E27FC236}">
                <a16:creationId xmlns:a16="http://schemas.microsoft.com/office/drawing/2014/main" id="{90A3A9C7-7756-46D5-945C-D3CDDF4D229B}"/>
              </a:ext>
            </a:extLst>
          </p:cNvPr>
          <p:cNvSpPr/>
          <p:nvPr userDrawn="1"/>
        </p:nvSpPr>
        <p:spPr>
          <a:xfrm>
            <a:off x="-1946" y="5881"/>
            <a:ext cx="12192000" cy="1354000"/>
          </a:xfrm>
          <a:prstGeom prst="rect">
            <a:avLst/>
          </a:prstGeom>
          <a:solidFill>
            <a:srgbClr val="262626"/>
          </a:solidFill>
          <a:ln>
            <a:noFill/>
          </a:ln>
        </p:spPr>
        <p:txBody>
          <a:bodyPr spcFirstLastPara="1" wrap="square" lIns="121900" tIns="121900" rIns="121900" bIns="121900" anchor="ctr" anchorCtr="0">
            <a:noAutofit/>
          </a:bodyPr>
          <a:lstStyle/>
          <a:p>
            <a:pPr>
              <a:buClr>
                <a:srgbClr val="000000"/>
              </a:buClr>
              <a:buSzPts val="1400"/>
              <a:buFont typeface="Arial"/>
              <a:buNone/>
            </a:pPr>
            <a:endParaRPr sz="1867" kern="0">
              <a:solidFill>
                <a:srgbClr val="000000"/>
              </a:solidFill>
              <a:latin typeface="Arial"/>
              <a:ea typeface="Arial"/>
              <a:cs typeface="Arial"/>
              <a:sym typeface="Arial"/>
            </a:endParaRPr>
          </a:p>
        </p:txBody>
      </p:sp>
      <p:grpSp>
        <p:nvGrpSpPr>
          <p:cNvPr id="90" name="Google Shape;1050;p4">
            <a:extLst>
              <a:ext uri="{FF2B5EF4-FFF2-40B4-BE49-F238E27FC236}">
                <a16:creationId xmlns:a16="http://schemas.microsoft.com/office/drawing/2014/main" id="{EA762231-55FE-45B6-802C-BC3F3D64229A}"/>
              </a:ext>
            </a:extLst>
          </p:cNvPr>
          <p:cNvGrpSpPr/>
          <p:nvPr userDrawn="1"/>
        </p:nvGrpSpPr>
        <p:grpSpPr>
          <a:xfrm>
            <a:off x="9641823" y="13076"/>
            <a:ext cx="2550177" cy="1270476"/>
            <a:chOff x="5552377" y="4559319"/>
            <a:chExt cx="3497865" cy="1742606"/>
          </a:xfrm>
        </p:grpSpPr>
        <p:sp>
          <p:nvSpPr>
            <p:cNvPr id="91" name="Google Shape;1051;p4">
              <a:extLst>
                <a:ext uri="{FF2B5EF4-FFF2-40B4-BE49-F238E27FC236}">
                  <a16:creationId xmlns:a16="http://schemas.microsoft.com/office/drawing/2014/main" id="{240340AB-257A-4FB1-AF59-DD7B07B4E662}"/>
                </a:ext>
              </a:extLst>
            </p:cNvPr>
            <p:cNvSpPr/>
            <p:nvPr/>
          </p:nvSpPr>
          <p:spPr>
            <a:xfrm>
              <a:off x="5552377" y="4560081"/>
              <a:ext cx="127845" cy="122350"/>
            </a:xfrm>
            <a:custGeom>
              <a:avLst/>
              <a:gdLst/>
              <a:ahLst/>
              <a:cxnLst/>
              <a:rect l="l" t="t" r="r" b="b"/>
              <a:pathLst>
                <a:path w="127845" h="122350" extrusionOk="0">
                  <a:moveTo>
                    <a:pt x="36053" y="0"/>
                  </a:moveTo>
                  <a:lnTo>
                    <a:pt x="0" y="35791"/>
                  </a:lnTo>
                  <a:lnTo>
                    <a:pt x="0" y="38584"/>
                  </a:lnTo>
                  <a:cubicBezTo>
                    <a:pt x="0" y="66760"/>
                    <a:pt x="1278" y="89351"/>
                    <a:pt x="2557" y="108135"/>
                  </a:cubicBezTo>
                  <a:lnTo>
                    <a:pt x="2557" y="122350"/>
                  </a:lnTo>
                  <a:lnTo>
                    <a:pt x="127846"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2" name="Google Shape;1052;p4">
              <a:extLst>
                <a:ext uri="{FF2B5EF4-FFF2-40B4-BE49-F238E27FC236}">
                  <a16:creationId xmlns:a16="http://schemas.microsoft.com/office/drawing/2014/main" id="{08C9F7A7-6644-4AFA-AEAB-D5C78E58779A}"/>
                </a:ext>
              </a:extLst>
            </p:cNvPr>
            <p:cNvSpPr/>
            <p:nvPr/>
          </p:nvSpPr>
          <p:spPr>
            <a:xfrm>
              <a:off x="5568741" y="4560081"/>
              <a:ext cx="339047" cy="323898"/>
            </a:xfrm>
            <a:custGeom>
              <a:avLst/>
              <a:gdLst/>
              <a:ahLst/>
              <a:cxnLst/>
              <a:rect l="l" t="t" r="r" b="b"/>
              <a:pathLst>
                <a:path w="339047" h="323898" extrusionOk="0">
                  <a:moveTo>
                    <a:pt x="248788" y="0"/>
                  </a:moveTo>
                  <a:lnTo>
                    <a:pt x="0" y="246985"/>
                  </a:lnTo>
                  <a:lnTo>
                    <a:pt x="0" y="250032"/>
                  </a:lnTo>
                  <a:cubicBezTo>
                    <a:pt x="2557" y="268308"/>
                    <a:pt x="5881" y="288107"/>
                    <a:pt x="10228" y="311968"/>
                  </a:cubicBezTo>
                  <a:lnTo>
                    <a:pt x="12273" y="323899"/>
                  </a:lnTo>
                  <a:lnTo>
                    <a:pt x="33904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3" name="Google Shape;1053;p4">
              <a:extLst>
                <a:ext uri="{FF2B5EF4-FFF2-40B4-BE49-F238E27FC236}">
                  <a16:creationId xmlns:a16="http://schemas.microsoft.com/office/drawing/2014/main" id="{7FB90682-FDBB-4A1C-A91E-BAC0F0C2C2A5}"/>
                </a:ext>
              </a:extLst>
            </p:cNvPr>
            <p:cNvSpPr/>
            <p:nvPr/>
          </p:nvSpPr>
          <p:spPr>
            <a:xfrm>
              <a:off x="5606328" y="4559319"/>
              <a:ext cx="530560" cy="507678"/>
            </a:xfrm>
            <a:custGeom>
              <a:avLst/>
              <a:gdLst/>
              <a:ahLst/>
              <a:cxnLst/>
              <a:rect l="l" t="t" r="r" b="b"/>
              <a:pathLst>
                <a:path w="530560" h="507678" extrusionOk="0">
                  <a:moveTo>
                    <a:pt x="440302" y="762"/>
                  </a:moveTo>
                  <a:lnTo>
                    <a:pt x="2557" y="435334"/>
                  </a:lnTo>
                  <a:lnTo>
                    <a:pt x="0" y="437872"/>
                  </a:lnTo>
                  <a:lnTo>
                    <a:pt x="0" y="441426"/>
                  </a:lnTo>
                  <a:cubicBezTo>
                    <a:pt x="4602" y="458941"/>
                    <a:pt x="9716" y="476202"/>
                    <a:pt x="14830" y="493717"/>
                  </a:cubicBezTo>
                  <a:lnTo>
                    <a:pt x="19177" y="507678"/>
                  </a:lnTo>
                  <a:lnTo>
                    <a:pt x="530561"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4" name="Google Shape;1054;p4">
              <a:extLst>
                <a:ext uri="{FF2B5EF4-FFF2-40B4-BE49-F238E27FC236}">
                  <a16:creationId xmlns:a16="http://schemas.microsoft.com/office/drawing/2014/main" id="{C027AB4C-AEAB-4A9E-A3AF-64EC71428D9C}"/>
                </a:ext>
              </a:extLst>
            </p:cNvPr>
            <p:cNvSpPr/>
            <p:nvPr/>
          </p:nvSpPr>
          <p:spPr>
            <a:xfrm>
              <a:off x="5661046" y="4560081"/>
              <a:ext cx="704942" cy="672673"/>
            </a:xfrm>
            <a:custGeom>
              <a:avLst/>
              <a:gdLst/>
              <a:ahLst/>
              <a:cxnLst/>
              <a:rect l="l" t="t" r="r" b="b"/>
              <a:pathLst>
                <a:path w="704942" h="672673" extrusionOk="0">
                  <a:moveTo>
                    <a:pt x="614428" y="0"/>
                  </a:moveTo>
                  <a:lnTo>
                    <a:pt x="2813" y="607183"/>
                  </a:lnTo>
                  <a:lnTo>
                    <a:pt x="0" y="609214"/>
                  </a:lnTo>
                  <a:lnTo>
                    <a:pt x="1534" y="613022"/>
                  </a:lnTo>
                  <a:cubicBezTo>
                    <a:pt x="7926" y="630283"/>
                    <a:pt x="14830" y="647544"/>
                    <a:pt x="21990" y="663789"/>
                  </a:cubicBezTo>
                  <a:lnTo>
                    <a:pt x="25569" y="672674"/>
                  </a:lnTo>
                  <a:lnTo>
                    <a:pt x="70494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5" name="Google Shape;1055;p4">
              <a:extLst>
                <a:ext uri="{FF2B5EF4-FFF2-40B4-BE49-F238E27FC236}">
                  <a16:creationId xmlns:a16="http://schemas.microsoft.com/office/drawing/2014/main" id="{0E326B95-7CC1-447E-8DE1-A895280480AB}"/>
                </a:ext>
              </a:extLst>
            </p:cNvPr>
            <p:cNvSpPr/>
            <p:nvPr/>
          </p:nvSpPr>
          <p:spPr>
            <a:xfrm>
              <a:off x="5729827" y="4560081"/>
              <a:ext cx="865261" cy="828277"/>
            </a:xfrm>
            <a:custGeom>
              <a:avLst/>
              <a:gdLst/>
              <a:ahLst/>
              <a:cxnLst/>
              <a:rect l="l" t="t" r="r" b="b"/>
              <a:pathLst>
                <a:path w="865261" h="828277" extrusionOk="0">
                  <a:moveTo>
                    <a:pt x="774747" y="0"/>
                  </a:moveTo>
                  <a:lnTo>
                    <a:pt x="3324" y="765833"/>
                  </a:lnTo>
                  <a:lnTo>
                    <a:pt x="0" y="769133"/>
                  </a:lnTo>
                  <a:lnTo>
                    <a:pt x="2046" y="773194"/>
                  </a:lnTo>
                  <a:cubicBezTo>
                    <a:pt x="10228" y="789186"/>
                    <a:pt x="18410" y="804924"/>
                    <a:pt x="27615" y="820662"/>
                  </a:cubicBezTo>
                  <a:lnTo>
                    <a:pt x="31450" y="828277"/>
                  </a:lnTo>
                  <a:lnTo>
                    <a:pt x="86526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6" name="Google Shape;1056;p4">
              <a:extLst>
                <a:ext uri="{FF2B5EF4-FFF2-40B4-BE49-F238E27FC236}">
                  <a16:creationId xmlns:a16="http://schemas.microsoft.com/office/drawing/2014/main" id="{E3935CB2-D12B-41B7-B1F1-82E8E4A8035A}"/>
                </a:ext>
              </a:extLst>
            </p:cNvPr>
            <p:cNvSpPr/>
            <p:nvPr/>
          </p:nvSpPr>
          <p:spPr>
            <a:xfrm>
              <a:off x="5811392" y="4560081"/>
              <a:ext cx="1012540" cy="970173"/>
            </a:xfrm>
            <a:custGeom>
              <a:avLst/>
              <a:gdLst/>
              <a:ahLst/>
              <a:cxnLst/>
              <a:rect l="l" t="t" r="r" b="b"/>
              <a:pathLst>
                <a:path w="1012540" h="970173" extrusionOk="0">
                  <a:moveTo>
                    <a:pt x="922281" y="0"/>
                  </a:moveTo>
                  <a:lnTo>
                    <a:pt x="3580" y="912044"/>
                  </a:lnTo>
                  <a:lnTo>
                    <a:pt x="0" y="915598"/>
                  </a:lnTo>
                  <a:lnTo>
                    <a:pt x="2813" y="919913"/>
                  </a:lnTo>
                  <a:cubicBezTo>
                    <a:pt x="12018" y="934636"/>
                    <a:pt x="21478" y="949358"/>
                    <a:pt x="30939" y="963827"/>
                  </a:cubicBezTo>
                  <a:lnTo>
                    <a:pt x="35285" y="970173"/>
                  </a:lnTo>
                  <a:lnTo>
                    <a:pt x="101254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7" name="Google Shape;1057;p4">
              <a:extLst>
                <a:ext uri="{FF2B5EF4-FFF2-40B4-BE49-F238E27FC236}">
                  <a16:creationId xmlns:a16="http://schemas.microsoft.com/office/drawing/2014/main" id="{3B31388A-A2CE-4826-BE7D-3D9F5C9FF0D1}"/>
                </a:ext>
              </a:extLst>
            </p:cNvPr>
            <p:cNvSpPr/>
            <p:nvPr/>
          </p:nvSpPr>
          <p:spPr>
            <a:xfrm>
              <a:off x="5904464" y="4560081"/>
              <a:ext cx="1148568" cy="1100900"/>
            </a:xfrm>
            <a:custGeom>
              <a:avLst/>
              <a:gdLst/>
              <a:ahLst/>
              <a:cxnLst/>
              <a:rect l="l" t="t" r="r" b="b"/>
              <a:pathLst>
                <a:path w="1148568" h="1100900" extrusionOk="0">
                  <a:moveTo>
                    <a:pt x="1058309" y="0"/>
                  </a:moveTo>
                  <a:lnTo>
                    <a:pt x="0" y="1050640"/>
                  </a:lnTo>
                  <a:lnTo>
                    <a:pt x="3324" y="1054956"/>
                  </a:lnTo>
                  <a:cubicBezTo>
                    <a:pt x="13807" y="1068663"/>
                    <a:pt x="24546" y="1082116"/>
                    <a:pt x="35285" y="1095316"/>
                  </a:cubicBezTo>
                  <a:lnTo>
                    <a:pt x="39632" y="1100900"/>
                  </a:lnTo>
                  <a:lnTo>
                    <a:pt x="114856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8" name="Google Shape;1058;p4">
              <a:extLst>
                <a:ext uri="{FF2B5EF4-FFF2-40B4-BE49-F238E27FC236}">
                  <a16:creationId xmlns:a16="http://schemas.microsoft.com/office/drawing/2014/main" id="{48367FEA-60B8-454E-8565-A2D81A7B049F}"/>
                </a:ext>
              </a:extLst>
            </p:cNvPr>
            <p:cNvSpPr/>
            <p:nvPr/>
          </p:nvSpPr>
          <p:spPr>
            <a:xfrm>
              <a:off x="6008275" y="4560081"/>
              <a:ext cx="1273857" cy="1220966"/>
            </a:xfrm>
            <a:custGeom>
              <a:avLst/>
              <a:gdLst/>
              <a:ahLst/>
              <a:cxnLst/>
              <a:rect l="l" t="t" r="r" b="b"/>
              <a:pathLst>
                <a:path w="1273857" h="1220966" extrusionOk="0">
                  <a:moveTo>
                    <a:pt x="1183343" y="0"/>
                  </a:moveTo>
                  <a:lnTo>
                    <a:pt x="4347" y="1170706"/>
                  </a:lnTo>
                  <a:lnTo>
                    <a:pt x="0" y="1175021"/>
                  </a:lnTo>
                  <a:lnTo>
                    <a:pt x="4091" y="1179337"/>
                  </a:lnTo>
                  <a:cubicBezTo>
                    <a:pt x="15597" y="1192029"/>
                    <a:pt x="27615" y="1204721"/>
                    <a:pt x="39632" y="1216397"/>
                  </a:cubicBezTo>
                  <a:lnTo>
                    <a:pt x="43979" y="1220966"/>
                  </a:lnTo>
                  <a:lnTo>
                    <a:pt x="127385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9" name="Google Shape;1059;p4">
              <a:extLst>
                <a:ext uri="{FF2B5EF4-FFF2-40B4-BE49-F238E27FC236}">
                  <a16:creationId xmlns:a16="http://schemas.microsoft.com/office/drawing/2014/main" id="{8A428D10-A8D3-4736-8936-98BD42F32DE2}"/>
                </a:ext>
              </a:extLst>
            </p:cNvPr>
            <p:cNvSpPr/>
            <p:nvPr/>
          </p:nvSpPr>
          <p:spPr>
            <a:xfrm>
              <a:off x="6122570" y="4560081"/>
              <a:ext cx="1388663" cy="1330370"/>
            </a:xfrm>
            <a:custGeom>
              <a:avLst/>
              <a:gdLst/>
              <a:ahLst/>
              <a:cxnLst/>
              <a:rect l="l" t="t" r="r" b="b"/>
              <a:pathLst>
                <a:path w="1388663" h="1330370" extrusionOk="0">
                  <a:moveTo>
                    <a:pt x="1298148" y="0"/>
                  </a:moveTo>
                  <a:lnTo>
                    <a:pt x="4858" y="1283918"/>
                  </a:lnTo>
                  <a:lnTo>
                    <a:pt x="0" y="1288741"/>
                  </a:lnTo>
                  <a:lnTo>
                    <a:pt x="5114" y="1293057"/>
                  </a:lnTo>
                  <a:cubicBezTo>
                    <a:pt x="15597" y="1302702"/>
                    <a:pt x="26592" y="1311841"/>
                    <a:pt x="37331" y="1320979"/>
                  </a:cubicBezTo>
                  <a:lnTo>
                    <a:pt x="48582" y="1330371"/>
                  </a:lnTo>
                  <a:lnTo>
                    <a:pt x="138866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0" name="Google Shape;1060;p4">
              <a:extLst>
                <a:ext uri="{FF2B5EF4-FFF2-40B4-BE49-F238E27FC236}">
                  <a16:creationId xmlns:a16="http://schemas.microsoft.com/office/drawing/2014/main" id="{E6D3C246-3271-4C6F-9011-75D1455CDFA3}"/>
                </a:ext>
              </a:extLst>
            </p:cNvPr>
            <p:cNvSpPr/>
            <p:nvPr/>
          </p:nvSpPr>
          <p:spPr>
            <a:xfrm>
              <a:off x="6247603" y="4560081"/>
              <a:ext cx="1492473" cy="1429368"/>
            </a:xfrm>
            <a:custGeom>
              <a:avLst/>
              <a:gdLst/>
              <a:ahLst/>
              <a:cxnLst/>
              <a:rect l="l" t="t" r="r" b="b"/>
              <a:pathLst>
                <a:path w="1492473" h="1429368" extrusionOk="0">
                  <a:moveTo>
                    <a:pt x="1401448" y="0"/>
                  </a:moveTo>
                  <a:lnTo>
                    <a:pt x="0" y="1391800"/>
                  </a:lnTo>
                  <a:lnTo>
                    <a:pt x="6137" y="1396369"/>
                  </a:lnTo>
                  <a:cubicBezTo>
                    <a:pt x="16620" y="1404238"/>
                    <a:pt x="27615" y="1411853"/>
                    <a:pt x="38609" y="1419468"/>
                  </a:cubicBezTo>
                  <a:lnTo>
                    <a:pt x="52673" y="1429368"/>
                  </a:lnTo>
                  <a:lnTo>
                    <a:pt x="1492474"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1" name="Google Shape;1061;p4">
              <a:extLst>
                <a:ext uri="{FF2B5EF4-FFF2-40B4-BE49-F238E27FC236}">
                  <a16:creationId xmlns:a16="http://schemas.microsoft.com/office/drawing/2014/main" id="{F2A1607F-9CFC-4580-B512-998894C22572}"/>
                </a:ext>
              </a:extLst>
            </p:cNvPr>
            <p:cNvSpPr/>
            <p:nvPr/>
          </p:nvSpPr>
          <p:spPr>
            <a:xfrm>
              <a:off x="6383887" y="4560081"/>
              <a:ext cx="1585290" cy="1517196"/>
            </a:xfrm>
            <a:custGeom>
              <a:avLst/>
              <a:gdLst/>
              <a:ahLst/>
              <a:cxnLst/>
              <a:rect l="l" t="t" r="r" b="b"/>
              <a:pathLst>
                <a:path w="1585290" h="1517196" extrusionOk="0">
                  <a:moveTo>
                    <a:pt x="1495287" y="0"/>
                  </a:moveTo>
                  <a:lnTo>
                    <a:pt x="0" y="1484197"/>
                  </a:lnTo>
                  <a:lnTo>
                    <a:pt x="6904" y="1488513"/>
                  </a:lnTo>
                  <a:cubicBezTo>
                    <a:pt x="19177" y="1495874"/>
                    <a:pt x="32473" y="1503235"/>
                    <a:pt x="44746" y="1510343"/>
                  </a:cubicBezTo>
                  <a:lnTo>
                    <a:pt x="57019" y="1517197"/>
                  </a:lnTo>
                  <a:lnTo>
                    <a:pt x="158529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2" name="Google Shape;1062;p4">
              <a:extLst>
                <a:ext uri="{FF2B5EF4-FFF2-40B4-BE49-F238E27FC236}">
                  <a16:creationId xmlns:a16="http://schemas.microsoft.com/office/drawing/2014/main" id="{ACF2EEEF-82AF-4B1C-B6AF-23788398906A}"/>
                </a:ext>
              </a:extLst>
            </p:cNvPr>
            <p:cNvSpPr/>
            <p:nvPr/>
          </p:nvSpPr>
          <p:spPr>
            <a:xfrm>
              <a:off x="6531165" y="4560081"/>
              <a:ext cx="1667111" cy="1593348"/>
            </a:xfrm>
            <a:custGeom>
              <a:avLst/>
              <a:gdLst/>
              <a:ahLst/>
              <a:cxnLst/>
              <a:rect l="l" t="t" r="r" b="b"/>
              <a:pathLst>
                <a:path w="1667111" h="1593348" extrusionOk="0">
                  <a:moveTo>
                    <a:pt x="1576597" y="0"/>
                  </a:moveTo>
                  <a:lnTo>
                    <a:pt x="6392" y="1558826"/>
                  </a:lnTo>
                  <a:lnTo>
                    <a:pt x="0" y="1565172"/>
                  </a:lnTo>
                  <a:lnTo>
                    <a:pt x="8182" y="1568980"/>
                  </a:lnTo>
                  <a:cubicBezTo>
                    <a:pt x="22245" y="1575833"/>
                    <a:pt x="36820" y="1582179"/>
                    <a:pt x="51138" y="1588525"/>
                  </a:cubicBezTo>
                  <a:lnTo>
                    <a:pt x="62133" y="1593348"/>
                  </a:lnTo>
                  <a:lnTo>
                    <a:pt x="166711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3" name="Google Shape;1063;p4">
              <a:extLst>
                <a:ext uri="{FF2B5EF4-FFF2-40B4-BE49-F238E27FC236}">
                  <a16:creationId xmlns:a16="http://schemas.microsoft.com/office/drawing/2014/main" id="{C06CB918-821C-4308-AB24-CC0F12E64ED5}"/>
                </a:ext>
              </a:extLst>
            </p:cNvPr>
            <p:cNvSpPr/>
            <p:nvPr/>
          </p:nvSpPr>
          <p:spPr>
            <a:xfrm>
              <a:off x="6691229" y="4560081"/>
              <a:ext cx="1736148" cy="1656554"/>
            </a:xfrm>
            <a:custGeom>
              <a:avLst/>
              <a:gdLst/>
              <a:ahLst/>
              <a:cxnLst/>
              <a:rect l="l" t="t" r="r" b="b"/>
              <a:pathLst>
                <a:path w="1736148" h="1656554" extrusionOk="0">
                  <a:moveTo>
                    <a:pt x="1645634" y="0"/>
                  </a:moveTo>
                  <a:lnTo>
                    <a:pt x="0" y="1633709"/>
                  </a:lnTo>
                  <a:lnTo>
                    <a:pt x="9461" y="1637009"/>
                  </a:lnTo>
                  <a:cubicBezTo>
                    <a:pt x="25058" y="1642593"/>
                    <a:pt x="40655" y="1647924"/>
                    <a:pt x="56508" y="1653001"/>
                  </a:cubicBezTo>
                  <a:lnTo>
                    <a:pt x="67503" y="1656554"/>
                  </a:lnTo>
                  <a:lnTo>
                    <a:pt x="173614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4" name="Google Shape;1064;p4">
              <a:extLst>
                <a:ext uri="{FF2B5EF4-FFF2-40B4-BE49-F238E27FC236}">
                  <a16:creationId xmlns:a16="http://schemas.microsoft.com/office/drawing/2014/main" id="{CBEE6470-4DAD-4B94-AE44-EB1D351894D5}"/>
                </a:ext>
              </a:extLst>
            </p:cNvPr>
            <p:cNvSpPr/>
            <p:nvPr/>
          </p:nvSpPr>
          <p:spPr>
            <a:xfrm>
              <a:off x="6865866" y="4560081"/>
              <a:ext cx="1790355" cy="1704022"/>
            </a:xfrm>
            <a:custGeom>
              <a:avLst/>
              <a:gdLst/>
              <a:ahLst/>
              <a:cxnLst/>
              <a:rect l="l" t="t" r="r" b="b"/>
              <a:pathLst>
                <a:path w="1790355" h="1704022" extrusionOk="0">
                  <a:moveTo>
                    <a:pt x="1700096" y="0"/>
                  </a:moveTo>
                  <a:lnTo>
                    <a:pt x="0" y="1687776"/>
                  </a:lnTo>
                  <a:lnTo>
                    <a:pt x="10995" y="1690315"/>
                  </a:lnTo>
                  <a:cubicBezTo>
                    <a:pt x="30427" y="1695054"/>
                    <a:pt x="50116" y="1699623"/>
                    <a:pt x="70060" y="1704022"/>
                  </a:cubicBezTo>
                  <a:lnTo>
                    <a:pt x="73384" y="1704022"/>
                  </a:lnTo>
                  <a:lnTo>
                    <a:pt x="1790355"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5" name="Google Shape;1065;p4">
              <a:extLst>
                <a:ext uri="{FF2B5EF4-FFF2-40B4-BE49-F238E27FC236}">
                  <a16:creationId xmlns:a16="http://schemas.microsoft.com/office/drawing/2014/main" id="{0529B5E5-E932-4C33-A12E-D4F291CDC007}"/>
                </a:ext>
              </a:extLst>
            </p:cNvPr>
            <p:cNvSpPr/>
            <p:nvPr/>
          </p:nvSpPr>
          <p:spPr>
            <a:xfrm>
              <a:off x="7057379" y="4560081"/>
              <a:ext cx="1827942" cy="1734228"/>
            </a:xfrm>
            <a:custGeom>
              <a:avLst/>
              <a:gdLst/>
              <a:ahLst/>
              <a:cxnLst/>
              <a:rect l="l" t="t" r="r" b="b"/>
              <a:pathLst>
                <a:path w="1827942" h="1734228" extrusionOk="0">
                  <a:moveTo>
                    <a:pt x="1737683" y="0"/>
                  </a:moveTo>
                  <a:lnTo>
                    <a:pt x="9205" y="1715953"/>
                  </a:lnTo>
                  <a:lnTo>
                    <a:pt x="0" y="1725091"/>
                  </a:lnTo>
                  <a:lnTo>
                    <a:pt x="12785" y="1726614"/>
                  </a:lnTo>
                  <a:cubicBezTo>
                    <a:pt x="33496" y="1729406"/>
                    <a:pt x="55741" y="1732198"/>
                    <a:pt x="77730" y="1734229"/>
                  </a:cubicBezTo>
                  <a:lnTo>
                    <a:pt x="80287" y="1734229"/>
                  </a:lnTo>
                  <a:lnTo>
                    <a:pt x="182794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6" name="Google Shape;1066;p4">
              <a:extLst>
                <a:ext uri="{FF2B5EF4-FFF2-40B4-BE49-F238E27FC236}">
                  <a16:creationId xmlns:a16="http://schemas.microsoft.com/office/drawing/2014/main" id="{E23ADC6E-2168-4E14-97B6-BA12C4992AB0}"/>
                </a:ext>
              </a:extLst>
            </p:cNvPr>
            <p:cNvSpPr/>
            <p:nvPr/>
          </p:nvSpPr>
          <p:spPr>
            <a:xfrm>
              <a:off x="7269604" y="4560081"/>
              <a:ext cx="1780638" cy="1741844"/>
            </a:xfrm>
            <a:custGeom>
              <a:avLst/>
              <a:gdLst/>
              <a:ahLst/>
              <a:cxnLst/>
              <a:rect l="l" t="t" r="r" b="b"/>
              <a:pathLst>
                <a:path w="1780638" h="1741844" extrusionOk="0">
                  <a:moveTo>
                    <a:pt x="1754303" y="0"/>
                  </a:moveTo>
                  <a:lnTo>
                    <a:pt x="10739" y="1730929"/>
                  </a:lnTo>
                  <a:lnTo>
                    <a:pt x="0" y="1741844"/>
                  </a:lnTo>
                  <a:lnTo>
                    <a:pt x="32217" y="1741844"/>
                  </a:lnTo>
                  <a:cubicBezTo>
                    <a:pt x="47047" y="1741844"/>
                    <a:pt x="61877" y="1741844"/>
                    <a:pt x="76708" y="1741844"/>
                  </a:cubicBezTo>
                  <a:lnTo>
                    <a:pt x="91282" y="1741844"/>
                  </a:lnTo>
                  <a:lnTo>
                    <a:pt x="1778849" y="66506"/>
                  </a:lnTo>
                  <a:lnTo>
                    <a:pt x="1780639" y="64729"/>
                  </a:lnTo>
                  <a:lnTo>
                    <a:pt x="1780639" y="51783"/>
                  </a:lnTo>
                  <a:cubicBezTo>
                    <a:pt x="1780639" y="37061"/>
                    <a:pt x="1780639" y="22338"/>
                    <a:pt x="1780639" y="7615"/>
                  </a:cubicBezTo>
                  <a:lnTo>
                    <a:pt x="178063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7" name="Google Shape;1067;p4">
              <a:extLst>
                <a:ext uri="{FF2B5EF4-FFF2-40B4-BE49-F238E27FC236}">
                  <a16:creationId xmlns:a16="http://schemas.microsoft.com/office/drawing/2014/main" id="{7954F9C3-C0CD-41A0-92B6-86E375CB204C}"/>
                </a:ext>
              </a:extLst>
            </p:cNvPr>
            <p:cNvSpPr/>
            <p:nvPr/>
          </p:nvSpPr>
          <p:spPr>
            <a:xfrm>
              <a:off x="7510721" y="4771528"/>
              <a:ext cx="1528015" cy="1518211"/>
            </a:xfrm>
            <a:custGeom>
              <a:avLst/>
              <a:gdLst/>
              <a:ahLst/>
              <a:cxnLst/>
              <a:rect l="l" t="t" r="r" b="b"/>
              <a:pathLst>
                <a:path w="1528015" h="1518211" extrusionOk="0">
                  <a:moveTo>
                    <a:pt x="18666" y="1514658"/>
                  </a:moveTo>
                  <a:cubicBezTo>
                    <a:pt x="47303" y="1511104"/>
                    <a:pt x="76196" y="1506535"/>
                    <a:pt x="104578" y="1501459"/>
                  </a:cubicBezTo>
                  <a:lnTo>
                    <a:pt x="106624" y="1501459"/>
                  </a:lnTo>
                  <a:lnTo>
                    <a:pt x="1511140" y="107120"/>
                  </a:lnTo>
                  <a:lnTo>
                    <a:pt x="1512418" y="105597"/>
                  </a:lnTo>
                  <a:lnTo>
                    <a:pt x="1512418" y="103820"/>
                  </a:lnTo>
                  <a:cubicBezTo>
                    <a:pt x="1517276" y="75898"/>
                    <a:pt x="1521879" y="47214"/>
                    <a:pt x="1525714" y="18530"/>
                  </a:cubicBezTo>
                  <a:lnTo>
                    <a:pt x="1528016" y="0"/>
                  </a:lnTo>
                  <a:lnTo>
                    <a:pt x="0" y="1518212"/>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8" name="Google Shape;1068;p4">
              <a:extLst>
                <a:ext uri="{FF2B5EF4-FFF2-40B4-BE49-F238E27FC236}">
                  <a16:creationId xmlns:a16="http://schemas.microsoft.com/office/drawing/2014/main" id="{97003807-646D-4EC0-BA7A-335705BD709B}"/>
                </a:ext>
              </a:extLst>
            </p:cNvPr>
            <p:cNvSpPr/>
            <p:nvPr/>
          </p:nvSpPr>
          <p:spPr>
            <a:xfrm>
              <a:off x="7798375" y="5057351"/>
              <a:ext cx="1181296" cy="1174259"/>
            </a:xfrm>
            <a:custGeom>
              <a:avLst/>
              <a:gdLst/>
              <a:ahLst/>
              <a:cxnLst/>
              <a:rect l="l" t="t" r="r" b="b"/>
              <a:pathLst>
                <a:path w="1181296" h="1174259" extrusionOk="0">
                  <a:moveTo>
                    <a:pt x="24802" y="1166645"/>
                  </a:moveTo>
                  <a:cubicBezTo>
                    <a:pt x="59065" y="1155983"/>
                    <a:pt x="94606" y="1143545"/>
                    <a:pt x="137051" y="1127046"/>
                  </a:cubicBezTo>
                  <a:lnTo>
                    <a:pt x="137051" y="1127046"/>
                  </a:lnTo>
                  <a:lnTo>
                    <a:pt x="1132204" y="139104"/>
                  </a:lnTo>
                  <a:lnTo>
                    <a:pt x="1133738" y="137073"/>
                  </a:lnTo>
                  <a:cubicBezTo>
                    <a:pt x="1150103" y="94936"/>
                    <a:pt x="1162887" y="59398"/>
                    <a:pt x="1173626" y="25384"/>
                  </a:cubicBezTo>
                  <a:lnTo>
                    <a:pt x="1181297" y="0"/>
                  </a:lnTo>
                  <a:lnTo>
                    <a:pt x="0" y="117426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9" name="Google Shape;1069;p4">
              <a:extLst>
                <a:ext uri="{FF2B5EF4-FFF2-40B4-BE49-F238E27FC236}">
                  <a16:creationId xmlns:a16="http://schemas.microsoft.com/office/drawing/2014/main" id="{DB2FE3F2-DE68-4059-9650-1CC853D5A5E7}"/>
                </a:ext>
              </a:extLst>
            </p:cNvPr>
            <p:cNvSpPr/>
            <p:nvPr/>
          </p:nvSpPr>
          <p:spPr>
            <a:xfrm>
              <a:off x="8207738" y="5464763"/>
              <a:ext cx="592949" cy="587891"/>
            </a:xfrm>
            <a:custGeom>
              <a:avLst/>
              <a:gdLst/>
              <a:ahLst/>
              <a:cxnLst/>
              <a:rect l="l" t="t" r="r" b="b"/>
              <a:pathLst>
                <a:path w="592949" h="587891" extrusionOk="0">
                  <a:moveTo>
                    <a:pt x="51905" y="554131"/>
                  </a:moveTo>
                  <a:cubicBezTo>
                    <a:pt x="254132" y="422921"/>
                    <a:pt x="426776" y="251529"/>
                    <a:pt x="558943" y="50768"/>
                  </a:cubicBezTo>
                  <a:lnTo>
                    <a:pt x="592950" y="0"/>
                  </a:lnTo>
                  <a:lnTo>
                    <a:pt x="0" y="587891"/>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grpSp>
      <p:grpSp>
        <p:nvGrpSpPr>
          <p:cNvPr id="110" name="Group 109">
            <a:extLst>
              <a:ext uri="{FF2B5EF4-FFF2-40B4-BE49-F238E27FC236}">
                <a16:creationId xmlns:a16="http://schemas.microsoft.com/office/drawing/2014/main" id="{B842173E-2F4D-4503-9820-BF498C075A7B}"/>
              </a:ext>
            </a:extLst>
          </p:cNvPr>
          <p:cNvGrpSpPr/>
          <p:nvPr userDrawn="1"/>
        </p:nvGrpSpPr>
        <p:grpSpPr>
          <a:xfrm>
            <a:off x="-1946" y="1862"/>
            <a:ext cx="977400" cy="1161932"/>
            <a:chOff x="-1947" y="-9024"/>
            <a:chExt cx="1256445" cy="1493660"/>
          </a:xfrm>
        </p:grpSpPr>
        <p:pic>
          <p:nvPicPr>
            <p:cNvPr id="111" name="Google Shape;1834;p11">
              <a:extLst>
                <a:ext uri="{FF2B5EF4-FFF2-40B4-BE49-F238E27FC236}">
                  <a16:creationId xmlns:a16="http://schemas.microsoft.com/office/drawing/2014/main" id="{19199D34-A61F-41A6-A9A2-0016B7BD89A1}"/>
                </a:ext>
              </a:extLst>
            </p:cNvPr>
            <p:cNvPicPr preferRelativeResize="0"/>
            <p:nvPr/>
          </p:nvPicPr>
          <p:blipFill rotWithShape="1">
            <a:blip r:embed="rId2">
              <a:alphaModFix/>
            </a:blip>
            <a:srcRect/>
            <a:stretch/>
          </p:blipFill>
          <p:spPr>
            <a:xfrm flipH="1">
              <a:off x="1227" y="-9024"/>
              <a:ext cx="1253271" cy="1199287"/>
            </a:xfrm>
            <a:prstGeom prst="rect">
              <a:avLst/>
            </a:prstGeom>
            <a:noFill/>
            <a:ln>
              <a:noFill/>
            </a:ln>
          </p:spPr>
        </p:pic>
        <p:pic>
          <p:nvPicPr>
            <p:cNvPr id="112" name="Google Shape;1835;p11">
              <a:extLst>
                <a:ext uri="{FF2B5EF4-FFF2-40B4-BE49-F238E27FC236}">
                  <a16:creationId xmlns:a16="http://schemas.microsoft.com/office/drawing/2014/main" id="{25AD48AA-85AF-472B-9E37-F03925C12D10}"/>
                </a:ext>
              </a:extLst>
            </p:cNvPr>
            <p:cNvPicPr preferRelativeResize="0"/>
            <p:nvPr/>
          </p:nvPicPr>
          <p:blipFill rotWithShape="1">
            <a:blip r:embed="rId3">
              <a:alphaModFix/>
            </a:blip>
            <a:srcRect/>
            <a:stretch/>
          </p:blipFill>
          <p:spPr>
            <a:xfrm rot="5400000" flipH="1">
              <a:off x="-224181" y="823737"/>
              <a:ext cx="883133" cy="438665"/>
            </a:xfrm>
            <a:prstGeom prst="rect">
              <a:avLst/>
            </a:prstGeom>
            <a:noFill/>
            <a:ln>
              <a:noFill/>
            </a:ln>
          </p:spPr>
        </p:pic>
        <p:grpSp>
          <p:nvGrpSpPr>
            <p:cNvPr id="113" name="Google Shape;1836;p11">
              <a:extLst>
                <a:ext uri="{FF2B5EF4-FFF2-40B4-BE49-F238E27FC236}">
                  <a16:creationId xmlns:a16="http://schemas.microsoft.com/office/drawing/2014/main" id="{0A2135FF-4C98-45AF-BDB0-70A6F53BECAB}"/>
                </a:ext>
              </a:extLst>
            </p:cNvPr>
            <p:cNvGrpSpPr/>
            <p:nvPr/>
          </p:nvGrpSpPr>
          <p:grpSpPr>
            <a:xfrm flipH="1">
              <a:off x="202626" y="180283"/>
              <a:ext cx="234092" cy="236779"/>
              <a:chOff x="4752075" y="4578100"/>
              <a:chExt cx="787500" cy="789172"/>
            </a:xfrm>
          </p:grpSpPr>
          <p:sp>
            <p:nvSpPr>
              <p:cNvPr id="114" name="Google Shape;1837;p11">
                <a:extLst>
                  <a:ext uri="{FF2B5EF4-FFF2-40B4-BE49-F238E27FC236}">
                    <a16:creationId xmlns:a16="http://schemas.microsoft.com/office/drawing/2014/main" id="{86667106-38F9-4328-B13D-7836932AD6F9}"/>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5" name="Google Shape;1838;p11">
                <a:extLst>
                  <a:ext uri="{FF2B5EF4-FFF2-40B4-BE49-F238E27FC236}">
                    <a16:creationId xmlns:a16="http://schemas.microsoft.com/office/drawing/2014/main" id="{7E549FB9-707A-4877-8B67-C01AE4DF3031}"/>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sp>
        <p:nvSpPr>
          <p:cNvPr id="116" name="Google Shape;1868;p11">
            <a:extLst>
              <a:ext uri="{FF2B5EF4-FFF2-40B4-BE49-F238E27FC236}">
                <a16:creationId xmlns:a16="http://schemas.microsoft.com/office/drawing/2014/main" id="{F8AAEFA2-8ABC-4AA8-9149-C5F336FD72A3}"/>
              </a:ext>
            </a:extLst>
          </p:cNvPr>
          <p:cNvSpPr/>
          <p:nvPr userDrawn="1"/>
        </p:nvSpPr>
        <p:spPr>
          <a:xfrm>
            <a:off x="11903877" y="1036922"/>
            <a:ext cx="158243" cy="158243"/>
          </a:xfrm>
          <a:custGeom>
            <a:avLst/>
            <a:gdLst/>
            <a:ahLst/>
            <a:cxnLst/>
            <a:rect l="l" t="t" r="r" b="b"/>
            <a:pathLst>
              <a:path w="266700" h="266700" extrusionOk="0">
                <a:moveTo>
                  <a:pt x="266700" y="133258"/>
                </a:moveTo>
                <a:cubicBezTo>
                  <a:pt x="204487" y="155522"/>
                  <a:pt x="155522" y="204487"/>
                  <a:pt x="133258" y="266700"/>
                </a:cubicBezTo>
                <a:cubicBezTo>
                  <a:pt x="111034" y="204527"/>
                  <a:pt x="62143" y="155568"/>
                  <a:pt x="0" y="133258"/>
                </a:cubicBezTo>
                <a:cubicBezTo>
                  <a:pt x="62061" y="110921"/>
                  <a:pt x="110921" y="62061"/>
                  <a:pt x="133258" y="0"/>
                </a:cubicBezTo>
                <a:cubicBezTo>
                  <a:pt x="155568" y="62143"/>
                  <a:pt x="204527" y="111034"/>
                  <a:pt x="266700" y="133258"/>
                </a:cubicBezTo>
                <a:close/>
              </a:path>
            </a:pathLst>
          </a:custGeom>
          <a:solidFill>
            <a:srgbClr val="D93954"/>
          </a:solidFill>
          <a:ln>
            <a:noFill/>
          </a:ln>
        </p:spPr>
        <p:txBody>
          <a:bodyPr spcFirstLastPara="1" wrap="square" lIns="121900" tIns="60925" rIns="121900" bIns="609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ea typeface="Calibri"/>
              <a:cs typeface="Calibri"/>
              <a:sym typeface="Calibri"/>
            </a:endParaRPr>
          </a:p>
        </p:txBody>
      </p:sp>
      <p:pic>
        <p:nvPicPr>
          <p:cNvPr id="117" name="Google Shape;1035;p133">
            <a:extLst>
              <a:ext uri="{FF2B5EF4-FFF2-40B4-BE49-F238E27FC236}">
                <a16:creationId xmlns:a16="http://schemas.microsoft.com/office/drawing/2014/main" id="{8A010356-9C6A-4411-8AE9-8AC8D31ECBD0}"/>
              </a:ext>
            </a:extLst>
          </p:cNvPr>
          <p:cNvPicPr preferRelativeResize="0"/>
          <p:nvPr userDrawn="1"/>
        </p:nvPicPr>
        <p:blipFill rotWithShape="1">
          <a:blip r:embed="rId3">
            <a:alphaModFix/>
          </a:blip>
          <a:srcRect/>
          <a:stretch/>
        </p:blipFill>
        <p:spPr>
          <a:xfrm rot="16200000">
            <a:off x="11546916" y="204939"/>
            <a:ext cx="874788" cy="438665"/>
          </a:xfrm>
          <a:prstGeom prst="rect">
            <a:avLst/>
          </a:prstGeom>
          <a:noFill/>
          <a:ln>
            <a:noFill/>
          </a:ln>
        </p:spPr>
      </p:pic>
      <p:grpSp>
        <p:nvGrpSpPr>
          <p:cNvPr id="118" name="Google Shape;1036;p133">
            <a:extLst>
              <a:ext uri="{FF2B5EF4-FFF2-40B4-BE49-F238E27FC236}">
                <a16:creationId xmlns:a16="http://schemas.microsoft.com/office/drawing/2014/main" id="{ADED6E93-CAFA-4BFA-9367-AA97AF691C76}"/>
              </a:ext>
            </a:extLst>
          </p:cNvPr>
          <p:cNvGrpSpPr/>
          <p:nvPr userDrawn="1"/>
        </p:nvGrpSpPr>
        <p:grpSpPr>
          <a:xfrm>
            <a:off x="11540411" y="869417"/>
            <a:ext cx="234045" cy="234541"/>
            <a:chOff x="4752075" y="4578100"/>
            <a:chExt cx="787500" cy="789172"/>
          </a:xfrm>
        </p:grpSpPr>
        <p:sp>
          <p:nvSpPr>
            <p:cNvPr id="119" name="Google Shape;1037;p133">
              <a:extLst>
                <a:ext uri="{FF2B5EF4-FFF2-40B4-BE49-F238E27FC236}">
                  <a16:creationId xmlns:a16="http://schemas.microsoft.com/office/drawing/2014/main" id="{B221CC13-B2CD-49F0-A756-70F2B68B1D44}"/>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0" name="Google Shape;1038;p133">
              <a:extLst>
                <a:ext uri="{FF2B5EF4-FFF2-40B4-BE49-F238E27FC236}">
                  <a16:creationId xmlns:a16="http://schemas.microsoft.com/office/drawing/2014/main" id="{EB6FDA7F-1278-4EA2-8922-94682506405B}"/>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26" name="Text Placeholder 125">
            <a:extLst>
              <a:ext uri="{FF2B5EF4-FFF2-40B4-BE49-F238E27FC236}">
                <a16:creationId xmlns:a16="http://schemas.microsoft.com/office/drawing/2014/main" id="{1C1F2F34-8573-4955-BACE-4DED7875705C}"/>
              </a:ext>
            </a:extLst>
          </p:cNvPr>
          <p:cNvSpPr>
            <a:spLocks noGrp="1"/>
          </p:cNvSpPr>
          <p:nvPr>
            <p:ph type="body" sz="quarter" idx="17" hasCustomPrompt="1"/>
          </p:nvPr>
        </p:nvSpPr>
        <p:spPr>
          <a:xfrm>
            <a:off x="470884" y="342195"/>
            <a:ext cx="10808962" cy="772217"/>
          </a:xfrm>
        </p:spPr>
        <p:txBody>
          <a:bodyPr/>
          <a:lstStyle>
            <a:lvl1pPr>
              <a:defRPr kumimoji="0" lang="en-US" altLang="zh-TW" sz="3200" b="1" i="0" u="none" strike="noStrike" kern="0" cap="none" spc="0" normalizeH="0" baseline="0" dirty="0" smtClean="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defRPr>
            </a:lvl1pPr>
            <a:lvl2pPr>
              <a:defRPr/>
            </a:lvl2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As-Is / To-Be </a:t>
            </a:r>
            <a:r>
              <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分析：</a:t>
            </a: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Top 5 Gap</a:t>
            </a:r>
            <a:endPar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endParaRPr>
          </a:p>
        </p:txBody>
      </p:sp>
      <p:sp>
        <p:nvSpPr>
          <p:cNvPr id="183" name="Text Placeholder 5">
            <a:extLst>
              <a:ext uri="{FF2B5EF4-FFF2-40B4-BE49-F238E27FC236}">
                <a16:creationId xmlns:a16="http://schemas.microsoft.com/office/drawing/2014/main" id="{3BBE3FA3-839D-46F6-9EEB-543E0DBB344A}"/>
              </a:ext>
            </a:extLst>
          </p:cNvPr>
          <p:cNvSpPr>
            <a:spLocks noGrp="1"/>
          </p:cNvSpPr>
          <p:nvPr>
            <p:ph type="body" sz="quarter" idx="55" hasCustomPrompt="1"/>
          </p:nvPr>
        </p:nvSpPr>
        <p:spPr>
          <a:xfrm>
            <a:off x="514555" y="2533140"/>
            <a:ext cx="3333545" cy="387698"/>
          </a:xfrm>
        </p:spPr>
        <p:txBody>
          <a:bodyPr/>
          <a:lstStyle>
            <a:lvl2pPr algn="ctr">
              <a:defRPr>
                <a:latin typeface="Arial" panose="020B0604020202020204" pitchFamily="34" charset="0"/>
                <a:cs typeface="Arial" panose="020B0604020202020204" pitchFamily="34" charset="0"/>
              </a:defRPr>
            </a:lvl2pPr>
          </a:lstStyle>
          <a:p>
            <a:pPr marL="0" marR="0" lvl="0" indent="0" algn="l" defTabSz="781835" rtl="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ERP</a:t>
            </a:r>
            <a:r>
              <a:rPr kumimoji="0" lang="zh-TW" altLang="en-US"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企業資源規劃</a:t>
            </a:r>
            <a:r>
              <a:rPr kumimoji="0" lang="en-US" altLang="zh-TW"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a:t>
            </a:r>
            <a:r>
              <a:rPr kumimoji="0" lang="zh-TW" altLang="en-US"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服務業</a:t>
            </a:r>
          </a:p>
        </p:txBody>
      </p:sp>
      <p:sp>
        <p:nvSpPr>
          <p:cNvPr id="61" name="Text Placeholder 5">
            <a:extLst>
              <a:ext uri="{FF2B5EF4-FFF2-40B4-BE49-F238E27FC236}">
                <a16:creationId xmlns:a16="http://schemas.microsoft.com/office/drawing/2014/main" id="{86F60911-95D1-4AA7-BF9C-CB72DD390835}"/>
              </a:ext>
            </a:extLst>
          </p:cNvPr>
          <p:cNvSpPr>
            <a:spLocks noGrp="1"/>
          </p:cNvSpPr>
          <p:nvPr>
            <p:ph type="body" sz="quarter" idx="56" hasCustomPrompt="1"/>
          </p:nvPr>
        </p:nvSpPr>
        <p:spPr>
          <a:xfrm>
            <a:off x="527823" y="3170774"/>
            <a:ext cx="3333545" cy="387698"/>
          </a:xfrm>
        </p:spPr>
        <p:txBody>
          <a:bodyPr/>
          <a:lstStyle>
            <a:lvl2pPr algn="ctr">
              <a:defRPr>
                <a:latin typeface="Arial" panose="020B0604020202020204" pitchFamily="34" charset="0"/>
                <a:cs typeface="Arial" panose="020B0604020202020204" pitchFamily="34" charset="0"/>
              </a:defRPr>
            </a:lvl2pPr>
          </a:lstStyle>
          <a:p>
            <a:pPr marL="0" marR="0" lvl="0" indent="0" algn="l" defTabSz="781835" rtl="0" eaLnBrk="1" fontAlgn="auto" latinLnBrk="0" hangingPunct="1">
              <a:lnSpc>
                <a:spcPct val="100000"/>
              </a:lnSpc>
              <a:spcBef>
                <a:spcPts val="0"/>
              </a:spcBef>
              <a:spcAft>
                <a:spcPts val="0"/>
              </a:spcAft>
              <a:buClrTx/>
              <a:buSzTx/>
              <a:buFontTx/>
              <a:buNone/>
              <a:tabLst/>
              <a:defRPr/>
            </a:pPr>
            <a:r>
              <a:rPr kumimoji="0" lang="zh-TW" altLang="en-US"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廠內智能物流系統</a:t>
            </a:r>
          </a:p>
        </p:txBody>
      </p:sp>
      <p:sp>
        <p:nvSpPr>
          <p:cNvPr id="62" name="Text Placeholder 5">
            <a:extLst>
              <a:ext uri="{FF2B5EF4-FFF2-40B4-BE49-F238E27FC236}">
                <a16:creationId xmlns:a16="http://schemas.microsoft.com/office/drawing/2014/main" id="{8A5FD47E-85BA-4D6E-9ED0-825F74F25FC9}"/>
              </a:ext>
            </a:extLst>
          </p:cNvPr>
          <p:cNvSpPr>
            <a:spLocks noGrp="1"/>
          </p:cNvSpPr>
          <p:nvPr>
            <p:ph type="body" sz="quarter" idx="57" hasCustomPrompt="1"/>
          </p:nvPr>
        </p:nvSpPr>
        <p:spPr>
          <a:xfrm>
            <a:off x="530327" y="3775413"/>
            <a:ext cx="3333545" cy="387698"/>
          </a:xfrm>
        </p:spPr>
        <p:txBody>
          <a:bodyPr/>
          <a:lstStyle>
            <a:lvl2pPr algn="ctr">
              <a:defRPr>
                <a:latin typeface="Arial" panose="020B0604020202020204" pitchFamily="34" charset="0"/>
                <a:cs typeface="Arial" panose="020B0604020202020204" pitchFamily="34" charset="0"/>
              </a:defRPr>
            </a:lvl2pPr>
          </a:lstStyle>
          <a:p>
            <a:pPr marL="0" marR="0" lvl="0" indent="0" algn="l" defTabSz="781835" rtl="0" eaLnBrk="1" fontAlgn="auto" latinLnBrk="0" hangingPunct="1">
              <a:lnSpc>
                <a:spcPct val="100000"/>
              </a:lnSpc>
              <a:spcBef>
                <a:spcPts val="0"/>
              </a:spcBef>
              <a:spcAft>
                <a:spcPts val="0"/>
              </a:spcAft>
              <a:buClrTx/>
              <a:buSzTx/>
              <a:buFontTx/>
              <a:buNone/>
              <a:tabLst/>
              <a:defRPr/>
            </a:pPr>
            <a:r>
              <a:rPr kumimoji="0" lang="zh-TW" altLang="en-US"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物流行動化管理應用</a:t>
            </a:r>
            <a:r>
              <a:rPr kumimoji="0" lang="en-US" altLang="zh-TW"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APP</a:t>
            </a:r>
          </a:p>
        </p:txBody>
      </p:sp>
      <p:sp>
        <p:nvSpPr>
          <p:cNvPr id="63" name="Text Placeholder 5">
            <a:extLst>
              <a:ext uri="{FF2B5EF4-FFF2-40B4-BE49-F238E27FC236}">
                <a16:creationId xmlns:a16="http://schemas.microsoft.com/office/drawing/2014/main" id="{946D64DD-73B5-4097-9395-6A549D18B57F}"/>
              </a:ext>
            </a:extLst>
          </p:cNvPr>
          <p:cNvSpPr>
            <a:spLocks noGrp="1"/>
          </p:cNvSpPr>
          <p:nvPr>
            <p:ph type="body" sz="quarter" idx="58" hasCustomPrompt="1"/>
          </p:nvPr>
        </p:nvSpPr>
        <p:spPr>
          <a:xfrm>
            <a:off x="514555" y="4404745"/>
            <a:ext cx="3333545" cy="387698"/>
          </a:xfrm>
        </p:spPr>
        <p:txBody>
          <a:bodyPr/>
          <a:lstStyle>
            <a:lvl2pPr algn="ctr">
              <a:defRPr>
                <a:latin typeface="Arial" panose="020B0604020202020204" pitchFamily="34" charset="0"/>
                <a:cs typeface="Arial" panose="020B0604020202020204" pitchFamily="34" charset="0"/>
              </a:defRPr>
            </a:lvl2pPr>
          </a:lstStyle>
          <a:p>
            <a:pPr marL="0" marR="0" lvl="0" indent="0" algn="l" defTabSz="781835" rtl="0" eaLnBrk="1" fontAlgn="auto" latinLnBrk="0" hangingPunct="1">
              <a:lnSpc>
                <a:spcPct val="100000"/>
              </a:lnSpc>
              <a:spcBef>
                <a:spcPts val="0"/>
              </a:spcBef>
              <a:spcAft>
                <a:spcPts val="0"/>
              </a:spcAft>
              <a:buClrTx/>
              <a:buSzTx/>
              <a:buFontTx/>
              <a:buNone/>
              <a:tabLst/>
              <a:defRPr/>
            </a:pPr>
            <a:r>
              <a:rPr kumimoji="0" lang="zh-TW" altLang="en-US"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倉儲管理系統 </a:t>
            </a:r>
            <a:r>
              <a:rPr kumimoji="0" lang="en-US" altLang="zh-TW"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WMS</a:t>
            </a:r>
          </a:p>
        </p:txBody>
      </p:sp>
      <p:sp>
        <p:nvSpPr>
          <p:cNvPr id="64" name="Text Placeholder 5">
            <a:extLst>
              <a:ext uri="{FF2B5EF4-FFF2-40B4-BE49-F238E27FC236}">
                <a16:creationId xmlns:a16="http://schemas.microsoft.com/office/drawing/2014/main" id="{C70B201A-6DBB-4FAF-9831-A9CD62013281}"/>
              </a:ext>
            </a:extLst>
          </p:cNvPr>
          <p:cNvSpPr>
            <a:spLocks noGrp="1"/>
          </p:cNvSpPr>
          <p:nvPr>
            <p:ph type="body" sz="quarter" idx="59" hasCustomPrompt="1"/>
          </p:nvPr>
        </p:nvSpPr>
        <p:spPr>
          <a:xfrm>
            <a:off x="505924" y="5012922"/>
            <a:ext cx="3333545" cy="387698"/>
          </a:xfrm>
        </p:spPr>
        <p:txBody>
          <a:bodyPr/>
          <a:lstStyle>
            <a:lvl2pPr algn="ctr">
              <a:defRPr>
                <a:latin typeface="Arial" panose="020B0604020202020204" pitchFamily="34" charset="0"/>
                <a:cs typeface="Arial" panose="020B0604020202020204" pitchFamily="34" charset="0"/>
              </a:defRPr>
            </a:lvl2pPr>
          </a:lstStyle>
          <a:p>
            <a:pPr marL="0" marR="0" lvl="0" indent="0" algn="l" defTabSz="781835" rtl="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52" normalizeH="0" baseline="0" noProof="0" dirty="0">
                <a:ln>
                  <a:noFill/>
                </a:ln>
                <a:solidFill>
                  <a:srgbClr val="E0301E"/>
                </a:solidFill>
                <a:effectLst/>
                <a:uLnTx/>
                <a:uFillTx/>
                <a:latin typeface="Calibri" panose="020F0502020204030204"/>
                <a:ea typeface="+mn-ea"/>
                <a:cs typeface="+mn-cs"/>
              </a:rPr>
              <a:t>Sales Cloud (</a:t>
            </a:r>
            <a:r>
              <a:rPr kumimoji="0" lang="zh-TW" altLang="en-US"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銷售雲</a:t>
            </a:r>
            <a:r>
              <a:rPr kumimoji="0" lang="en-US" altLang="zh-TW"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a:t>
            </a:r>
          </a:p>
        </p:txBody>
      </p:sp>
    </p:spTree>
    <p:extLst>
      <p:ext uri="{BB962C8B-B14F-4D97-AF65-F5344CB8AC3E}">
        <p14:creationId xmlns:p14="http://schemas.microsoft.com/office/powerpoint/2010/main" val="301246534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matchingName="Quote 2 Red">
  <p:cSld name="Quote 2 Red">
    <p:bg>
      <p:bgPr>
        <a:solidFill>
          <a:srgbClr val="E0301E"/>
        </a:solidFill>
        <a:effectLst/>
      </p:bgPr>
    </p:bg>
    <p:spTree>
      <p:nvGrpSpPr>
        <p:cNvPr id="1" name="Shape 150"/>
        <p:cNvGrpSpPr/>
        <p:nvPr/>
      </p:nvGrpSpPr>
      <p:grpSpPr>
        <a:xfrm>
          <a:off x="0" y="0"/>
          <a:ext cx="0" cy="0"/>
          <a:chOff x="0" y="0"/>
          <a:chExt cx="0" cy="0"/>
        </a:xfrm>
      </p:grpSpPr>
      <p:sp>
        <p:nvSpPr>
          <p:cNvPr id="151" name="Google Shape;151;p28"/>
          <p:cNvSpPr txBox="1">
            <a:spLocks noGrp="1"/>
          </p:cNvSpPr>
          <p:nvPr>
            <p:ph type="body" idx="1"/>
          </p:nvPr>
        </p:nvSpPr>
        <p:spPr>
          <a:xfrm>
            <a:off x="442914" y="2274570"/>
            <a:ext cx="9540366" cy="3897630"/>
          </a:xfrm>
          <a:prstGeom prst="rect">
            <a:avLst/>
          </a:prstGeom>
          <a:noFill/>
          <a:ln>
            <a:noFill/>
          </a:ln>
        </p:spPr>
        <p:txBody>
          <a:bodyPr spcFirstLastPara="1" wrap="square" lIns="0" tIns="0" rIns="0" bIns="0" anchor="t" anchorCtr="0">
            <a:noAutofit/>
          </a:bodyPr>
          <a:lstStyle>
            <a:lvl1pPr marL="457200" marR="0" lvl="0" indent="-228600" algn="l" rtl="0">
              <a:lnSpc>
                <a:spcPct val="85000"/>
              </a:lnSpc>
              <a:spcBef>
                <a:spcPts val="0"/>
              </a:spcBef>
              <a:spcAft>
                <a:spcPts val="0"/>
              </a:spcAft>
              <a:buClr>
                <a:schemeClr val="lt1"/>
              </a:buClr>
              <a:buSzPts val="3800"/>
              <a:buFont typeface="Arial"/>
              <a:buNone/>
              <a:defRPr sz="3800" b="0" i="0" u="none" strike="noStrike" cap="none">
                <a:solidFill>
                  <a:schemeClr val="lt1"/>
                </a:solidFill>
                <a:latin typeface="Georgia"/>
                <a:ea typeface="Georgia"/>
                <a:cs typeface="Georgia"/>
                <a:sym typeface="Georgia"/>
              </a:defRPr>
            </a:lvl1pPr>
            <a:lvl2pPr marL="914400" marR="0" lvl="1" indent="-228600" algn="l" rtl="0">
              <a:lnSpc>
                <a:spcPct val="100000"/>
              </a:lnSpc>
              <a:spcBef>
                <a:spcPts val="3000"/>
              </a:spcBef>
              <a:spcAft>
                <a:spcPts val="0"/>
              </a:spcAft>
              <a:buClr>
                <a:schemeClr val="lt1"/>
              </a:buClr>
              <a:buSzPts val="1600"/>
              <a:buFont typeface="Arial"/>
              <a:buNone/>
              <a:defRPr sz="1600" b="1"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L="3200400" marR="0" lvl="6"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L="3657600" marR="0" lvl="7"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L="4114800" marR="0" lvl="8"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sp>
        <p:nvSpPr>
          <p:cNvPr id="152" name="Google Shape;152;p28"/>
          <p:cNvSpPr/>
          <p:nvPr/>
        </p:nvSpPr>
        <p:spPr>
          <a:xfrm>
            <a:off x="442913" y="1362959"/>
            <a:ext cx="871538" cy="679450"/>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28"/>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lt1"/>
                </a:solidFill>
                <a:latin typeface="Arial"/>
                <a:ea typeface="Arial"/>
                <a:cs typeface="Arial"/>
                <a:sym typeface="Arial"/>
              </a:defRPr>
            </a:lvl1pPr>
            <a:lvl2pPr marL="0" marR="0" lvl="1" indent="0" algn="r" rtl="0">
              <a:spcBef>
                <a:spcPts val="0"/>
              </a:spcBef>
              <a:buNone/>
              <a:defRPr sz="750">
                <a:solidFill>
                  <a:schemeClr val="lt1"/>
                </a:solidFill>
                <a:latin typeface="Arial"/>
                <a:ea typeface="Arial"/>
                <a:cs typeface="Arial"/>
                <a:sym typeface="Arial"/>
              </a:defRPr>
            </a:lvl2pPr>
            <a:lvl3pPr marL="0" marR="0" lvl="2" indent="0" algn="r" rtl="0">
              <a:spcBef>
                <a:spcPts val="0"/>
              </a:spcBef>
              <a:buNone/>
              <a:defRPr sz="750">
                <a:solidFill>
                  <a:schemeClr val="lt1"/>
                </a:solidFill>
                <a:latin typeface="Arial"/>
                <a:ea typeface="Arial"/>
                <a:cs typeface="Arial"/>
                <a:sym typeface="Arial"/>
              </a:defRPr>
            </a:lvl3pPr>
            <a:lvl4pPr marL="0" marR="0" lvl="3" indent="0" algn="r" rtl="0">
              <a:spcBef>
                <a:spcPts val="0"/>
              </a:spcBef>
              <a:buNone/>
              <a:defRPr sz="750">
                <a:solidFill>
                  <a:schemeClr val="lt1"/>
                </a:solidFill>
                <a:latin typeface="Arial"/>
                <a:ea typeface="Arial"/>
                <a:cs typeface="Arial"/>
                <a:sym typeface="Arial"/>
              </a:defRPr>
            </a:lvl4pPr>
            <a:lvl5pPr marL="0" marR="0" lvl="4" indent="0" algn="r" rtl="0">
              <a:spcBef>
                <a:spcPts val="0"/>
              </a:spcBef>
              <a:buNone/>
              <a:defRPr sz="750">
                <a:solidFill>
                  <a:schemeClr val="lt1"/>
                </a:solidFill>
                <a:latin typeface="Arial"/>
                <a:ea typeface="Arial"/>
                <a:cs typeface="Arial"/>
                <a:sym typeface="Arial"/>
              </a:defRPr>
            </a:lvl5pPr>
            <a:lvl6pPr marL="0" marR="0" lvl="5" indent="0" algn="r" rtl="0">
              <a:spcBef>
                <a:spcPts val="0"/>
              </a:spcBef>
              <a:buNone/>
              <a:defRPr sz="750">
                <a:solidFill>
                  <a:schemeClr val="lt1"/>
                </a:solidFill>
                <a:latin typeface="Arial"/>
                <a:ea typeface="Arial"/>
                <a:cs typeface="Arial"/>
                <a:sym typeface="Arial"/>
              </a:defRPr>
            </a:lvl6pPr>
            <a:lvl7pPr marL="0" marR="0" lvl="6" indent="0" algn="r" rtl="0">
              <a:spcBef>
                <a:spcPts val="0"/>
              </a:spcBef>
              <a:buNone/>
              <a:defRPr sz="750">
                <a:solidFill>
                  <a:schemeClr val="lt1"/>
                </a:solidFill>
                <a:latin typeface="Arial"/>
                <a:ea typeface="Arial"/>
                <a:cs typeface="Arial"/>
                <a:sym typeface="Arial"/>
              </a:defRPr>
            </a:lvl7pPr>
            <a:lvl8pPr marL="0" marR="0" lvl="7" indent="0" algn="r" rtl="0">
              <a:spcBef>
                <a:spcPts val="0"/>
              </a:spcBef>
              <a:buNone/>
              <a:defRPr sz="750">
                <a:solidFill>
                  <a:schemeClr val="lt1"/>
                </a:solidFill>
                <a:latin typeface="Arial"/>
                <a:ea typeface="Arial"/>
                <a:cs typeface="Arial"/>
                <a:sym typeface="Arial"/>
              </a:defRPr>
            </a:lvl8pPr>
            <a:lvl9pPr marL="0" marR="0" lvl="8" indent="0" algn="r" rtl="0">
              <a:spcBef>
                <a:spcPts val="0"/>
              </a:spcBef>
              <a:buNone/>
              <a:defRPr sz="75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154" name="Google Shape;154;p28"/>
          <p:cNvSpPr txBox="1"/>
          <p:nvPr/>
        </p:nvSpPr>
        <p:spPr>
          <a:xfrm>
            <a:off x="442913" y="6492240"/>
            <a:ext cx="5473700" cy="137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GB" sz="750" b="0">
                <a:solidFill>
                  <a:schemeClr val="lt1"/>
                </a:solidFill>
                <a:latin typeface="Arial"/>
                <a:ea typeface="Arial"/>
                <a:cs typeface="Arial"/>
                <a:sym typeface="Arial"/>
              </a:rPr>
              <a:t>PwC</a:t>
            </a:r>
            <a:endParaRPr/>
          </a:p>
        </p:txBody>
      </p:sp>
    </p:spTree>
    <p:extLst>
      <p:ext uri="{BB962C8B-B14F-4D97-AF65-F5344CB8AC3E}">
        <p14:creationId xmlns:p14="http://schemas.microsoft.com/office/powerpoint/2010/main" val="225294430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matchingName="Quote 2 Grey">
  <p:cSld name="Quote 2 Grey">
    <p:bg>
      <p:bgPr>
        <a:solidFill>
          <a:srgbClr val="464646"/>
        </a:solidFill>
        <a:effectLst/>
      </p:bgPr>
    </p:bg>
    <p:spTree>
      <p:nvGrpSpPr>
        <p:cNvPr id="1" name="Shape 160"/>
        <p:cNvGrpSpPr/>
        <p:nvPr/>
      </p:nvGrpSpPr>
      <p:grpSpPr>
        <a:xfrm>
          <a:off x="0" y="0"/>
          <a:ext cx="0" cy="0"/>
          <a:chOff x="0" y="0"/>
          <a:chExt cx="0" cy="0"/>
        </a:xfrm>
      </p:grpSpPr>
      <p:sp>
        <p:nvSpPr>
          <p:cNvPr id="161" name="Google Shape;161;p30"/>
          <p:cNvSpPr txBox="1">
            <a:spLocks noGrp="1"/>
          </p:cNvSpPr>
          <p:nvPr>
            <p:ph type="body" idx="1"/>
          </p:nvPr>
        </p:nvSpPr>
        <p:spPr>
          <a:xfrm>
            <a:off x="442914" y="2274570"/>
            <a:ext cx="9540366" cy="3897630"/>
          </a:xfrm>
          <a:prstGeom prst="rect">
            <a:avLst/>
          </a:prstGeom>
          <a:noFill/>
          <a:ln>
            <a:noFill/>
          </a:ln>
        </p:spPr>
        <p:txBody>
          <a:bodyPr spcFirstLastPara="1" wrap="square" lIns="0" tIns="0" rIns="0" bIns="0" anchor="t" anchorCtr="0">
            <a:noAutofit/>
          </a:bodyPr>
          <a:lstStyle>
            <a:lvl1pPr marL="457200" marR="0" lvl="0" indent="-228600" algn="l" rtl="0">
              <a:lnSpc>
                <a:spcPct val="85000"/>
              </a:lnSpc>
              <a:spcBef>
                <a:spcPts val="0"/>
              </a:spcBef>
              <a:spcAft>
                <a:spcPts val="0"/>
              </a:spcAft>
              <a:buClr>
                <a:schemeClr val="lt1"/>
              </a:buClr>
              <a:buSzPts val="3800"/>
              <a:buFont typeface="Arial"/>
              <a:buNone/>
              <a:defRPr sz="3800" b="0" i="0" u="none" strike="noStrike" cap="none">
                <a:solidFill>
                  <a:schemeClr val="lt1"/>
                </a:solidFill>
                <a:latin typeface="Georgia"/>
                <a:ea typeface="Georgia"/>
                <a:cs typeface="Georgia"/>
                <a:sym typeface="Georgia"/>
              </a:defRPr>
            </a:lvl1pPr>
            <a:lvl2pPr marL="914400" marR="0" lvl="1" indent="-228600" algn="l" rtl="0">
              <a:lnSpc>
                <a:spcPct val="100000"/>
              </a:lnSpc>
              <a:spcBef>
                <a:spcPts val="3000"/>
              </a:spcBef>
              <a:spcAft>
                <a:spcPts val="0"/>
              </a:spcAft>
              <a:buClr>
                <a:schemeClr val="lt1"/>
              </a:buClr>
              <a:buSzPts val="1600"/>
              <a:buFont typeface="Arial"/>
              <a:buNone/>
              <a:defRPr sz="1600" b="1"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L="3200400" marR="0" lvl="6"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L="3657600" marR="0" lvl="7"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L="4114800" marR="0" lvl="8" indent="-2286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sp>
        <p:nvSpPr>
          <p:cNvPr id="162" name="Google Shape;162;p30"/>
          <p:cNvSpPr/>
          <p:nvPr/>
        </p:nvSpPr>
        <p:spPr>
          <a:xfrm>
            <a:off x="442913" y="1362959"/>
            <a:ext cx="871538" cy="679450"/>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3" name="Google Shape;163;p30"/>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lt1"/>
                </a:solidFill>
                <a:latin typeface="Arial"/>
                <a:ea typeface="Arial"/>
                <a:cs typeface="Arial"/>
                <a:sym typeface="Arial"/>
              </a:defRPr>
            </a:lvl1pPr>
            <a:lvl2pPr marL="0" marR="0" lvl="1" indent="0" algn="r" rtl="0">
              <a:spcBef>
                <a:spcPts val="0"/>
              </a:spcBef>
              <a:buNone/>
              <a:defRPr sz="750">
                <a:solidFill>
                  <a:schemeClr val="lt1"/>
                </a:solidFill>
                <a:latin typeface="Arial"/>
                <a:ea typeface="Arial"/>
                <a:cs typeface="Arial"/>
                <a:sym typeface="Arial"/>
              </a:defRPr>
            </a:lvl2pPr>
            <a:lvl3pPr marL="0" marR="0" lvl="2" indent="0" algn="r" rtl="0">
              <a:spcBef>
                <a:spcPts val="0"/>
              </a:spcBef>
              <a:buNone/>
              <a:defRPr sz="750">
                <a:solidFill>
                  <a:schemeClr val="lt1"/>
                </a:solidFill>
                <a:latin typeface="Arial"/>
                <a:ea typeface="Arial"/>
                <a:cs typeface="Arial"/>
                <a:sym typeface="Arial"/>
              </a:defRPr>
            </a:lvl3pPr>
            <a:lvl4pPr marL="0" marR="0" lvl="3" indent="0" algn="r" rtl="0">
              <a:spcBef>
                <a:spcPts val="0"/>
              </a:spcBef>
              <a:buNone/>
              <a:defRPr sz="750">
                <a:solidFill>
                  <a:schemeClr val="lt1"/>
                </a:solidFill>
                <a:latin typeface="Arial"/>
                <a:ea typeface="Arial"/>
                <a:cs typeface="Arial"/>
                <a:sym typeface="Arial"/>
              </a:defRPr>
            </a:lvl4pPr>
            <a:lvl5pPr marL="0" marR="0" lvl="4" indent="0" algn="r" rtl="0">
              <a:spcBef>
                <a:spcPts val="0"/>
              </a:spcBef>
              <a:buNone/>
              <a:defRPr sz="750">
                <a:solidFill>
                  <a:schemeClr val="lt1"/>
                </a:solidFill>
                <a:latin typeface="Arial"/>
                <a:ea typeface="Arial"/>
                <a:cs typeface="Arial"/>
                <a:sym typeface="Arial"/>
              </a:defRPr>
            </a:lvl5pPr>
            <a:lvl6pPr marL="0" marR="0" lvl="5" indent="0" algn="r" rtl="0">
              <a:spcBef>
                <a:spcPts val="0"/>
              </a:spcBef>
              <a:buNone/>
              <a:defRPr sz="750">
                <a:solidFill>
                  <a:schemeClr val="lt1"/>
                </a:solidFill>
                <a:latin typeface="Arial"/>
                <a:ea typeface="Arial"/>
                <a:cs typeface="Arial"/>
                <a:sym typeface="Arial"/>
              </a:defRPr>
            </a:lvl6pPr>
            <a:lvl7pPr marL="0" marR="0" lvl="6" indent="0" algn="r" rtl="0">
              <a:spcBef>
                <a:spcPts val="0"/>
              </a:spcBef>
              <a:buNone/>
              <a:defRPr sz="750">
                <a:solidFill>
                  <a:schemeClr val="lt1"/>
                </a:solidFill>
                <a:latin typeface="Arial"/>
                <a:ea typeface="Arial"/>
                <a:cs typeface="Arial"/>
                <a:sym typeface="Arial"/>
              </a:defRPr>
            </a:lvl7pPr>
            <a:lvl8pPr marL="0" marR="0" lvl="7" indent="0" algn="r" rtl="0">
              <a:spcBef>
                <a:spcPts val="0"/>
              </a:spcBef>
              <a:buNone/>
              <a:defRPr sz="750">
                <a:solidFill>
                  <a:schemeClr val="lt1"/>
                </a:solidFill>
                <a:latin typeface="Arial"/>
                <a:ea typeface="Arial"/>
                <a:cs typeface="Arial"/>
                <a:sym typeface="Arial"/>
              </a:defRPr>
            </a:lvl8pPr>
            <a:lvl9pPr marL="0" marR="0" lvl="8" indent="0" algn="r" rtl="0">
              <a:spcBef>
                <a:spcPts val="0"/>
              </a:spcBef>
              <a:buNone/>
              <a:defRPr sz="75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164" name="Google Shape;164;p30"/>
          <p:cNvSpPr txBox="1"/>
          <p:nvPr/>
        </p:nvSpPr>
        <p:spPr>
          <a:xfrm>
            <a:off x="442913" y="6492240"/>
            <a:ext cx="5473700" cy="137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GB" sz="750" b="0">
                <a:solidFill>
                  <a:schemeClr val="lt1"/>
                </a:solidFill>
                <a:latin typeface="Arial"/>
                <a:ea typeface="Arial"/>
                <a:cs typeface="Arial"/>
                <a:sym typeface="Arial"/>
              </a:rPr>
              <a:t>PwC</a:t>
            </a:r>
            <a:endParaRPr/>
          </a:p>
        </p:txBody>
      </p:sp>
    </p:spTree>
    <p:extLst>
      <p:ext uri="{BB962C8B-B14F-4D97-AF65-F5344CB8AC3E}">
        <p14:creationId xmlns:p14="http://schemas.microsoft.com/office/powerpoint/2010/main" val="352208582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Title and Content - Subtitle">
  <p:cSld name="Title and Content - Subtitle">
    <p:spTree>
      <p:nvGrpSpPr>
        <p:cNvPr id="1" name="Shape 173"/>
        <p:cNvGrpSpPr/>
        <p:nvPr/>
      </p:nvGrpSpPr>
      <p:grpSpPr>
        <a:xfrm>
          <a:off x="0" y="0"/>
          <a:ext cx="0" cy="0"/>
          <a:chOff x="0" y="0"/>
          <a:chExt cx="0" cy="0"/>
        </a:xfrm>
      </p:grpSpPr>
      <p:sp>
        <p:nvSpPr>
          <p:cNvPr id="174" name="Google Shape;174;p33"/>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5" name="Google Shape;175;p33"/>
          <p:cNvSpPr txBox="1">
            <a:spLocks noGrp="1"/>
          </p:cNvSpPr>
          <p:nvPr>
            <p:ph type="body" idx="1"/>
          </p:nvPr>
        </p:nvSpPr>
        <p:spPr>
          <a:xfrm>
            <a:off x="442913" y="2103438"/>
            <a:ext cx="7418387"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76" name="Google Shape;176;p33"/>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177" name="Google Shape;177;p33"/>
          <p:cNvSpPr txBox="1">
            <a:spLocks noGrp="1"/>
          </p:cNvSpPr>
          <p:nvPr>
            <p:ph type="subTitle" idx="2"/>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401920506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82"/>
        <p:cNvGrpSpPr/>
        <p:nvPr/>
      </p:nvGrpSpPr>
      <p:grpSpPr>
        <a:xfrm>
          <a:off x="0" y="0"/>
          <a:ext cx="0" cy="0"/>
          <a:chOff x="0" y="0"/>
          <a:chExt cx="0" cy="0"/>
        </a:xfrm>
      </p:grpSpPr>
      <p:sp>
        <p:nvSpPr>
          <p:cNvPr id="183" name="Google Shape;183;p35"/>
          <p:cNvSpPr txBox="1">
            <a:spLocks noGrp="1"/>
          </p:cNvSpPr>
          <p:nvPr>
            <p:ph type="body" idx="1"/>
          </p:nvPr>
        </p:nvSpPr>
        <p:spPr>
          <a:xfrm>
            <a:off x="442913" y="2103438"/>
            <a:ext cx="5473700" cy="4068761"/>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84" name="Google Shape;184;p35"/>
          <p:cNvSpPr txBox="1">
            <a:spLocks noGrp="1"/>
          </p:cNvSpPr>
          <p:nvPr>
            <p:ph type="body" idx="2"/>
          </p:nvPr>
        </p:nvSpPr>
        <p:spPr>
          <a:xfrm>
            <a:off x="6275388" y="2103438"/>
            <a:ext cx="54737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85" name="Google Shape;185;p35"/>
          <p:cNvSpPr txBox="1">
            <a:spLocks noGrp="1"/>
          </p:cNvSpPr>
          <p:nvPr>
            <p:ph type="title"/>
          </p:nvPr>
        </p:nvSpPr>
        <p:spPr>
          <a:xfrm>
            <a:off x="442913" y="432000"/>
            <a:ext cx="11306175" cy="138727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6" name="Google Shape;186;p35"/>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417991310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187"/>
        <p:cNvGrpSpPr/>
        <p:nvPr/>
      </p:nvGrpSpPr>
      <p:grpSpPr>
        <a:xfrm>
          <a:off x="0" y="0"/>
          <a:ext cx="0" cy="0"/>
          <a:chOff x="0" y="0"/>
          <a:chExt cx="0" cy="0"/>
        </a:xfrm>
      </p:grpSpPr>
      <p:sp>
        <p:nvSpPr>
          <p:cNvPr id="188" name="Google Shape;188;p36"/>
          <p:cNvSpPr txBox="1">
            <a:spLocks noGrp="1"/>
          </p:cNvSpPr>
          <p:nvPr>
            <p:ph type="body" idx="1"/>
          </p:nvPr>
        </p:nvSpPr>
        <p:spPr>
          <a:xfrm>
            <a:off x="442913" y="2103438"/>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89" name="Google Shape;189;p36"/>
          <p:cNvSpPr txBox="1">
            <a:spLocks noGrp="1"/>
          </p:cNvSpPr>
          <p:nvPr>
            <p:ph type="body" idx="2"/>
          </p:nvPr>
        </p:nvSpPr>
        <p:spPr>
          <a:xfrm>
            <a:off x="4332288" y="2103438"/>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90" name="Google Shape;190;p36"/>
          <p:cNvSpPr txBox="1">
            <a:spLocks noGrp="1"/>
          </p:cNvSpPr>
          <p:nvPr>
            <p:ph type="body" idx="3"/>
          </p:nvPr>
        </p:nvSpPr>
        <p:spPr>
          <a:xfrm>
            <a:off x="8220076" y="2103438"/>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91" name="Google Shape;191;p36"/>
          <p:cNvSpPr txBox="1">
            <a:spLocks noGrp="1"/>
          </p:cNvSpPr>
          <p:nvPr>
            <p:ph type="title"/>
          </p:nvPr>
        </p:nvSpPr>
        <p:spPr>
          <a:xfrm>
            <a:off x="442913" y="432000"/>
            <a:ext cx="11306175" cy="138727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2" name="Google Shape;192;p36"/>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57989120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Four Content">
  <p:cSld name="Four Content">
    <p:spTree>
      <p:nvGrpSpPr>
        <p:cNvPr id="1" name="Shape 193"/>
        <p:cNvGrpSpPr/>
        <p:nvPr/>
      </p:nvGrpSpPr>
      <p:grpSpPr>
        <a:xfrm>
          <a:off x="0" y="0"/>
          <a:ext cx="0" cy="0"/>
          <a:chOff x="0" y="0"/>
          <a:chExt cx="0" cy="0"/>
        </a:xfrm>
      </p:grpSpPr>
      <p:sp>
        <p:nvSpPr>
          <p:cNvPr id="194" name="Google Shape;194;p37"/>
          <p:cNvSpPr txBox="1">
            <a:spLocks noGrp="1"/>
          </p:cNvSpPr>
          <p:nvPr>
            <p:ph type="body" idx="1"/>
          </p:nvPr>
        </p:nvSpPr>
        <p:spPr>
          <a:xfrm>
            <a:off x="442913" y="2103438"/>
            <a:ext cx="25560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95" name="Google Shape;195;p37"/>
          <p:cNvSpPr txBox="1">
            <a:spLocks noGrp="1"/>
          </p:cNvSpPr>
          <p:nvPr>
            <p:ph type="body" idx="2"/>
          </p:nvPr>
        </p:nvSpPr>
        <p:spPr>
          <a:xfrm>
            <a:off x="3360613" y="2103438"/>
            <a:ext cx="25560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96" name="Google Shape;196;p37"/>
          <p:cNvSpPr txBox="1">
            <a:spLocks noGrp="1"/>
          </p:cNvSpPr>
          <p:nvPr>
            <p:ph type="body" idx="3"/>
          </p:nvPr>
        </p:nvSpPr>
        <p:spPr>
          <a:xfrm>
            <a:off x="6275388" y="2103438"/>
            <a:ext cx="25560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97" name="Google Shape;197;p37"/>
          <p:cNvSpPr txBox="1">
            <a:spLocks noGrp="1"/>
          </p:cNvSpPr>
          <p:nvPr>
            <p:ph type="body" idx="4"/>
          </p:nvPr>
        </p:nvSpPr>
        <p:spPr>
          <a:xfrm>
            <a:off x="9190163" y="2103438"/>
            <a:ext cx="25560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98" name="Google Shape;198;p37"/>
          <p:cNvSpPr txBox="1">
            <a:spLocks noGrp="1"/>
          </p:cNvSpPr>
          <p:nvPr>
            <p:ph type="title"/>
          </p:nvPr>
        </p:nvSpPr>
        <p:spPr>
          <a:xfrm>
            <a:off x="442913" y="432000"/>
            <a:ext cx="11306175" cy="138727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9" name="Google Shape;199;p37"/>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12640524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Five Content">
  <p:cSld name="Five Content">
    <p:spTree>
      <p:nvGrpSpPr>
        <p:cNvPr id="1" name="Shape 200"/>
        <p:cNvGrpSpPr/>
        <p:nvPr/>
      </p:nvGrpSpPr>
      <p:grpSpPr>
        <a:xfrm>
          <a:off x="0" y="0"/>
          <a:ext cx="0" cy="0"/>
          <a:chOff x="0" y="0"/>
          <a:chExt cx="0" cy="0"/>
        </a:xfrm>
      </p:grpSpPr>
      <p:sp>
        <p:nvSpPr>
          <p:cNvPr id="201" name="Google Shape;201;p38"/>
          <p:cNvSpPr txBox="1">
            <a:spLocks noGrp="1"/>
          </p:cNvSpPr>
          <p:nvPr>
            <p:ph type="body" idx="1"/>
          </p:nvPr>
        </p:nvSpPr>
        <p:spPr>
          <a:xfrm>
            <a:off x="442913"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02" name="Google Shape;202;p38"/>
          <p:cNvSpPr txBox="1">
            <a:spLocks noGrp="1"/>
          </p:cNvSpPr>
          <p:nvPr>
            <p:ph type="body" idx="2"/>
          </p:nvPr>
        </p:nvSpPr>
        <p:spPr>
          <a:xfrm>
            <a:off x="2777045"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03" name="Google Shape;203;p38"/>
          <p:cNvSpPr txBox="1">
            <a:spLocks noGrp="1"/>
          </p:cNvSpPr>
          <p:nvPr>
            <p:ph type="body" idx="3"/>
          </p:nvPr>
        </p:nvSpPr>
        <p:spPr>
          <a:xfrm>
            <a:off x="5111177"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04" name="Google Shape;204;p38"/>
          <p:cNvSpPr txBox="1">
            <a:spLocks noGrp="1"/>
          </p:cNvSpPr>
          <p:nvPr>
            <p:ph type="body" idx="4"/>
          </p:nvPr>
        </p:nvSpPr>
        <p:spPr>
          <a:xfrm>
            <a:off x="7445309"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05" name="Google Shape;205;p38"/>
          <p:cNvSpPr txBox="1">
            <a:spLocks noGrp="1"/>
          </p:cNvSpPr>
          <p:nvPr>
            <p:ph type="body" idx="5"/>
          </p:nvPr>
        </p:nvSpPr>
        <p:spPr>
          <a:xfrm>
            <a:off x="9779443"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06" name="Google Shape;206;p38"/>
          <p:cNvSpPr txBox="1">
            <a:spLocks noGrp="1"/>
          </p:cNvSpPr>
          <p:nvPr>
            <p:ph type="title"/>
          </p:nvPr>
        </p:nvSpPr>
        <p:spPr>
          <a:xfrm>
            <a:off x="442913" y="432000"/>
            <a:ext cx="11306175" cy="138727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7" name="Google Shape;207;p38"/>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12881811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Content and Image">
  <p:cSld name="Content and Image">
    <p:spTree>
      <p:nvGrpSpPr>
        <p:cNvPr id="1" name="Shape 215"/>
        <p:cNvGrpSpPr/>
        <p:nvPr/>
      </p:nvGrpSpPr>
      <p:grpSpPr>
        <a:xfrm>
          <a:off x="0" y="0"/>
          <a:ext cx="0" cy="0"/>
          <a:chOff x="0" y="0"/>
          <a:chExt cx="0" cy="0"/>
        </a:xfrm>
      </p:grpSpPr>
      <p:sp>
        <p:nvSpPr>
          <p:cNvPr id="216" name="Google Shape;216;p41"/>
          <p:cNvSpPr/>
          <p:nvPr/>
        </p:nvSpPr>
        <p:spPr>
          <a:xfrm>
            <a:off x="6096000" y="0"/>
            <a:ext cx="6096000" cy="68580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217" name="Google Shape;217;p41"/>
          <p:cNvSpPr txBox="1">
            <a:spLocks noGrp="1"/>
          </p:cNvSpPr>
          <p:nvPr>
            <p:ph type="body" idx="1"/>
          </p:nvPr>
        </p:nvSpPr>
        <p:spPr>
          <a:xfrm>
            <a:off x="442913" y="2103438"/>
            <a:ext cx="5317807" cy="4068761"/>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18" name="Google Shape;218;p41"/>
          <p:cNvSpPr txBox="1">
            <a:spLocks noGrp="1"/>
          </p:cNvSpPr>
          <p:nvPr>
            <p:ph type="title"/>
          </p:nvPr>
        </p:nvSpPr>
        <p:spPr>
          <a:xfrm>
            <a:off x="442913" y="432000"/>
            <a:ext cx="5317807" cy="138727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9" name="Google Shape;219;p41"/>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lt1"/>
                </a:solidFill>
                <a:latin typeface="Arial"/>
                <a:ea typeface="Arial"/>
                <a:cs typeface="Arial"/>
                <a:sym typeface="Arial"/>
              </a:defRPr>
            </a:lvl1pPr>
            <a:lvl2pPr marL="0" marR="0" lvl="1" indent="0" algn="r" rtl="0">
              <a:spcBef>
                <a:spcPts val="0"/>
              </a:spcBef>
              <a:buNone/>
              <a:defRPr sz="750">
                <a:solidFill>
                  <a:schemeClr val="lt1"/>
                </a:solidFill>
                <a:latin typeface="Arial"/>
                <a:ea typeface="Arial"/>
                <a:cs typeface="Arial"/>
                <a:sym typeface="Arial"/>
              </a:defRPr>
            </a:lvl2pPr>
            <a:lvl3pPr marL="0" marR="0" lvl="2" indent="0" algn="r" rtl="0">
              <a:spcBef>
                <a:spcPts val="0"/>
              </a:spcBef>
              <a:buNone/>
              <a:defRPr sz="750">
                <a:solidFill>
                  <a:schemeClr val="lt1"/>
                </a:solidFill>
                <a:latin typeface="Arial"/>
                <a:ea typeface="Arial"/>
                <a:cs typeface="Arial"/>
                <a:sym typeface="Arial"/>
              </a:defRPr>
            </a:lvl3pPr>
            <a:lvl4pPr marL="0" marR="0" lvl="3" indent="0" algn="r" rtl="0">
              <a:spcBef>
                <a:spcPts val="0"/>
              </a:spcBef>
              <a:buNone/>
              <a:defRPr sz="750">
                <a:solidFill>
                  <a:schemeClr val="lt1"/>
                </a:solidFill>
                <a:latin typeface="Arial"/>
                <a:ea typeface="Arial"/>
                <a:cs typeface="Arial"/>
                <a:sym typeface="Arial"/>
              </a:defRPr>
            </a:lvl4pPr>
            <a:lvl5pPr marL="0" marR="0" lvl="4" indent="0" algn="r" rtl="0">
              <a:spcBef>
                <a:spcPts val="0"/>
              </a:spcBef>
              <a:buNone/>
              <a:defRPr sz="750">
                <a:solidFill>
                  <a:schemeClr val="lt1"/>
                </a:solidFill>
                <a:latin typeface="Arial"/>
                <a:ea typeface="Arial"/>
                <a:cs typeface="Arial"/>
                <a:sym typeface="Arial"/>
              </a:defRPr>
            </a:lvl5pPr>
            <a:lvl6pPr marL="0" marR="0" lvl="5" indent="0" algn="r" rtl="0">
              <a:spcBef>
                <a:spcPts val="0"/>
              </a:spcBef>
              <a:buNone/>
              <a:defRPr sz="750">
                <a:solidFill>
                  <a:schemeClr val="lt1"/>
                </a:solidFill>
                <a:latin typeface="Arial"/>
                <a:ea typeface="Arial"/>
                <a:cs typeface="Arial"/>
                <a:sym typeface="Arial"/>
              </a:defRPr>
            </a:lvl6pPr>
            <a:lvl7pPr marL="0" marR="0" lvl="6" indent="0" algn="r" rtl="0">
              <a:spcBef>
                <a:spcPts val="0"/>
              </a:spcBef>
              <a:buNone/>
              <a:defRPr sz="750">
                <a:solidFill>
                  <a:schemeClr val="lt1"/>
                </a:solidFill>
                <a:latin typeface="Arial"/>
                <a:ea typeface="Arial"/>
                <a:cs typeface="Arial"/>
                <a:sym typeface="Arial"/>
              </a:defRPr>
            </a:lvl7pPr>
            <a:lvl8pPr marL="0" marR="0" lvl="7" indent="0" algn="r" rtl="0">
              <a:spcBef>
                <a:spcPts val="0"/>
              </a:spcBef>
              <a:buNone/>
              <a:defRPr sz="750">
                <a:solidFill>
                  <a:schemeClr val="lt1"/>
                </a:solidFill>
                <a:latin typeface="Arial"/>
                <a:ea typeface="Arial"/>
                <a:cs typeface="Arial"/>
                <a:sym typeface="Arial"/>
              </a:defRPr>
            </a:lvl8pPr>
            <a:lvl9pPr marL="0" marR="0" lvl="8" indent="0" algn="r" rtl="0">
              <a:spcBef>
                <a:spcPts val="0"/>
              </a:spcBef>
              <a:buNone/>
              <a:defRPr sz="75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01736223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Three Images">
  <p:cSld name="Three Images">
    <p:spTree>
      <p:nvGrpSpPr>
        <p:cNvPr id="1" name="Shape 220"/>
        <p:cNvGrpSpPr/>
        <p:nvPr/>
      </p:nvGrpSpPr>
      <p:grpSpPr>
        <a:xfrm>
          <a:off x="0" y="0"/>
          <a:ext cx="0" cy="0"/>
          <a:chOff x="0" y="0"/>
          <a:chExt cx="0" cy="0"/>
        </a:xfrm>
      </p:grpSpPr>
      <p:sp>
        <p:nvSpPr>
          <p:cNvPr id="221" name="Google Shape;221;p42"/>
          <p:cNvSpPr/>
          <p:nvPr/>
        </p:nvSpPr>
        <p:spPr>
          <a:xfrm>
            <a:off x="442911" y="2100263"/>
            <a:ext cx="3529013" cy="301752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222" name="Google Shape;222;p42"/>
          <p:cNvSpPr/>
          <p:nvPr/>
        </p:nvSpPr>
        <p:spPr>
          <a:xfrm>
            <a:off x="4331493" y="2100263"/>
            <a:ext cx="3529013" cy="301752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223" name="Google Shape;223;p42"/>
          <p:cNvSpPr/>
          <p:nvPr/>
        </p:nvSpPr>
        <p:spPr>
          <a:xfrm>
            <a:off x="8220075" y="2100263"/>
            <a:ext cx="3529013" cy="301752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224" name="Google Shape;224;p42"/>
          <p:cNvSpPr txBox="1">
            <a:spLocks noGrp="1"/>
          </p:cNvSpPr>
          <p:nvPr>
            <p:ph type="body" idx="1"/>
          </p:nvPr>
        </p:nvSpPr>
        <p:spPr>
          <a:xfrm>
            <a:off x="442913" y="5280025"/>
            <a:ext cx="3529012" cy="892175"/>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25" name="Google Shape;225;p42"/>
          <p:cNvSpPr txBox="1">
            <a:spLocks noGrp="1"/>
          </p:cNvSpPr>
          <p:nvPr>
            <p:ph type="body" idx="2"/>
          </p:nvPr>
        </p:nvSpPr>
        <p:spPr>
          <a:xfrm>
            <a:off x="4331495" y="5280025"/>
            <a:ext cx="3529012" cy="892175"/>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26" name="Google Shape;226;p42"/>
          <p:cNvSpPr txBox="1">
            <a:spLocks noGrp="1"/>
          </p:cNvSpPr>
          <p:nvPr>
            <p:ph type="body" idx="3"/>
          </p:nvPr>
        </p:nvSpPr>
        <p:spPr>
          <a:xfrm>
            <a:off x="8220076" y="5280025"/>
            <a:ext cx="3529012" cy="892175"/>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27" name="Google Shape;227;p42"/>
          <p:cNvSpPr txBox="1">
            <a:spLocks noGrp="1"/>
          </p:cNvSpPr>
          <p:nvPr>
            <p:ph type="title"/>
          </p:nvPr>
        </p:nvSpPr>
        <p:spPr>
          <a:xfrm>
            <a:off x="442913" y="432000"/>
            <a:ext cx="11306175" cy="138727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8" name="Google Shape;228;p42"/>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426161603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Three Content Infographic">
  <p:cSld name="Three Content Infographic">
    <p:spTree>
      <p:nvGrpSpPr>
        <p:cNvPr id="1" name="Shape 232"/>
        <p:cNvGrpSpPr/>
        <p:nvPr/>
      </p:nvGrpSpPr>
      <p:grpSpPr>
        <a:xfrm>
          <a:off x="0" y="0"/>
          <a:ext cx="0" cy="0"/>
          <a:chOff x="0" y="0"/>
          <a:chExt cx="0" cy="0"/>
        </a:xfrm>
      </p:grpSpPr>
      <p:sp>
        <p:nvSpPr>
          <p:cNvPr id="233" name="Google Shape;233;p44"/>
          <p:cNvSpPr txBox="1">
            <a:spLocks noGrp="1"/>
          </p:cNvSpPr>
          <p:nvPr>
            <p:ph type="body" idx="1"/>
          </p:nvPr>
        </p:nvSpPr>
        <p:spPr>
          <a:xfrm>
            <a:off x="442913" y="3599542"/>
            <a:ext cx="3529012" cy="2578057"/>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34" name="Google Shape;234;p44"/>
          <p:cNvSpPr txBox="1">
            <a:spLocks noGrp="1"/>
          </p:cNvSpPr>
          <p:nvPr>
            <p:ph type="body" idx="2"/>
          </p:nvPr>
        </p:nvSpPr>
        <p:spPr>
          <a:xfrm>
            <a:off x="442913" y="2095500"/>
            <a:ext cx="3529012" cy="1333500"/>
          </a:xfrm>
          <a:prstGeom prst="rect">
            <a:avLst/>
          </a:prstGeom>
          <a:noFill/>
          <a:ln>
            <a:noFill/>
          </a:ln>
        </p:spPr>
        <p:txBody>
          <a:bodyPr spcFirstLastPara="1" wrap="square" lIns="0" tIns="0" rIns="0" bIns="0" anchor="ctr" anchorCtr="0">
            <a:noAutofit/>
          </a:bodyPr>
          <a:lstStyle>
            <a:lvl1pPr marL="457200" marR="0" lvl="0" indent="-228600" algn="l" rtl="0">
              <a:lnSpc>
                <a:spcPct val="100000"/>
              </a:lnSpc>
              <a:spcBef>
                <a:spcPts val="0"/>
              </a:spcBef>
              <a:spcAft>
                <a:spcPts val="0"/>
              </a:spcAft>
              <a:buClr>
                <a:schemeClr val="accent3"/>
              </a:buClr>
              <a:buSzPts val="8500"/>
              <a:buFont typeface="Arial"/>
              <a:buNone/>
              <a:defRPr sz="8500" b="0" i="0" u="none" strike="noStrike" cap="none">
                <a:solidFill>
                  <a:schemeClr val="accent3"/>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35" name="Google Shape;235;p44"/>
          <p:cNvSpPr txBox="1">
            <a:spLocks noGrp="1"/>
          </p:cNvSpPr>
          <p:nvPr>
            <p:ph type="body" idx="3"/>
          </p:nvPr>
        </p:nvSpPr>
        <p:spPr>
          <a:xfrm>
            <a:off x="4327524" y="2095500"/>
            <a:ext cx="3533775" cy="1333500"/>
          </a:xfrm>
          <a:prstGeom prst="rect">
            <a:avLst/>
          </a:prstGeom>
          <a:noFill/>
          <a:ln>
            <a:noFill/>
          </a:ln>
        </p:spPr>
        <p:txBody>
          <a:bodyPr spcFirstLastPara="1" wrap="square" lIns="0" tIns="0" rIns="0" bIns="0" anchor="ctr" anchorCtr="0">
            <a:noAutofit/>
          </a:bodyPr>
          <a:lstStyle>
            <a:lvl1pPr marL="457200" marR="0" lvl="0" indent="-228600" algn="l" rtl="0">
              <a:lnSpc>
                <a:spcPct val="100000"/>
              </a:lnSpc>
              <a:spcBef>
                <a:spcPts val="0"/>
              </a:spcBef>
              <a:spcAft>
                <a:spcPts val="0"/>
              </a:spcAft>
              <a:buClr>
                <a:schemeClr val="dk2"/>
              </a:buClr>
              <a:buSzPts val="8500"/>
              <a:buFont typeface="Arial"/>
              <a:buNone/>
              <a:defRPr sz="8500" b="0" i="0" u="none" strike="noStrike" cap="none">
                <a:solidFill>
                  <a:schemeClr val="dk2"/>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36" name="Google Shape;236;p44"/>
          <p:cNvSpPr txBox="1">
            <a:spLocks noGrp="1"/>
          </p:cNvSpPr>
          <p:nvPr>
            <p:ph type="body" idx="4"/>
          </p:nvPr>
        </p:nvSpPr>
        <p:spPr>
          <a:xfrm>
            <a:off x="8222571" y="2095500"/>
            <a:ext cx="3529012" cy="1333500"/>
          </a:xfrm>
          <a:prstGeom prst="rect">
            <a:avLst/>
          </a:prstGeom>
          <a:noFill/>
          <a:ln>
            <a:noFill/>
          </a:ln>
        </p:spPr>
        <p:txBody>
          <a:bodyPr spcFirstLastPara="1" wrap="square" lIns="0" tIns="0" rIns="0" bIns="0" anchor="ctr" anchorCtr="0">
            <a:noAutofit/>
          </a:bodyPr>
          <a:lstStyle>
            <a:lvl1pPr marL="457200" marR="0" lvl="0" indent="-228600" algn="l" rtl="0">
              <a:lnSpc>
                <a:spcPct val="100000"/>
              </a:lnSpc>
              <a:spcBef>
                <a:spcPts val="0"/>
              </a:spcBef>
              <a:spcAft>
                <a:spcPts val="0"/>
              </a:spcAft>
              <a:buClr>
                <a:schemeClr val="accent1"/>
              </a:buClr>
              <a:buSzPts val="8500"/>
              <a:buFont typeface="Arial"/>
              <a:buNone/>
              <a:defRPr sz="8500" b="0" i="0" u="none" strike="noStrike" cap="none">
                <a:solidFill>
                  <a:schemeClr val="accent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37" name="Google Shape;237;p44"/>
          <p:cNvSpPr txBox="1">
            <a:spLocks noGrp="1"/>
          </p:cNvSpPr>
          <p:nvPr>
            <p:ph type="title"/>
          </p:nvPr>
        </p:nvSpPr>
        <p:spPr>
          <a:xfrm>
            <a:off x="442913" y="432001"/>
            <a:ext cx="11306175" cy="1387274"/>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8" name="Google Shape;238;p44"/>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239" name="Google Shape;239;p44"/>
          <p:cNvSpPr txBox="1">
            <a:spLocks noGrp="1"/>
          </p:cNvSpPr>
          <p:nvPr>
            <p:ph type="body" idx="5"/>
          </p:nvPr>
        </p:nvSpPr>
        <p:spPr>
          <a:xfrm>
            <a:off x="4327525" y="3599542"/>
            <a:ext cx="3533775" cy="2578057"/>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40" name="Google Shape;240;p44"/>
          <p:cNvSpPr txBox="1">
            <a:spLocks noGrp="1"/>
          </p:cNvSpPr>
          <p:nvPr>
            <p:ph type="body" idx="6"/>
          </p:nvPr>
        </p:nvSpPr>
        <p:spPr>
          <a:xfrm>
            <a:off x="8222571" y="3599542"/>
            <a:ext cx="3529012" cy="2578057"/>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665300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3.xml"/><Relationship Id="rId18" Type="http://schemas.openxmlformats.org/officeDocument/2006/relationships/slideLayout" Target="../slideLayouts/slideLayout28.xml"/><Relationship Id="rId26" Type="http://schemas.openxmlformats.org/officeDocument/2006/relationships/slideLayout" Target="../slideLayouts/slideLayout36.xml"/><Relationship Id="rId39" Type="http://schemas.openxmlformats.org/officeDocument/2006/relationships/slideLayout" Target="../slideLayouts/slideLayout49.xml"/><Relationship Id="rId21" Type="http://schemas.openxmlformats.org/officeDocument/2006/relationships/slideLayout" Target="../slideLayouts/slideLayout31.xml"/><Relationship Id="rId34" Type="http://schemas.openxmlformats.org/officeDocument/2006/relationships/slideLayout" Target="../slideLayouts/slideLayout44.xml"/><Relationship Id="rId42" Type="http://schemas.openxmlformats.org/officeDocument/2006/relationships/slideLayout" Target="../slideLayouts/slideLayout52.xml"/><Relationship Id="rId47" Type="http://schemas.openxmlformats.org/officeDocument/2006/relationships/slideLayout" Target="../slideLayouts/slideLayout57.xml"/><Relationship Id="rId50" Type="http://schemas.openxmlformats.org/officeDocument/2006/relationships/slideLayout" Target="../slideLayouts/slideLayout60.xml"/><Relationship Id="rId55" Type="http://schemas.openxmlformats.org/officeDocument/2006/relationships/slideLayout" Target="../slideLayouts/slideLayout65.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9" Type="http://schemas.openxmlformats.org/officeDocument/2006/relationships/slideLayout" Target="../slideLayouts/slideLayout39.xml"/><Relationship Id="rId11" Type="http://schemas.openxmlformats.org/officeDocument/2006/relationships/slideLayout" Target="../slideLayouts/slideLayout21.xml"/><Relationship Id="rId24" Type="http://schemas.openxmlformats.org/officeDocument/2006/relationships/slideLayout" Target="../slideLayouts/slideLayout34.xml"/><Relationship Id="rId32" Type="http://schemas.openxmlformats.org/officeDocument/2006/relationships/slideLayout" Target="../slideLayouts/slideLayout42.xml"/><Relationship Id="rId37" Type="http://schemas.openxmlformats.org/officeDocument/2006/relationships/slideLayout" Target="../slideLayouts/slideLayout47.xml"/><Relationship Id="rId40" Type="http://schemas.openxmlformats.org/officeDocument/2006/relationships/slideLayout" Target="../slideLayouts/slideLayout50.xml"/><Relationship Id="rId45" Type="http://schemas.openxmlformats.org/officeDocument/2006/relationships/slideLayout" Target="../slideLayouts/slideLayout55.xml"/><Relationship Id="rId53" Type="http://schemas.openxmlformats.org/officeDocument/2006/relationships/slideLayout" Target="../slideLayouts/slideLayout63.xml"/><Relationship Id="rId58" Type="http://schemas.openxmlformats.org/officeDocument/2006/relationships/slideLayout" Target="../slideLayouts/slideLayout68.xml"/><Relationship Id="rId5" Type="http://schemas.openxmlformats.org/officeDocument/2006/relationships/slideLayout" Target="../slideLayouts/slideLayout15.xml"/><Relationship Id="rId19" Type="http://schemas.openxmlformats.org/officeDocument/2006/relationships/slideLayout" Target="../slideLayouts/slideLayout29.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 Id="rId27" Type="http://schemas.openxmlformats.org/officeDocument/2006/relationships/slideLayout" Target="../slideLayouts/slideLayout37.xml"/><Relationship Id="rId30" Type="http://schemas.openxmlformats.org/officeDocument/2006/relationships/slideLayout" Target="../slideLayouts/slideLayout40.xml"/><Relationship Id="rId35" Type="http://schemas.openxmlformats.org/officeDocument/2006/relationships/slideLayout" Target="../slideLayouts/slideLayout45.xml"/><Relationship Id="rId43" Type="http://schemas.openxmlformats.org/officeDocument/2006/relationships/slideLayout" Target="../slideLayouts/slideLayout53.xml"/><Relationship Id="rId48" Type="http://schemas.openxmlformats.org/officeDocument/2006/relationships/slideLayout" Target="../slideLayouts/slideLayout58.xml"/><Relationship Id="rId56" Type="http://schemas.openxmlformats.org/officeDocument/2006/relationships/slideLayout" Target="../slideLayouts/slideLayout66.xml"/><Relationship Id="rId8" Type="http://schemas.openxmlformats.org/officeDocument/2006/relationships/slideLayout" Target="../slideLayouts/slideLayout18.xml"/><Relationship Id="rId51" Type="http://schemas.openxmlformats.org/officeDocument/2006/relationships/slideLayout" Target="../slideLayouts/slideLayout61.xml"/><Relationship Id="rId3" Type="http://schemas.openxmlformats.org/officeDocument/2006/relationships/slideLayout" Target="../slideLayouts/slideLayout13.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slideLayout" Target="../slideLayouts/slideLayout35.xml"/><Relationship Id="rId33" Type="http://schemas.openxmlformats.org/officeDocument/2006/relationships/slideLayout" Target="../slideLayouts/slideLayout43.xml"/><Relationship Id="rId38" Type="http://schemas.openxmlformats.org/officeDocument/2006/relationships/slideLayout" Target="../slideLayouts/slideLayout48.xml"/><Relationship Id="rId46" Type="http://schemas.openxmlformats.org/officeDocument/2006/relationships/slideLayout" Target="../slideLayouts/slideLayout56.xml"/><Relationship Id="rId59" Type="http://schemas.openxmlformats.org/officeDocument/2006/relationships/slideLayout" Target="../slideLayouts/slideLayout69.xml"/><Relationship Id="rId20" Type="http://schemas.openxmlformats.org/officeDocument/2006/relationships/slideLayout" Target="../slideLayouts/slideLayout30.xml"/><Relationship Id="rId41" Type="http://schemas.openxmlformats.org/officeDocument/2006/relationships/slideLayout" Target="../slideLayouts/slideLayout51.xml"/><Relationship Id="rId54" Type="http://schemas.openxmlformats.org/officeDocument/2006/relationships/slideLayout" Target="../slideLayouts/slideLayout64.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5" Type="http://schemas.openxmlformats.org/officeDocument/2006/relationships/slideLayout" Target="../slideLayouts/slideLayout25.xml"/><Relationship Id="rId23" Type="http://schemas.openxmlformats.org/officeDocument/2006/relationships/slideLayout" Target="../slideLayouts/slideLayout33.xml"/><Relationship Id="rId28" Type="http://schemas.openxmlformats.org/officeDocument/2006/relationships/slideLayout" Target="../slideLayouts/slideLayout38.xml"/><Relationship Id="rId36" Type="http://schemas.openxmlformats.org/officeDocument/2006/relationships/slideLayout" Target="../slideLayouts/slideLayout46.xml"/><Relationship Id="rId49" Type="http://schemas.openxmlformats.org/officeDocument/2006/relationships/slideLayout" Target="../slideLayouts/slideLayout59.xml"/><Relationship Id="rId57" Type="http://schemas.openxmlformats.org/officeDocument/2006/relationships/slideLayout" Target="../slideLayouts/slideLayout67.xml"/><Relationship Id="rId10" Type="http://schemas.openxmlformats.org/officeDocument/2006/relationships/slideLayout" Target="../slideLayouts/slideLayout20.xml"/><Relationship Id="rId31" Type="http://schemas.openxmlformats.org/officeDocument/2006/relationships/slideLayout" Target="../slideLayouts/slideLayout41.xml"/><Relationship Id="rId44" Type="http://schemas.openxmlformats.org/officeDocument/2006/relationships/slideLayout" Target="../slideLayouts/slideLayout54.xml"/><Relationship Id="rId52" Type="http://schemas.openxmlformats.org/officeDocument/2006/relationships/slideLayout" Target="../slideLayouts/slideLayout62.xml"/><Relationship Id="rId6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2.xml"/><Relationship Id="rId18" Type="http://schemas.openxmlformats.org/officeDocument/2006/relationships/slideLayout" Target="../slideLayouts/slideLayout87.xml"/><Relationship Id="rId26" Type="http://schemas.openxmlformats.org/officeDocument/2006/relationships/slideLayout" Target="../slideLayouts/slideLayout95.xml"/><Relationship Id="rId39" Type="http://schemas.openxmlformats.org/officeDocument/2006/relationships/slideLayout" Target="../slideLayouts/slideLayout108.xml"/><Relationship Id="rId21" Type="http://schemas.openxmlformats.org/officeDocument/2006/relationships/slideLayout" Target="../slideLayouts/slideLayout90.xml"/><Relationship Id="rId34" Type="http://schemas.openxmlformats.org/officeDocument/2006/relationships/slideLayout" Target="../slideLayouts/slideLayout103.xml"/><Relationship Id="rId42" Type="http://schemas.openxmlformats.org/officeDocument/2006/relationships/slideLayout" Target="../slideLayouts/slideLayout111.xml"/><Relationship Id="rId47" Type="http://schemas.openxmlformats.org/officeDocument/2006/relationships/slideLayout" Target="../slideLayouts/slideLayout116.xml"/><Relationship Id="rId50" Type="http://schemas.openxmlformats.org/officeDocument/2006/relationships/slideLayout" Target="../slideLayouts/slideLayout119.xml"/><Relationship Id="rId55" Type="http://schemas.openxmlformats.org/officeDocument/2006/relationships/slideLayout" Target="../slideLayouts/slideLayout124.xml"/><Relationship Id="rId7" Type="http://schemas.openxmlformats.org/officeDocument/2006/relationships/slideLayout" Target="../slideLayouts/slideLayout76.xml"/><Relationship Id="rId2" Type="http://schemas.openxmlformats.org/officeDocument/2006/relationships/slideLayout" Target="../slideLayouts/slideLayout71.xml"/><Relationship Id="rId16" Type="http://schemas.openxmlformats.org/officeDocument/2006/relationships/slideLayout" Target="../slideLayouts/slideLayout85.xml"/><Relationship Id="rId29" Type="http://schemas.openxmlformats.org/officeDocument/2006/relationships/slideLayout" Target="../slideLayouts/slideLayout98.xml"/><Relationship Id="rId11" Type="http://schemas.openxmlformats.org/officeDocument/2006/relationships/slideLayout" Target="../slideLayouts/slideLayout80.xml"/><Relationship Id="rId24" Type="http://schemas.openxmlformats.org/officeDocument/2006/relationships/slideLayout" Target="../slideLayouts/slideLayout93.xml"/><Relationship Id="rId32" Type="http://schemas.openxmlformats.org/officeDocument/2006/relationships/slideLayout" Target="../slideLayouts/slideLayout101.xml"/><Relationship Id="rId37" Type="http://schemas.openxmlformats.org/officeDocument/2006/relationships/slideLayout" Target="../slideLayouts/slideLayout106.xml"/><Relationship Id="rId40" Type="http://schemas.openxmlformats.org/officeDocument/2006/relationships/slideLayout" Target="../slideLayouts/slideLayout109.xml"/><Relationship Id="rId45" Type="http://schemas.openxmlformats.org/officeDocument/2006/relationships/slideLayout" Target="../slideLayouts/slideLayout114.xml"/><Relationship Id="rId53" Type="http://schemas.openxmlformats.org/officeDocument/2006/relationships/slideLayout" Target="../slideLayouts/slideLayout122.xml"/><Relationship Id="rId58" Type="http://schemas.openxmlformats.org/officeDocument/2006/relationships/slideLayout" Target="../slideLayouts/slideLayout127.xml"/><Relationship Id="rId5" Type="http://schemas.openxmlformats.org/officeDocument/2006/relationships/slideLayout" Target="../slideLayouts/slideLayout74.xml"/><Relationship Id="rId19" Type="http://schemas.openxmlformats.org/officeDocument/2006/relationships/slideLayout" Target="../slideLayouts/slideLayout88.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 Id="rId22" Type="http://schemas.openxmlformats.org/officeDocument/2006/relationships/slideLayout" Target="../slideLayouts/slideLayout91.xml"/><Relationship Id="rId27" Type="http://schemas.openxmlformats.org/officeDocument/2006/relationships/slideLayout" Target="../slideLayouts/slideLayout96.xml"/><Relationship Id="rId30" Type="http://schemas.openxmlformats.org/officeDocument/2006/relationships/slideLayout" Target="../slideLayouts/slideLayout99.xml"/><Relationship Id="rId35" Type="http://schemas.openxmlformats.org/officeDocument/2006/relationships/slideLayout" Target="../slideLayouts/slideLayout104.xml"/><Relationship Id="rId43" Type="http://schemas.openxmlformats.org/officeDocument/2006/relationships/slideLayout" Target="../slideLayouts/slideLayout112.xml"/><Relationship Id="rId48" Type="http://schemas.openxmlformats.org/officeDocument/2006/relationships/slideLayout" Target="../slideLayouts/slideLayout117.xml"/><Relationship Id="rId56" Type="http://schemas.openxmlformats.org/officeDocument/2006/relationships/slideLayout" Target="../slideLayouts/slideLayout125.xml"/><Relationship Id="rId8" Type="http://schemas.openxmlformats.org/officeDocument/2006/relationships/slideLayout" Target="../slideLayouts/slideLayout77.xml"/><Relationship Id="rId51" Type="http://schemas.openxmlformats.org/officeDocument/2006/relationships/slideLayout" Target="../slideLayouts/slideLayout120.xml"/><Relationship Id="rId3" Type="http://schemas.openxmlformats.org/officeDocument/2006/relationships/slideLayout" Target="../slideLayouts/slideLayout72.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5" Type="http://schemas.openxmlformats.org/officeDocument/2006/relationships/slideLayout" Target="../slideLayouts/slideLayout94.xml"/><Relationship Id="rId33" Type="http://schemas.openxmlformats.org/officeDocument/2006/relationships/slideLayout" Target="../slideLayouts/slideLayout102.xml"/><Relationship Id="rId38" Type="http://schemas.openxmlformats.org/officeDocument/2006/relationships/slideLayout" Target="../slideLayouts/slideLayout107.xml"/><Relationship Id="rId46" Type="http://schemas.openxmlformats.org/officeDocument/2006/relationships/slideLayout" Target="../slideLayouts/slideLayout115.xml"/><Relationship Id="rId59" Type="http://schemas.openxmlformats.org/officeDocument/2006/relationships/theme" Target="../theme/theme3.xml"/><Relationship Id="rId20" Type="http://schemas.openxmlformats.org/officeDocument/2006/relationships/slideLayout" Target="../slideLayouts/slideLayout89.xml"/><Relationship Id="rId41" Type="http://schemas.openxmlformats.org/officeDocument/2006/relationships/slideLayout" Target="../slideLayouts/slideLayout110.xml"/><Relationship Id="rId54" Type="http://schemas.openxmlformats.org/officeDocument/2006/relationships/slideLayout" Target="../slideLayouts/slideLayout123.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5" Type="http://schemas.openxmlformats.org/officeDocument/2006/relationships/slideLayout" Target="../slideLayouts/slideLayout84.xml"/><Relationship Id="rId23" Type="http://schemas.openxmlformats.org/officeDocument/2006/relationships/slideLayout" Target="../slideLayouts/slideLayout92.xml"/><Relationship Id="rId28" Type="http://schemas.openxmlformats.org/officeDocument/2006/relationships/slideLayout" Target="../slideLayouts/slideLayout97.xml"/><Relationship Id="rId36" Type="http://schemas.openxmlformats.org/officeDocument/2006/relationships/slideLayout" Target="../slideLayouts/slideLayout105.xml"/><Relationship Id="rId49" Type="http://schemas.openxmlformats.org/officeDocument/2006/relationships/slideLayout" Target="../slideLayouts/slideLayout118.xml"/><Relationship Id="rId57" Type="http://schemas.openxmlformats.org/officeDocument/2006/relationships/slideLayout" Target="../slideLayouts/slideLayout126.xml"/><Relationship Id="rId10" Type="http://schemas.openxmlformats.org/officeDocument/2006/relationships/slideLayout" Target="../slideLayouts/slideLayout79.xml"/><Relationship Id="rId31" Type="http://schemas.openxmlformats.org/officeDocument/2006/relationships/slideLayout" Target="../slideLayouts/slideLayout100.xml"/><Relationship Id="rId44" Type="http://schemas.openxmlformats.org/officeDocument/2006/relationships/slideLayout" Target="../slideLayouts/slideLayout113.xml"/><Relationship Id="rId52" Type="http://schemas.openxmlformats.org/officeDocument/2006/relationships/slideLayout" Target="../slideLayouts/slideLayout1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35.xml"/><Relationship Id="rId13" Type="http://schemas.openxmlformats.org/officeDocument/2006/relationships/theme" Target="../theme/theme4.xml"/><Relationship Id="rId3" Type="http://schemas.openxmlformats.org/officeDocument/2006/relationships/slideLayout" Target="../slideLayouts/slideLayout130.xml"/><Relationship Id="rId7" Type="http://schemas.openxmlformats.org/officeDocument/2006/relationships/slideLayout" Target="../slideLayouts/slideLayout134.xml"/><Relationship Id="rId12" Type="http://schemas.openxmlformats.org/officeDocument/2006/relationships/slideLayout" Target="../slideLayouts/slideLayout139.xml"/><Relationship Id="rId2" Type="http://schemas.openxmlformats.org/officeDocument/2006/relationships/slideLayout" Target="../slideLayouts/slideLayout129.xml"/><Relationship Id="rId1" Type="http://schemas.openxmlformats.org/officeDocument/2006/relationships/slideLayout" Target="../slideLayouts/slideLayout128.xml"/><Relationship Id="rId6" Type="http://schemas.openxmlformats.org/officeDocument/2006/relationships/slideLayout" Target="../slideLayouts/slideLayout133.xml"/><Relationship Id="rId11" Type="http://schemas.openxmlformats.org/officeDocument/2006/relationships/slideLayout" Target="../slideLayouts/slideLayout138.xml"/><Relationship Id="rId5" Type="http://schemas.openxmlformats.org/officeDocument/2006/relationships/slideLayout" Target="../slideLayouts/slideLayout132.xml"/><Relationship Id="rId10" Type="http://schemas.openxmlformats.org/officeDocument/2006/relationships/slideLayout" Target="../slideLayouts/slideLayout137.xml"/><Relationship Id="rId4" Type="http://schemas.openxmlformats.org/officeDocument/2006/relationships/slideLayout" Target="../slideLayouts/slideLayout131.xml"/><Relationship Id="rId9" Type="http://schemas.openxmlformats.org/officeDocument/2006/relationships/slideLayout" Target="../slideLayouts/slideLayout1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8F8C66-FB24-4B18-B81F-A2A1047BF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74AF56A3-A5DF-4928-B0D6-B60BBD6E72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C4427704-F831-4366-80A6-EE37ACDE16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8CB30E-0CCA-460F-AF9B-257BD2DB4B3A}" type="datetimeFigureOut">
              <a:rPr lang="zh-TW" altLang="en-US" smtClean="0"/>
              <a:t>2023/2/8</a:t>
            </a:fld>
            <a:endParaRPr lang="zh-TW" altLang="en-US"/>
          </a:p>
        </p:txBody>
      </p:sp>
      <p:sp>
        <p:nvSpPr>
          <p:cNvPr id="5" name="Footer Placeholder 4">
            <a:extLst>
              <a:ext uri="{FF2B5EF4-FFF2-40B4-BE49-F238E27FC236}">
                <a16:creationId xmlns:a16="http://schemas.microsoft.com/office/drawing/2014/main" id="{761D0812-FB98-4DD0-AFFA-6016ABD98B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a:extLst>
              <a:ext uri="{FF2B5EF4-FFF2-40B4-BE49-F238E27FC236}">
                <a16:creationId xmlns:a16="http://schemas.microsoft.com/office/drawing/2014/main" id="{0046D349-6674-4152-AEF6-3B1DCEE381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AE4871-D5CC-4840-A78C-FAD35407F786}" type="slidenum">
              <a:rPr lang="zh-TW" altLang="en-US" smtClean="0"/>
              <a:t>‹#›</a:t>
            </a:fld>
            <a:endParaRPr lang="zh-TW" altLang="en-US"/>
          </a:p>
        </p:txBody>
      </p:sp>
    </p:spTree>
    <p:extLst>
      <p:ext uri="{BB962C8B-B14F-4D97-AF65-F5344CB8AC3E}">
        <p14:creationId xmlns:p14="http://schemas.microsoft.com/office/powerpoint/2010/main" val="2181217339"/>
      </p:ext>
    </p:extLst>
  </p:cSld>
  <p:clrMap bg1="lt1" tx1="dk1" bg2="lt2" tx2="dk2" accent1="accent1" accent2="accent2" accent3="accent3" accent4="accent4" accent5="accent5" accent6="accent6" hlink="hlink" folHlink="folHlink"/>
  <p:sldLayoutIdLst>
    <p:sldLayoutId id="2147483672" r:id="rId1"/>
    <p:sldLayoutId id="2147483735" r:id="rId2"/>
    <p:sldLayoutId id="2147483799" r:id="rId3"/>
    <p:sldLayoutId id="2147483736" r:id="rId4"/>
    <p:sldLayoutId id="2147483737" r:id="rId5"/>
    <p:sldLayoutId id="2147483800" r:id="rId6"/>
    <p:sldLayoutId id="2147483802" r:id="rId7"/>
    <p:sldLayoutId id="2147483798" r:id="rId8"/>
    <p:sldLayoutId id="2147483863" r:id="rId9"/>
    <p:sldLayoutId id="2147483864"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42913" y="432001"/>
            <a:ext cx="11306175" cy="1387274"/>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42913" y="2103438"/>
            <a:ext cx="11306175"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b="0" i="0" u="none" strike="noStrike" cap="none">
                <a:solidFill>
                  <a:schemeClr val="dk1"/>
                </a:solidFill>
                <a:latin typeface="Arial"/>
                <a:ea typeface="Arial"/>
                <a:cs typeface="Arial"/>
                <a:sym typeface="Arial"/>
              </a:defRPr>
            </a:lvl1pPr>
            <a:lvl2pPr marL="0" marR="0" lvl="1" indent="0" algn="r" rtl="0">
              <a:spcBef>
                <a:spcPts val="0"/>
              </a:spcBef>
              <a:buNone/>
              <a:defRPr sz="750" b="0" i="0" u="none" strike="noStrike" cap="none">
                <a:solidFill>
                  <a:schemeClr val="dk1"/>
                </a:solidFill>
                <a:latin typeface="Arial"/>
                <a:ea typeface="Arial"/>
                <a:cs typeface="Arial"/>
                <a:sym typeface="Arial"/>
              </a:defRPr>
            </a:lvl2pPr>
            <a:lvl3pPr marL="0" marR="0" lvl="2" indent="0" algn="r" rtl="0">
              <a:spcBef>
                <a:spcPts val="0"/>
              </a:spcBef>
              <a:buNone/>
              <a:defRPr sz="750" b="0" i="0" u="none" strike="noStrike" cap="none">
                <a:solidFill>
                  <a:schemeClr val="dk1"/>
                </a:solidFill>
                <a:latin typeface="Arial"/>
                <a:ea typeface="Arial"/>
                <a:cs typeface="Arial"/>
                <a:sym typeface="Arial"/>
              </a:defRPr>
            </a:lvl3pPr>
            <a:lvl4pPr marL="0" marR="0" lvl="3" indent="0" algn="r" rtl="0">
              <a:spcBef>
                <a:spcPts val="0"/>
              </a:spcBef>
              <a:buNone/>
              <a:defRPr sz="750" b="0" i="0" u="none" strike="noStrike" cap="none">
                <a:solidFill>
                  <a:schemeClr val="dk1"/>
                </a:solidFill>
                <a:latin typeface="Arial"/>
                <a:ea typeface="Arial"/>
                <a:cs typeface="Arial"/>
                <a:sym typeface="Arial"/>
              </a:defRPr>
            </a:lvl4pPr>
            <a:lvl5pPr marL="0" marR="0" lvl="4" indent="0" algn="r" rtl="0">
              <a:spcBef>
                <a:spcPts val="0"/>
              </a:spcBef>
              <a:buNone/>
              <a:defRPr sz="750" b="0" i="0" u="none" strike="noStrike" cap="none">
                <a:solidFill>
                  <a:schemeClr val="dk1"/>
                </a:solidFill>
                <a:latin typeface="Arial"/>
                <a:ea typeface="Arial"/>
                <a:cs typeface="Arial"/>
                <a:sym typeface="Arial"/>
              </a:defRPr>
            </a:lvl5pPr>
            <a:lvl6pPr marL="0" marR="0" lvl="5" indent="0" algn="r" rtl="0">
              <a:spcBef>
                <a:spcPts val="0"/>
              </a:spcBef>
              <a:buNone/>
              <a:defRPr sz="750" b="0" i="0" u="none" strike="noStrike" cap="none">
                <a:solidFill>
                  <a:schemeClr val="dk1"/>
                </a:solidFill>
                <a:latin typeface="Arial"/>
                <a:ea typeface="Arial"/>
                <a:cs typeface="Arial"/>
                <a:sym typeface="Arial"/>
              </a:defRPr>
            </a:lvl6pPr>
            <a:lvl7pPr marL="0" marR="0" lvl="6" indent="0" algn="r" rtl="0">
              <a:spcBef>
                <a:spcPts val="0"/>
              </a:spcBef>
              <a:buNone/>
              <a:defRPr sz="750" b="0" i="0" u="none" strike="noStrike" cap="none">
                <a:solidFill>
                  <a:schemeClr val="dk1"/>
                </a:solidFill>
                <a:latin typeface="Arial"/>
                <a:ea typeface="Arial"/>
                <a:cs typeface="Arial"/>
                <a:sym typeface="Arial"/>
              </a:defRPr>
            </a:lvl7pPr>
            <a:lvl8pPr marL="0" marR="0" lvl="7" indent="0" algn="r" rtl="0">
              <a:spcBef>
                <a:spcPts val="0"/>
              </a:spcBef>
              <a:buNone/>
              <a:defRPr sz="750" b="0" i="0" u="none" strike="noStrike" cap="none">
                <a:solidFill>
                  <a:schemeClr val="dk1"/>
                </a:solidFill>
                <a:latin typeface="Arial"/>
                <a:ea typeface="Arial"/>
                <a:cs typeface="Arial"/>
                <a:sym typeface="Arial"/>
              </a:defRPr>
            </a:lvl8pPr>
            <a:lvl9pPr marL="0" marR="0" lvl="8" indent="0" algn="r" rtl="0">
              <a:spcBef>
                <a:spcPts val="0"/>
              </a:spcBef>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13" name="Google Shape;13;p1"/>
          <p:cNvSpPr txBox="1"/>
          <p:nvPr/>
        </p:nvSpPr>
        <p:spPr>
          <a:xfrm>
            <a:off x="442913" y="6492240"/>
            <a:ext cx="5473700" cy="137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GB" sz="750" b="0" i="0" u="none" strike="noStrike" cap="none" dirty="0">
                <a:solidFill>
                  <a:schemeClr val="dk1"/>
                </a:solidFill>
                <a:latin typeface="Arial"/>
                <a:ea typeface="Arial"/>
                <a:cs typeface="Arial"/>
                <a:sym typeface="Arial"/>
              </a:rPr>
              <a:t>PwC </a:t>
            </a:r>
            <a:r>
              <a:rPr lang="zh-TW" altLang="en-US" sz="750" b="0" i="0" u="none" strike="noStrike" cap="none" dirty="0">
                <a:solidFill>
                  <a:schemeClr val="dk1"/>
                </a:solidFill>
                <a:latin typeface="Arial"/>
                <a:ea typeface="Arial"/>
                <a:cs typeface="Arial"/>
                <a:sym typeface="Arial"/>
              </a:rPr>
              <a:t>數位轉型專案</a:t>
            </a:r>
            <a:endParaRPr dirty="0"/>
          </a:p>
        </p:txBody>
      </p:sp>
      <p:sp>
        <p:nvSpPr>
          <p:cNvPr id="14" name="Google Shape;14;p1"/>
          <p:cNvSpPr txBox="1"/>
          <p:nvPr/>
        </p:nvSpPr>
        <p:spPr>
          <a:xfrm>
            <a:off x="442913" y="6355080"/>
            <a:ext cx="5473700" cy="137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endParaRPr lang="en-US" dirty="0"/>
          </a:p>
        </p:txBody>
      </p:sp>
      <p:sp>
        <p:nvSpPr>
          <p:cNvPr id="15" name="Google Shape;15;p1"/>
          <p:cNvSpPr txBox="1"/>
          <p:nvPr/>
        </p:nvSpPr>
        <p:spPr>
          <a:xfrm>
            <a:off x="8218488" y="6355080"/>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r>
              <a:rPr lang="en-GB" sz="750" dirty="0">
                <a:solidFill>
                  <a:schemeClr val="dk1"/>
                </a:solidFill>
              </a:rPr>
              <a:t> </a:t>
            </a:r>
            <a:r>
              <a:rPr lang="en-US" sz="750" dirty="0">
                <a:solidFill>
                  <a:schemeClr val="dk1"/>
                </a:solidFill>
              </a:rPr>
              <a:t>Dec</a:t>
            </a:r>
            <a:r>
              <a:rPr lang="en-GB" sz="750" dirty="0">
                <a:solidFill>
                  <a:schemeClr val="dk1"/>
                </a:solidFill>
              </a:rPr>
              <a:t> 2022</a:t>
            </a:r>
            <a:endParaRPr dirty="0"/>
          </a:p>
        </p:txBody>
      </p:sp>
    </p:spTree>
    <p:extLst>
      <p:ext uri="{BB962C8B-B14F-4D97-AF65-F5344CB8AC3E}">
        <p14:creationId xmlns:p14="http://schemas.microsoft.com/office/powerpoint/2010/main" val="10707622"/>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 id="2147483701" r:id="rId28"/>
    <p:sldLayoutId id="2147483702" r:id="rId29"/>
    <p:sldLayoutId id="2147483703" r:id="rId30"/>
    <p:sldLayoutId id="2147483704" r:id="rId31"/>
    <p:sldLayoutId id="2147483705" r:id="rId32"/>
    <p:sldLayoutId id="2147483706" r:id="rId33"/>
    <p:sldLayoutId id="2147483707" r:id="rId34"/>
    <p:sldLayoutId id="2147483708" r:id="rId35"/>
    <p:sldLayoutId id="2147483709" r:id="rId36"/>
    <p:sldLayoutId id="2147483710" r:id="rId37"/>
    <p:sldLayoutId id="2147483711" r:id="rId38"/>
    <p:sldLayoutId id="2147483712" r:id="rId39"/>
    <p:sldLayoutId id="2147483713" r:id="rId40"/>
    <p:sldLayoutId id="2147483714" r:id="rId41"/>
    <p:sldLayoutId id="2147483715" r:id="rId42"/>
    <p:sldLayoutId id="2147483716" r:id="rId43"/>
    <p:sldLayoutId id="2147483717" r:id="rId44"/>
    <p:sldLayoutId id="2147483718" r:id="rId45"/>
    <p:sldLayoutId id="2147483719" r:id="rId46"/>
    <p:sldLayoutId id="2147483720" r:id="rId47"/>
    <p:sldLayoutId id="2147483721" r:id="rId48"/>
    <p:sldLayoutId id="2147483722" r:id="rId49"/>
    <p:sldLayoutId id="2147483723" r:id="rId50"/>
    <p:sldLayoutId id="2147483724" r:id="rId51"/>
    <p:sldLayoutId id="2147483725" r:id="rId52"/>
    <p:sldLayoutId id="2147483726" r:id="rId53"/>
    <p:sldLayoutId id="2147483727" r:id="rId54"/>
    <p:sldLayoutId id="2147483728" r:id="rId55"/>
    <p:sldLayoutId id="2147483729" r:id="rId56"/>
    <p:sldLayoutId id="2147483730" r:id="rId57"/>
    <p:sldLayoutId id="2147483731" r:id="rId58"/>
    <p:sldLayoutId id="2147483732" r:id="rId59"/>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F26B43"/>
          </p15:clr>
        </p15:guide>
        <p15:guide id="2" pos="279">
          <p15:clr>
            <a:srgbClr val="F26B43"/>
          </p15:clr>
        </p15:guide>
        <p15:guide id="3" pos="7401">
          <p15:clr>
            <a:srgbClr val="F26B43"/>
          </p15:clr>
        </p15:guide>
        <p15:guide id="4" pos="3953">
          <p15:clr>
            <a:srgbClr val="F26B43"/>
          </p15:clr>
        </p15:guide>
        <p15:guide id="5" pos="3727">
          <p15:clr>
            <a:srgbClr val="F26B43"/>
          </p15:clr>
        </p15:guide>
        <p15:guide id="6" orient="horz" pos="3888">
          <p15:clr>
            <a:srgbClr val="F26B43"/>
          </p15:clr>
        </p15:guide>
        <p15:guide id="7" pos="2726">
          <p15:clr>
            <a:srgbClr val="F26B43"/>
          </p15:clr>
        </p15:guide>
        <p15:guide id="8" pos="2502">
          <p15:clr>
            <a:srgbClr val="F26B43"/>
          </p15:clr>
        </p15:guide>
        <p15:guide id="9" pos="4952">
          <p15:clr>
            <a:srgbClr val="F26B43"/>
          </p15:clr>
        </p15:guide>
        <p15:guide id="10" pos="5177">
          <p15:clr>
            <a:srgbClr val="F26B43"/>
          </p15:clr>
        </p15:guide>
        <p15:guide id="11" orient="horz" pos="2160">
          <p15:clr>
            <a:srgbClr val="F26B43"/>
          </p15:clr>
        </p15:guide>
        <p15:guide id="12" orient="horz" pos="1325">
          <p15:clr>
            <a:srgbClr val="F26B43"/>
          </p15:clr>
        </p15:guide>
        <p15:guide id="13" orient="horz" pos="1146">
          <p15:clr>
            <a:srgbClr val="F26B43"/>
          </p15:clr>
        </p15:guide>
        <p15:guide id="14" orient="horz" pos="27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42913" y="432001"/>
            <a:ext cx="11306175" cy="1387274"/>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42913" y="2103438"/>
            <a:ext cx="11306175"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b="0" i="0" u="none" strike="noStrike" cap="none">
                <a:solidFill>
                  <a:schemeClr val="dk1"/>
                </a:solidFill>
                <a:latin typeface="Arial"/>
                <a:ea typeface="Arial"/>
                <a:cs typeface="Arial"/>
                <a:sym typeface="Arial"/>
              </a:defRPr>
            </a:lvl1pPr>
            <a:lvl2pPr marL="0" marR="0" lvl="1" indent="0" algn="r" rtl="0">
              <a:spcBef>
                <a:spcPts val="0"/>
              </a:spcBef>
              <a:buNone/>
              <a:defRPr sz="750" b="0" i="0" u="none" strike="noStrike" cap="none">
                <a:solidFill>
                  <a:schemeClr val="dk1"/>
                </a:solidFill>
                <a:latin typeface="Arial"/>
                <a:ea typeface="Arial"/>
                <a:cs typeface="Arial"/>
                <a:sym typeface="Arial"/>
              </a:defRPr>
            </a:lvl2pPr>
            <a:lvl3pPr marL="0" marR="0" lvl="2" indent="0" algn="r" rtl="0">
              <a:spcBef>
                <a:spcPts val="0"/>
              </a:spcBef>
              <a:buNone/>
              <a:defRPr sz="750" b="0" i="0" u="none" strike="noStrike" cap="none">
                <a:solidFill>
                  <a:schemeClr val="dk1"/>
                </a:solidFill>
                <a:latin typeface="Arial"/>
                <a:ea typeface="Arial"/>
                <a:cs typeface="Arial"/>
                <a:sym typeface="Arial"/>
              </a:defRPr>
            </a:lvl3pPr>
            <a:lvl4pPr marL="0" marR="0" lvl="3" indent="0" algn="r" rtl="0">
              <a:spcBef>
                <a:spcPts val="0"/>
              </a:spcBef>
              <a:buNone/>
              <a:defRPr sz="750" b="0" i="0" u="none" strike="noStrike" cap="none">
                <a:solidFill>
                  <a:schemeClr val="dk1"/>
                </a:solidFill>
                <a:latin typeface="Arial"/>
                <a:ea typeface="Arial"/>
                <a:cs typeface="Arial"/>
                <a:sym typeface="Arial"/>
              </a:defRPr>
            </a:lvl4pPr>
            <a:lvl5pPr marL="0" marR="0" lvl="4" indent="0" algn="r" rtl="0">
              <a:spcBef>
                <a:spcPts val="0"/>
              </a:spcBef>
              <a:buNone/>
              <a:defRPr sz="750" b="0" i="0" u="none" strike="noStrike" cap="none">
                <a:solidFill>
                  <a:schemeClr val="dk1"/>
                </a:solidFill>
                <a:latin typeface="Arial"/>
                <a:ea typeface="Arial"/>
                <a:cs typeface="Arial"/>
                <a:sym typeface="Arial"/>
              </a:defRPr>
            </a:lvl5pPr>
            <a:lvl6pPr marL="0" marR="0" lvl="5" indent="0" algn="r" rtl="0">
              <a:spcBef>
                <a:spcPts val="0"/>
              </a:spcBef>
              <a:buNone/>
              <a:defRPr sz="750" b="0" i="0" u="none" strike="noStrike" cap="none">
                <a:solidFill>
                  <a:schemeClr val="dk1"/>
                </a:solidFill>
                <a:latin typeface="Arial"/>
                <a:ea typeface="Arial"/>
                <a:cs typeface="Arial"/>
                <a:sym typeface="Arial"/>
              </a:defRPr>
            </a:lvl6pPr>
            <a:lvl7pPr marL="0" marR="0" lvl="6" indent="0" algn="r" rtl="0">
              <a:spcBef>
                <a:spcPts val="0"/>
              </a:spcBef>
              <a:buNone/>
              <a:defRPr sz="750" b="0" i="0" u="none" strike="noStrike" cap="none">
                <a:solidFill>
                  <a:schemeClr val="dk1"/>
                </a:solidFill>
                <a:latin typeface="Arial"/>
                <a:ea typeface="Arial"/>
                <a:cs typeface="Arial"/>
                <a:sym typeface="Arial"/>
              </a:defRPr>
            </a:lvl7pPr>
            <a:lvl8pPr marL="0" marR="0" lvl="7" indent="0" algn="r" rtl="0">
              <a:spcBef>
                <a:spcPts val="0"/>
              </a:spcBef>
              <a:buNone/>
              <a:defRPr sz="750" b="0" i="0" u="none" strike="noStrike" cap="none">
                <a:solidFill>
                  <a:schemeClr val="dk1"/>
                </a:solidFill>
                <a:latin typeface="Arial"/>
                <a:ea typeface="Arial"/>
                <a:cs typeface="Arial"/>
                <a:sym typeface="Arial"/>
              </a:defRPr>
            </a:lvl8pPr>
            <a:lvl9pPr marL="0" marR="0" lvl="8" indent="0" algn="r" rtl="0">
              <a:spcBef>
                <a:spcPts val="0"/>
              </a:spcBef>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13" name="Google Shape;13;p1"/>
          <p:cNvSpPr txBox="1"/>
          <p:nvPr/>
        </p:nvSpPr>
        <p:spPr>
          <a:xfrm>
            <a:off x="442913" y="6492240"/>
            <a:ext cx="5473700" cy="137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GB" sz="750" b="0" i="0" u="none" strike="noStrike" cap="none" dirty="0">
                <a:solidFill>
                  <a:schemeClr val="dk1"/>
                </a:solidFill>
                <a:latin typeface="Arial"/>
                <a:ea typeface="Arial"/>
                <a:cs typeface="Arial"/>
                <a:sym typeface="Arial"/>
              </a:rPr>
              <a:t>PwC </a:t>
            </a:r>
            <a:r>
              <a:rPr lang="zh-TW" altLang="en-US" sz="750" b="0" i="0" u="none" strike="noStrike" cap="none" dirty="0">
                <a:solidFill>
                  <a:schemeClr val="dk1"/>
                </a:solidFill>
                <a:latin typeface="Arial"/>
                <a:ea typeface="Arial"/>
                <a:cs typeface="Arial"/>
                <a:sym typeface="Arial"/>
              </a:rPr>
              <a:t>數位轉型專案</a:t>
            </a:r>
            <a:endParaRPr dirty="0"/>
          </a:p>
        </p:txBody>
      </p:sp>
      <p:sp>
        <p:nvSpPr>
          <p:cNvPr id="14" name="Google Shape;14;p1"/>
          <p:cNvSpPr txBox="1"/>
          <p:nvPr/>
        </p:nvSpPr>
        <p:spPr>
          <a:xfrm>
            <a:off x="442913" y="6355080"/>
            <a:ext cx="5473700" cy="137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endParaRPr lang="en-US" dirty="0"/>
          </a:p>
        </p:txBody>
      </p:sp>
      <p:sp>
        <p:nvSpPr>
          <p:cNvPr id="15" name="Google Shape;15;p1"/>
          <p:cNvSpPr txBox="1"/>
          <p:nvPr/>
        </p:nvSpPr>
        <p:spPr>
          <a:xfrm>
            <a:off x="8218488" y="6355080"/>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r>
              <a:rPr lang="en-GB" sz="750" dirty="0">
                <a:solidFill>
                  <a:schemeClr val="dk1"/>
                </a:solidFill>
              </a:rPr>
              <a:t> </a:t>
            </a:r>
            <a:r>
              <a:rPr lang="en-US" sz="750" dirty="0">
                <a:solidFill>
                  <a:schemeClr val="dk1"/>
                </a:solidFill>
              </a:rPr>
              <a:t>Dec</a:t>
            </a:r>
            <a:r>
              <a:rPr lang="en-GB" sz="750" dirty="0">
                <a:solidFill>
                  <a:schemeClr val="dk1"/>
                </a:solidFill>
              </a:rPr>
              <a:t> 2022</a:t>
            </a:r>
            <a:endParaRPr dirty="0"/>
          </a:p>
        </p:txBody>
      </p:sp>
    </p:spTree>
    <p:extLst>
      <p:ext uri="{BB962C8B-B14F-4D97-AF65-F5344CB8AC3E}">
        <p14:creationId xmlns:p14="http://schemas.microsoft.com/office/powerpoint/2010/main" val="1372248816"/>
      </p:ext>
    </p:extLst>
  </p:cSld>
  <p:clrMap bg1="lt1" tx1="dk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 id="2147483763" r:id="rId24"/>
    <p:sldLayoutId id="2147483764" r:id="rId25"/>
    <p:sldLayoutId id="2147483765" r:id="rId26"/>
    <p:sldLayoutId id="2147483766" r:id="rId27"/>
    <p:sldLayoutId id="2147483767" r:id="rId28"/>
    <p:sldLayoutId id="2147483768" r:id="rId29"/>
    <p:sldLayoutId id="2147483769" r:id="rId30"/>
    <p:sldLayoutId id="2147483770" r:id="rId31"/>
    <p:sldLayoutId id="2147483771" r:id="rId32"/>
    <p:sldLayoutId id="2147483772" r:id="rId33"/>
    <p:sldLayoutId id="2147483773" r:id="rId34"/>
    <p:sldLayoutId id="2147483774" r:id="rId35"/>
    <p:sldLayoutId id="2147483775" r:id="rId36"/>
    <p:sldLayoutId id="2147483776" r:id="rId37"/>
    <p:sldLayoutId id="2147483777" r:id="rId38"/>
    <p:sldLayoutId id="2147483778" r:id="rId39"/>
    <p:sldLayoutId id="2147483779" r:id="rId40"/>
    <p:sldLayoutId id="2147483780" r:id="rId41"/>
    <p:sldLayoutId id="2147483781" r:id="rId42"/>
    <p:sldLayoutId id="2147483782" r:id="rId43"/>
    <p:sldLayoutId id="2147483783" r:id="rId44"/>
    <p:sldLayoutId id="2147483784" r:id="rId45"/>
    <p:sldLayoutId id="2147483785" r:id="rId46"/>
    <p:sldLayoutId id="2147483786" r:id="rId47"/>
    <p:sldLayoutId id="2147483787" r:id="rId48"/>
    <p:sldLayoutId id="2147483788" r:id="rId49"/>
    <p:sldLayoutId id="2147483789" r:id="rId50"/>
    <p:sldLayoutId id="2147483790" r:id="rId51"/>
    <p:sldLayoutId id="2147483791" r:id="rId52"/>
    <p:sldLayoutId id="2147483792" r:id="rId53"/>
    <p:sldLayoutId id="2147483793" r:id="rId54"/>
    <p:sldLayoutId id="2147483794" r:id="rId55"/>
    <p:sldLayoutId id="2147483795" r:id="rId56"/>
    <p:sldLayoutId id="2147483796" r:id="rId57"/>
    <p:sldLayoutId id="2147483797" r:id="rId5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F26B43"/>
          </p15:clr>
        </p15:guide>
        <p15:guide id="2" pos="279">
          <p15:clr>
            <a:srgbClr val="F26B43"/>
          </p15:clr>
        </p15:guide>
        <p15:guide id="3" pos="7401">
          <p15:clr>
            <a:srgbClr val="F26B43"/>
          </p15:clr>
        </p15:guide>
        <p15:guide id="4" pos="3953">
          <p15:clr>
            <a:srgbClr val="F26B43"/>
          </p15:clr>
        </p15:guide>
        <p15:guide id="5" pos="3727">
          <p15:clr>
            <a:srgbClr val="F26B43"/>
          </p15:clr>
        </p15:guide>
        <p15:guide id="6" orient="horz" pos="3888">
          <p15:clr>
            <a:srgbClr val="F26B43"/>
          </p15:clr>
        </p15:guide>
        <p15:guide id="7" pos="2726">
          <p15:clr>
            <a:srgbClr val="F26B43"/>
          </p15:clr>
        </p15:guide>
        <p15:guide id="8" pos="2502">
          <p15:clr>
            <a:srgbClr val="F26B43"/>
          </p15:clr>
        </p15:guide>
        <p15:guide id="9" pos="4952">
          <p15:clr>
            <a:srgbClr val="F26B43"/>
          </p15:clr>
        </p15:guide>
        <p15:guide id="10" pos="5177">
          <p15:clr>
            <a:srgbClr val="F26B43"/>
          </p15:clr>
        </p15:guide>
        <p15:guide id="11" orient="horz" pos="2160">
          <p15:clr>
            <a:srgbClr val="F26B43"/>
          </p15:clr>
        </p15:guide>
        <p15:guide id="12" orient="horz" pos="1325">
          <p15:clr>
            <a:srgbClr val="F26B43"/>
          </p15:clr>
        </p15:guide>
        <p15:guide id="13" orient="horz" pos="1146">
          <p15:clr>
            <a:srgbClr val="F26B43"/>
          </p15:clr>
        </p15:guide>
        <p15:guide id="14" orient="horz" pos="27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8F8C66-FB24-4B18-B81F-A2A1047BF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74AF56A3-A5DF-4928-B0D6-B60BBD6E72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C4427704-F831-4366-80A6-EE37ACDE16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8CB30E-0CCA-460F-AF9B-257BD2DB4B3A}" type="datetimeFigureOut">
              <a:rPr lang="zh-TW" altLang="en-US" smtClean="0"/>
              <a:t>2023/2/8</a:t>
            </a:fld>
            <a:endParaRPr lang="zh-TW" altLang="en-US"/>
          </a:p>
        </p:txBody>
      </p:sp>
      <p:sp>
        <p:nvSpPr>
          <p:cNvPr id="5" name="Footer Placeholder 4">
            <a:extLst>
              <a:ext uri="{FF2B5EF4-FFF2-40B4-BE49-F238E27FC236}">
                <a16:creationId xmlns:a16="http://schemas.microsoft.com/office/drawing/2014/main" id="{761D0812-FB98-4DD0-AFFA-6016ABD98B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a:extLst>
              <a:ext uri="{FF2B5EF4-FFF2-40B4-BE49-F238E27FC236}">
                <a16:creationId xmlns:a16="http://schemas.microsoft.com/office/drawing/2014/main" id="{0046D349-6674-4152-AEF6-3B1DCEE381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AE4871-D5CC-4840-A78C-FAD35407F786}" type="slidenum">
              <a:rPr lang="zh-TW" altLang="en-US" smtClean="0"/>
              <a:t>‹#›</a:t>
            </a:fld>
            <a:endParaRPr lang="zh-TW" altLang="en-US"/>
          </a:p>
        </p:txBody>
      </p:sp>
    </p:spTree>
    <p:extLst>
      <p:ext uri="{BB962C8B-B14F-4D97-AF65-F5344CB8AC3E}">
        <p14:creationId xmlns:p14="http://schemas.microsoft.com/office/powerpoint/2010/main" val="186309974"/>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7" r:id="rId10"/>
    <p:sldLayoutId id="2147483875" r:id="rId11"/>
    <p:sldLayoutId id="214748387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2913" y="3956185"/>
            <a:ext cx="5254502" cy="594360"/>
          </a:xfrm>
        </p:spPr>
        <p:txBody>
          <a:bodyPr/>
          <a:lstStyle/>
          <a:p>
            <a:r>
              <a:rPr lang="en-US" altLang="zh-TW" b="1" dirty="0">
                <a:latin typeface="+mj-lt"/>
                <a:ea typeface="標楷體" panose="03000509000000000000" pitchFamily="65" charset="-120"/>
              </a:rPr>
              <a:t>Dec</a:t>
            </a:r>
            <a:r>
              <a:rPr lang="en-US" altLang="zh-TW" sz="1600" b="1" dirty="0">
                <a:latin typeface="+mj-lt"/>
                <a:ea typeface="標楷體" panose="03000509000000000000" pitchFamily="65" charset="-120"/>
              </a:rPr>
              <a:t> 2022</a:t>
            </a:r>
          </a:p>
          <a:p>
            <a:r>
              <a:rPr lang="zh-TW" altLang="en-US" dirty="0">
                <a:solidFill>
                  <a:schemeClr val="dk1"/>
                </a:solidFill>
                <a:latin typeface="Georgia" panose="02040502050405020303" pitchFamily="18" charset="0"/>
                <a:ea typeface="微軟正黑體" panose="020B0604030504040204" pitchFamily="34" charset="-120"/>
                <a:cs typeface="Georgia"/>
                <a:sym typeface="Georgia"/>
              </a:rPr>
              <a:t>資誠創新管理諮詢</a:t>
            </a:r>
            <a:endParaRPr lang="en-GB" altLang="zh-TW" b="1" dirty="0"/>
          </a:p>
        </p:txBody>
      </p:sp>
      <p:sp>
        <p:nvSpPr>
          <p:cNvPr id="5" name="Title 4">
            <a:extLst>
              <a:ext uri="{FF2B5EF4-FFF2-40B4-BE49-F238E27FC236}">
                <a16:creationId xmlns:a16="http://schemas.microsoft.com/office/drawing/2014/main" id="{B2BB1C82-9198-4040-B097-F4E2967A9337}"/>
              </a:ext>
            </a:extLst>
          </p:cNvPr>
          <p:cNvSpPr>
            <a:spLocks noGrp="1"/>
          </p:cNvSpPr>
          <p:nvPr>
            <p:ph type="ctrTitle"/>
          </p:nvPr>
        </p:nvSpPr>
        <p:spPr>
          <a:xfrm>
            <a:off x="450872" y="650210"/>
            <a:ext cx="4906220" cy="2678112"/>
          </a:xfrm>
        </p:spPr>
        <p:txBody>
          <a:bodyPr>
            <a:normAutofit/>
          </a:bodyPr>
          <a:lstStyle/>
          <a:p>
            <a:pPr>
              <a:lnSpc>
                <a:spcPct val="100000"/>
              </a:lnSpc>
              <a:spcBef>
                <a:spcPts val="600"/>
              </a:spcBef>
              <a:spcAft>
                <a:spcPts val="600"/>
              </a:spcAft>
            </a:pPr>
            <a:r>
              <a:rPr lang="zh-TW" altLang="en-US" sz="3800" b="1" dirty="0">
                <a:latin typeface="Georgia" panose="02040502050405020303" pitchFamily="18" charset="0"/>
                <a:ea typeface="Microsoft JhengHei"/>
                <a:cs typeface="Microsoft JhengHei"/>
                <a:sym typeface="Microsoft JhengHei"/>
              </a:rPr>
              <a:t>數位轉型專案</a:t>
            </a:r>
            <a:br>
              <a:rPr lang="zh-TW" altLang="en-US" sz="3800" b="1" dirty="0">
                <a:latin typeface="Georgia" panose="02040502050405020303" pitchFamily="18" charset="0"/>
                <a:ea typeface="Microsoft JhengHei"/>
                <a:cs typeface="Microsoft JhengHei"/>
                <a:sym typeface="Microsoft JhengHei"/>
              </a:rPr>
            </a:br>
            <a:r>
              <a:rPr lang="en-US" altLang="zh-TW" sz="3800" b="1" dirty="0">
                <a:latin typeface="Georgia" panose="02040502050405020303" pitchFamily="18" charset="0"/>
                <a:ea typeface="Microsoft JhengHei"/>
                <a:cs typeface="Microsoft JhengHei"/>
                <a:sym typeface="Microsoft JhengHei"/>
              </a:rPr>
              <a:t>Final Report</a:t>
            </a:r>
            <a:endParaRPr lang="en-US" sz="3800" dirty="0"/>
          </a:p>
        </p:txBody>
      </p:sp>
      <p:pic>
        <p:nvPicPr>
          <p:cNvPr id="14" name="圖片版面配置區 13">
            <a:extLst>
              <a:ext uri="{FF2B5EF4-FFF2-40B4-BE49-F238E27FC236}">
                <a16:creationId xmlns:a16="http://schemas.microsoft.com/office/drawing/2014/main" id="{635CE89A-E639-4804-B5B0-2352A6BF6E07}"/>
              </a:ext>
            </a:extLst>
          </p:cNvPr>
          <p:cNvPicPr>
            <a:picLocks noGrp="1" noChangeAspect="1"/>
          </p:cNvPicPr>
          <p:nvPr>
            <p:ph type="pic" sz="quarter" idx="10"/>
          </p:nvPr>
        </p:nvPicPr>
        <p:blipFill>
          <a:blip r:embed="rId2"/>
          <a:srcRect l="25273" r="25273"/>
          <a:stretch>
            <a:fillRect/>
          </a:stretch>
        </p:blipFill>
        <p:spPr/>
      </p:pic>
    </p:spTree>
    <p:extLst>
      <p:ext uri="{BB962C8B-B14F-4D97-AF65-F5344CB8AC3E}">
        <p14:creationId xmlns:p14="http://schemas.microsoft.com/office/powerpoint/2010/main" val="275234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38B1E13F-57DF-4ADC-A5A9-FF34BA707DA3}"/>
              </a:ext>
            </a:extLst>
          </p:cNvPr>
          <p:cNvSpPr>
            <a:spLocks noGrp="1"/>
          </p:cNvSpPr>
          <p:nvPr>
            <p:ph type="pic" sz="quarter" idx="18"/>
          </p:nvPr>
        </p:nvSpPr>
        <p:spPr>
          <a:xfrm>
            <a:off x="541019" y="1676400"/>
            <a:ext cx="10568939" cy="5111067"/>
          </a:xfrm>
        </p:spPr>
      </p:sp>
      <p:sp>
        <p:nvSpPr>
          <p:cNvPr id="23" name="Text Placeholder 22">
            <a:extLst>
              <a:ext uri="{FF2B5EF4-FFF2-40B4-BE49-F238E27FC236}">
                <a16:creationId xmlns:a16="http://schemas.microsoft.com/office/drawing/2014/main" id="{78543307-8E38-4FD1-9B64-1FA11061C958}"/>
              </a:ext>
            </a:extLst>
          </p:cNvPr>
          <p:cNvSpPr>
            <a:spLocks noGrp="1"/>
          </p:cNvSpPr>
          <p:nvPr>
            <p:ph type="body" sz="quarter" idx="17"/>
          </p:nvPr>
        </p:nvSpPr>
        <p:spPr/>
        <p:txBody>
          <a:bodyPr/>
          <a:lstStyle/>
          <a:p>
            <a:pPr marL="0" indent="0">
              <a:buNone/>
            </a:pPr>
            <a:r>
              <a:rPr kumimoji="0" lang="zh-TW" altLang="en-US" sz="28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財務敏感度影響分析</a:t>
            </a:r>
            <a:endParaRPr lang="zh-TW" altLang="en-US" dirty="0"/>
          </a:p>
        </p:txBody>
      </p:sp>
      <p:sp>
        <p:nvSpPr>
          <p:cNvPr id="6" name="TextBox 5">
            <a:extLst>
              <a:ext uri="{FF2B5EF4-FFF2-40B4-BE49-F238E27FC236}">
                <a16:creationId xmlns:a16="http://schemas.microsoft.com/office/drawing/2014/main" id="{045877A5-12CF-4EF2-9139-2274C86C7334}"/>
              </a:ext>
            </a:extLst>
          </p:cNvPr>
          <p:cNvSpPr txBox="1"/>
          <p:nvPr/>
        </p:nvSpPr>
        <p:spPr>
          <a:xfrm>
            <a:off x="2447088" y="1643025"/>
            <a:ext cx="7730396" cy="317676"/>
          </a:xfrm>
          <a:prstGeom prst="rect">
            <a:avLst/>
          </a:prstGeom>
          <a:noFill/>
        </p:spPr>
        <p:txBody>
          <a:bodyPr wrap="square" rtlCol="0">
            <a:spAutoFit/>
          </a:bodyPr>
          <a:lstStyle/>
          <a:p>
            <a:pPr algn="ctr">
              <a:buClr>
                <a:srgbClr val="000000"/>
              </a:buClr>
              <a:buFont typeface="Arial"/>
              <a:buNone/>
            </a:pPr>
            <a:r>
              <a:rPr lang="en-US" altLang="zh-TW" sz="1400" kern="0" dirty="0">
                <a:solidFill>
                  <a:srgbClr val="000000"/>
                </a:solidFill>
                <a:latin typeface="Arial" panose="020B0604020202020204" pitchFamily="34" charset="0"/>
                <a:cs typeface="Arial"/>
                <a:sym typeface="Arial"/>
              </a:rPr>
              <a:t>The What-If Analysis</a:t>
            </a:r>
            <a:r>
              <a:rPr lang="zh-TW" altLang="en-US" sz="1400" kern="0" dirty="0">
                <a:solidFill>
                  <a:srgbClr val="000000"/>
                </a:solidFill>
                <a:latin typeface="Arial" panose="020B0604020202020204" pitchFamily="34" charset="0"/>
                <a:cs typeface="Arial"/>
                <a:sym typeface="Arial"/>
              </a:rPr>
              <a:t>：</a:t>
            </a:r>
            <a:r>
              <a:rPr lang="en-US" altLang="zh-TW" sz="1400" kern="0" dirty="0">
                <a:solidFill>
                  <a:srgbClr val="000000"/>
                </a:solidFill>
                <a:latin typeface="Arial" panose="020B0604020202020204" pitchFamily="34" charset="0"/>
                <a:cs typeface="Arial"/>
                <a:sym typeface="Arial"/>
              </a:rPr>
              <a:t>First year cash flow benefits of a 1% improvement in Revenue (In Mil)</a:t>
            </a:r>
            <a:endParaRPr lang="en-US" altLang="zh-TW" sz="1100" kern="0" dirty="0">
              <a:solidFill>
                <a:srgbClr val="000000"/>
              </a:solidFill>
              <a:latin typeface="Arial"/>
              <a:cs typeface="Arial"/>
              <a:sym typeface="Arial"/>
            </a:endParaRPr>
          </a:p>
        </p:txBody>
      </p:sp>
    </p:spTree>
    <p:extLst>
      <p:ext uri="{BB962C8B-B14F-4D97-AF65-F5344CB8AC3E}">
        <p14:creationId xmlns:p14="http://schemas.microsoft.com/office/powerpoint/2010/main" val="756947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79"/>
          <p:cNvSpPr txBox="1">
            <a:spLocks noGrp="1"/>
          </p:cNvSpPr>
          <p:nvPr>
            <p:ph type="title"/>
          </p:nvPr>
        </p:nvSpPr>
        <p:spPr>
          <a:xfrm>
            <a:off x="4787812" y="2570577"/>
            <a:ext cx="4936800" cy="2564400"/>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lt1"/>
              </a:buClr>
              <a:buSzPts val="4000"/>
              <a:buFont typeface="Arial"/>
              <a:buNone/>
            </a:pPr>
            <a:r>
              <a:rPr lang="zh-TW" altLang="en-US" dirty="0"/>
              <a:t>數位藍圖建議</a:t>
            </a:r>
            <a:endParaRPr dirty="0"/>
          </a:p>
        </p:txBody>
      </p:sp>
      <p:sp>
        <p:nvSpPr>
          <p:cNvPr id="508" name="Google Shape;508;p79"/>
          <p:cNvSpPr txBox="1">
            <a:spLocks noGrp="1"/>
          </p:cNvSpPr>
          <p:nvPr>
            <p:ph type="body" idx="4294967295"/>
          </p:nvPr>
        </p:nvSpPr>
        <p:spPr>
          <a:xfrm>
            <a:off x="442912" y="0"/>
            <a:ext cx="4344900" cy="6858000"/>
          </a:xfrm>
          <a:prstGeom prst="rect">
            <a:avLst/>
          </a:prstGeom>
          <a:no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Clr>
                <a:schemeClr val="lt1"/>
              </a:buClr>
              <a:buSzPts val="65000"/>
              <a:buFont typeface="Arial"/>
              <a:buNone/>
            </a:pPr>
            <a:r>
              <a:rPr lang="en-GB" sz="21800" b="0" i="0" u="none" strike="noStrike" cap="none" dirty="0">
                <a:solidFill>
                  <a:schemeClr val="lt1"/>
                </a:solidFill>
                <a:latin typeface="Arial"/>
                <a:ea typeface="Arial"/>
                <a:cs typeface="Arial"/>
                <a:sym typeface="Arial"/>
              </a:rPr>
              <a:t>3</a:t>
            </a:r>
            <a:endParaRPr sz="900" dirty="0"/>
          </a:p>
        </p:txBody>
      </p:sp>
    </p:spTree>
    <p:extLst>
      <p:ext uri="{BB962C8B-B14F-4D97-AF65-F5344CB8AC3E}">
        <p14:creationId xmlns:p14="http://schemas.microsoft.com/office/powerpoint/2010/main" val="746568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8FB02E5-17AD-4FC7-9FFA-30185C2F65B5}"/>
              </a:ext>
            </a:extLst>
          </p:cNvPr>
          <p:cNvSpPr>
            <a:spLocks noGrp="1"/>
          </p:cNvSpPr>
          <p:nvPr>
            <p:ph type="pic" sz="quarter" idx="18"/>
          </p:nvPr>
        </p:nvSpPr>
        <p:spPr>
          <a:xfrm>
            <a:off x="1322592" y="1280679"/>
            <a:ext cx="9546813" cy="5697405"/>
          </a:xfrm>
        </p:spPr>
      </p:sp>
      <p:sp>
        <p:nvSpPr>
          <p:cNvPr id="3" name="Text Placeholder 2">
            <a:extLst>
              <a:ext uri="{FF2B5EF4-FFF2-40B4-BE49-F238E27FC236}">
                <a16:creationId xmlns:a16="http://schemas.microsoft.com/office/drawing/2014/main" id="{1C65488C-5CAA-4390-8C24-6E69109C9B35}"/>
              </a:ext>
            </a:extLst>
          </p:cNvPr>
          <p:cNvSpPr>
            <a:spLocks noGrp="1"/>
          </p:cNvSpPr>
          <p:nvPr>
            <p:ph type="body" sz="quarter" idx="17"/>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優先順序矩陣圖</a:t>
            </a:r>
          </a:p>
        </p:txBody>
      </p:sp>
    </p:spTree>
    <p:extLst>
      <p:ext uri="{BB962C8B-B14F-4D97-AF65-F5344CB8AC3E}">
        <p14:creationId xmlns:p14="http://schemas.microsoft.com/office/powerpoint/2010/main" val="1901971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59B7025A-74A2-4427-82B9-BDBE4F39F7B4}"/>
              </a:ext>
            </a:extLst>
          </p:cNvPr>
          <p:cNvGrpSpPr/>
          <p:nvPr/>
        </p:nvGrpSpPr>
        <p:grpSpPr>
          <a:xfrm>
            <a:off x="403752" y="1796604"/>
            <a:ext cx="11205729" cy="4142640"/>
            <a:chOff x="1991137" y="2103439"/>
            <a:chExt cx="5555988" cy="2088425"/>
          </a:xfrm>
        </p:grpSpPr>
        <p:sp>
          <p:nvSpPr>
            <p:cNvPr id="53" name="Content Placeholder 16">
              <a:extLst>
                <a:ext uri="{FF2B5EF4-FFF2-40B4-BE49-F238E27FC236}">
                  <a16:creationId xmlns:a16="http://schemas.microsoft.com/office/drawing/2014/main" id="{5674FA3B-94C9-4C9A-8855-F76F8AFBB94D}"/>
                </a:ext>
              </a:extLst>
            </p:cNvPr>
            <p:cNvSpPr txBox="1">
              <a:spLocks/>
            </p:cNvSpPr>
            <p:nvPr/>
          </p:nvSpPr>
          <p:spPr bwMode="auto">
            <a:xfrm>
              <a:off x="2365069" y="2103439"/>
              <a:ext cx="1023115" cy="2088425"/>
            </a:xfrm>
            <a:prstGeom prst="rect">
              <a:avLst/>
            </a:prstGeom>
            <a:solidFill>
              <a:srgbClr val="7D7D7D"/>
            </a:solidFill>
            <a:ln w="0">
              <a:noFill/>
              <a:miter lim="800000"/>
              <a:headEnd/>
              <a:tailEnd/>
            </a:ln>
          </p:spPr>
          <p:txBody>
            <a:bodyPr lIns="61568" tIns="61568" rIns="61568" bIns="30783" anchor="t"/>
            <a:lstStyle/>
            <a:p>
              <a:pPr marL="0" marR="0" lvl="1" indent="-54277" algn="ctr" defTabSz="891697" eaLnBrk="1" fontAlgn="base" latinLnBrk="0" hangingPunct="1">
                <a:lnSpc>
                  <a:spcPct val="150000"/>
                </a:lnSpc>
                <a:spcBef>
                  <a:spcPct val="0"/>
                </a:spcBef>
                <a:spcAft>
                  <a:spcPts val="85"/>
                </a:spcAft>
                <a:buClr>
                  <a:srgbClr val="000000"/>
                </a:buClr>
                <a:buSzTx/>
                <a:buFont typeface="Arial"/>
                <a:buNone/>
                <a:tabLst/>
                <a:defRPr/>
              </a:pPr>
              <a:r>
                <a:rPr kumimoji="0" lang="en-GB" sz="1200" b="1" i="0" u="none" strike="noStrike" kern="0" cap="none" spc="0" normalizeH="0" baseline="0" noProof="0" dirty="0">
                  <a:ln>
                    <a:noFill/>
                  </a:ln>
                  <a:solidFill>
                    <a:srgbClr val="000000"/>
                  </a:solidFill>
                  <a:effectLst/>
                  <a:uLnTx/>
                  <a:uFillTx/>
                  <a:latin typeface="Arial"/>
                  <a:cs typeface="Arial"/>
                  <a:sym typeface="Arial"/>
                </a:rPr>
                <a:t>Solution</a:t>
              </a:r>
            </a:p>
          </p:txBody>
        </p:sp>
        <p:sp>
          <p:nvSpPr>
            <p:cNvPr id="54" name="Content Placeholder 16">
              <a:extLst>
                <a:ext uri="{FF2B5EF4-FFF2-40B4-BE49-F238E27FC236}">
                  <a16:creationId xmlns:a16="http://schemas.microsoft.com/office/drawing/2014/main" id="{5D19A4D8-0622-4DB2-B1D6-D2D823B377D7}"/>
                </a:ext>
              </a:extLst>
            </p:cNvPr>
            <p:cNvSpPr txBox="1">
              <a:spLocks/>
            </p:cNvSpPr>
            <p:nvPr/>
          </p:nvSpPr>
          <p:spPr bwMode="auto">
            <a:xfrm>
              <a:off x="3435256" y="2103439"/>
              <a:ext cx="1023115" cy="2088425"/>
            </a:xfrm>
            <a:prstGeom prst="rect">
              <a:avLst/>
            </a:prstGeom>
            <a:solidFill>
              <a:srgbClr val="FFFFFF">
                <a:lumMod val="65000"/>
              </a:srgbClr>
            </a:solidFill>
            <a:ln w="0">
              <a:solidFill>
                <a:srgbClr val="FFFFFF">
                  <a:lumMod val="65000"/>
                </a:srgbClr>
              </a:solidFill>
              <a:miter lim="800000"/>
              <a:headEnd/>
              <a:tailEnd/>
            </a:ln>
          </p:spPr>
          <p:txBody>
            <a:bodyPr lIns="61568" tIns="61568" rIns="61568" bIns="30783" anchor="t"/>
            <a:lstStyle/>
            <a:p>
              <a:pPr marL="0" marR="0" lvl="1" indent="-54277" algn="ctr" defTabSz="891697" eaLnBrk="1" fontAlgn="base" latinLnBrk="0" hangingPunct="1">
                <a:lnSpc>
                  <a:spcPct val="150000"/>
                </a:lnSpc>
                <a:spcBef>
                  <a:spcPct val="0"/>
                </a:spcBef>
                <a:spcAft>
                  <a:spcPts val="85"/>
                </a:spcAft>
                <a:buClr>
                  <a:srgbClr val="000000"/>
                </a:buClr>
                <a:buSzTx/>
                <a:buFont typeface="Arial"/>
                <a:buNone/>
                <a:tabLst/>
                <a:defRPr/>
              </a:pPr>
              <a:r>
                <a:rPr kumimoji="0" lang="en-GB" sz="1200" b="1" i="0" u="none" strike="noStrike" kern="0" cap="none" spc="0" normalizeH="0" baseline="0" noProof="0" dirty="0">
                  <a:ln>
                    <a:noFill/>
                  </a:ln>
                  <a:solidFill>
                    <a:srgbClr val="000000"/>
                  </a:solidFill>
                  <a:effectLst/>
                  <a:uLnTx/>
                  <a:uFillTx/>
                  <a:latin typeface="Arial"/>
                  <a:cs typeface="Arial"/>
                  <a:sym typeface="Arial"/>
                </a:rPr>
                <a:t>ROI</a:t>
              </a:r>
            </a:p>
          </p:txBody>
        </p:sp>
        <p:sp>
          <p:nvSpPr>
            <p:cNvPr id="55" name="Content Placeholder 16">
              <a:extLst>
                <a:ext uri="{FF2B5EF4-FFF2-40B4-BE49-F238E27FC236}">
                  <a16:creationId xmlns:a16="http://schemas.microsoft.com/office/drawing/2014/main" id="{CBB98ACF-FE25-4F28-B473-D214F37CFA94}"/>
                </a:ext>
              </a:extLst>
            </p:cNvPr>
            <p:cNvSpPr txBox="1">
              <a:spLocks/>
            </p:cNvSpPr>
            <p:nvPr/>
          </p:nvSpPr>
          <p:spPr bwMode="auto">
            <a:xfrm>
              <a:off x="2414869" y="2440909"/>
              <a:ext cx="923515" cy="277055"/>
            </a:xfrm>
            <a:prstGeom prst="rect">
              <a:avLst/>
            </a:prstGeom>
            <a:solidFill>
              <a:srgbClr val="D04A02">
                <a:lumMod val="40000"/>
                <a:lumOff val="60000"/>
              </a:srgbClr>
            </a:solidFill>
            <a:ln w="0">
              <a:solidFill>
                <a:srgbClr val="D04A02">
                  <a:lumMod val="40000"/>
                  <a:lumOff val="60000"/>
                </a:srgbClr>
              </a:solidFill>
              <a:miter lim="800000"/>
              <a:headEnd/>
              <a:tailEnd/>
            </a:ln>
          </p:spPr>
          <p:txBody>
            <a:bodyPr lIns="61568" tIns="61568" rIns="61568" bIns="30783" anchor="t"/>
            <a:lstStyle/>
            <a:p>
              <a:pPr marL="0" marR="0" lvl="1" indent="0" defTabSz="891697" eaLnBrk="1" fontAlgn="base" latinLnBrk="0" hangingPunct="1">
                <a:lnSpc>
                  <a:spcPct val="200000"/>
                </a:lnSpc>
                <a:spcBef>
                  <a:spcPct val="0"/>
                </a:spcBef>
                <a:spcAft>
                  <a:spcPts val="85"/>
                </a:spcAft>
                <a:buClr>
                  <a:srgbClr val="000000"/>
                </a:buClr>
                <a:buSzTx/>
                <a:buFont typeface="Arial"/>
                <a:buNone/>
                <a:tabLst/>
                <a:defRPr/>
              </a:pPr>
              <a:endParaRPr kumimoji="0" lang="zh-TW" altLang="en-US"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56" name="Content Placeholder 16">
              <a:extLst>
                <a:ext uri="{FF2B5EF4-FFF2-40B4-BE49-F238E27FC236}">
                  <a16:creationId xmlns:a16="http://schemas.microsoft.com/office/drawing/2014/main" id="{C5571835-369D-4C95-BFA1-574AA908A51F}"/>
                </a:ext>
              </a:extLst>
            </p:cNvPr>
            <p:cNvSpPr txBox="1">
              <a:spLocks/>
            </p:cNvSpPr>
            <p:nvPr/>
          </p:nvSpPr>
          <p:spPr bwMode="auto">
            <a:xfrm>
              <a:off x="2414869" y="2839757"/>
              <a:ext cx="923515" cy="277055"/>
            </a:xfrm>
            <a:prstGeom prst="rect">
              <a:avLst/>
            </a:prstGeom>
            <a:solidFill>
              <a:srgbClr val="E0301E">
                <a:lumMod val="40000"/>
                <a:lumOff val="60000"/>
              </a:srgbClr>
            </a:solidFill>
            <a:ln w="0">
              <a:solidFill>
                <a:srgbClr val="E0301E">
                  <a:lumMod val="40000"/>
                  <a:lumOff val="60000"/>
                </a:srgbClr>
              </a:solidFill>
              <a:miter lim="800000"/>
              <a:headEnd/>
              <a:tailEnd/>
            </a:ln>
          </p:spPr>
          <p:txBody>
            <a:bodyPr lIns="61568" tIns="61568" rIns="61568" bIns="30783" anchor="t"/>
            <a:lstStyle/>
            <a:p>
              <a:pPr marL="0" marR="0" lvl="1" indent="0" algn="ctr" defTabSz="891697" eaLnBrk="1" fontAlgn="base" latinLnBrk="0" hangingPunct="1">
                <a:lnSpc>
                  <a:spcPct val="200000"/>
                </a:lnSpc>
                <a:spcBef>
                  <a:spcPct val="0"/>
                </a:spcBef>
                <a:spcAft>
                  <a:spcPts val="85"/>
                </a:spcAft>
                <a:buClr>
                  <a:srgbClr val="000000"/>
                </a:buClr>
                <a:buSzTx/>
                <a:buFont typeface="Arial"/>
                <a:buNone/>
                <a:tabLst/>
                <a:defRPr/>
              </a:pPr>
              <a:endParaRPr kumimoji="0" lang="zh-TW" altLang="en-US"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57" name="Content Placeholder 16">
              <a:extLst>
                <a:ext uri="{FF2B5EF4-FFF2-40B4-BE49-F238E27FC236}">
                  <a16:creationId xmlns:a16="http://schemas.microsoft.com/office/drawing/2014/main" id="{8A6B0C41-A6DC-4C7A-B2C5-C6212DEB2DA8}"/>
                </a:ext>
              </a:extLst>
            </p:cNvPr>
            <p:cNvSpPr txBox="1">
              <a:spLocks/>
            </p:cNvSpPr>
            <p:nvPr/>
          </p:nvSpPr>
          <p:spPr bwMode="auto">
            <a:xfrm>
              <a:off x="2414869" y="3242650"/>
              <a:ext cx="923515" cy="277055"/>
            </a:xfrm>
            <a:prstGeom prst="rect">
              <a:avLst/>
            </a:prstGeom>
            <a:solidFill>
              <a:srgbClr val="D04A02"/>
            </a:solidFill>
            <a:ln w="0">
              <a:solidFill>
                <a:srgbClr val="D04A02"/>
              </a:solidFill>
              <a:miter lim="800000"/>
              <a:headEnd/>
              <a:tailEnd/>
            </a:ln>
          </p:spPr>
          <p:txBody>
            <a:bodyPr lIns="61568" tIns="61568" rIns="61568" bIns="30783" anchor="t"/>
            <a:lstStyle/>
            <a:p>
              <a:pPr marL="0" marR="0" lvl="1" indent="0" algn="ctr" defTabSz="891697" eaLnBrk="1" fontAlgn="base" latinLnBrk="0" hangingPunct="1">
                <a:lnSpc>
                  <a:spcPct val="200000"/>
                </a:lnSpc>
                <a:spcBef>
                  <a:spcPct val="0"/>
                </a:spcBef>
                <a:spcAft>
                  <a:spcPts val="85"/>
                </a:spcAft>
                <a:buClr>
                  <a:srgbClr val="000000"/>
                </a:buClr>
                <a:buSzTx/>
                <a:buFont typeface="Arial"/>
                <a:buNone/>
                <a:tabLst/>
                <a:defRPr/>
              </a:pPr>
              <a:endParaRPr kumimoji="0" lang="en-US"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58" name="Content Placeholder 16">
              <a:extLst>
                <a:ext uri="{FF2B5EF4-FFF2-40B4-BE49-F238E27FC236}">
                  <a16:creationId xmlns:a16="http://schemas.microsoft.com/office/drawing/2014/main" id="{3AD8F977-B263-4679-B95D-F9E67B654213}"/>
                </a:ext>
              </a:extLst>
            </p:cNvPr>
            <p:cNvSpPr txBox="1">
              <a:spLocks/>
            </p:cNvSpPr>
            <p:nvPr/>
          </p:nvSpPr>
          <p:spPr bwMode="auto">
            <a:xfrm>
              <a:off x="2414869" y="3657470"/>
              <a:ext cx="923515" cy="277055"/>
            </a:xfrm>
            <a:prstGeom prst="rect">
              <a:avLst/>
            </a:prstGeom>
            <a:solidFill>
              <a:srgbClr val="D04A02">
                <a:lumMod val="60000"/>
                <a:lumOff val="40000"/>
              </a:srgbClr>
            </a:solidFill>
            <a:ln w="0">
              <a:solidFill>
                <a:srgbClr val="D04A02">
                  <a:lumMod val="60000"/>
                  <a:lumOff val="40000"/>
                </a:srgbClr>
              </a:solidFill>
              <a:miter lim="800000"/>
              <a:headEnd/>
              <a:tailEnd/>
            </a:ln>
          </p:spPr>
          <p:txBody>
            <a:bodyPr lIns="61568" tIns="61568" rIns="61568" bIns="30783" anchor="t"/>
            <a:lstStyle/>
            <a:p>
              <a:pPr marL="0" marR="0" lvl="1" indent="0" algn="ctr" defTabSz="891697" eaLnBrk="1" fontAlgn="base" latinLnBrk="0" hangingPunct="1">
                <a:lnSpc>
                  <a:spcPct val="200000"/>
                </a:lnSpc>
                <a:spcBef>
                  <a:spcPct val="0"/>
                </a:spcBef>
                <a:spcAft>
                  <a:spcPts val="85"/>
                </a:spcAft>
                <a:buClr>
                  <a:srgbClr val="000000"/>
                </a:buClr>
                <a:buSzTx/>
                <a:buFont typeface="Arial"/>
                <a:buNone/>
                <a:tabLst/>
                <a:defRPr/>
              </a:pPr>
              <a:endParaRPr kumimoji="0" lang="en-US"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59" name="Content Placeholder 16">
              <a:extLst>
                <a:ext uri="{FF2B5EF4-FFF2-40B4-BE49-F238E27FC236}">
                  <a16:creationId xmlns:a16="http://schemas.microsoft.com/office/drawing/2014/main" id="{0DF49B89-2D49-4CFE-BBC9-64265D797D7D}"/>
                </a:ext>
              </a:extLst>
            </p:cNvPr>
            <p:cNvSpPr txBox="1">
              <a:spLocks/>
            </p:cNvSpPr>
            <p:nvPr/>
          </p:nvSpPr>
          <p:spPr bwMode="auto">
            <a:xfrm>
              <a:off x="3485056" y="2440909"/>
              <a:ext cx="923515" cy="277055"/>
            </a:xfrm>
            <a:prstGeom prst="rect">
              <a:avLst/>
            </a:prstGeom>
            <a:solidFill>
              <a:srgbClr val="FFFFFF"/>
            </a:solidFill>
            <a:ln w="0">
              <a:solidFill>
                <a:srgbClr val="968C6D"/>
              </a:solidFill>
              <a:miter lim="800000"/>
              <a:headEnd/>
              <a:tailEnd/>
            </a:ln>
          </p:spPr>
          <p:txBody>
            <a:bodyPr lIns="61568" tIns="61568" rIns="61568" bIns="30783" anchor="t"/>
            <a:lstStyle/>
            <a:p>
              <a:pPr marL="0" marR="0" lvl="1" indent="0" algn="ctr" defTabSz="891697" eaLnBrk="1" fontAlgn="base" latinLnBrk="0" hangingPunct="1">
                <a:lnSpc>
                  <a:spcPct val="200000"/>
                </a:lnSpc>
                <a:spcBef>
                  <a:spcPct val="0"/>
                </a:spcBef>
                <a:spcAft>
                  <a:spcPts val="85"/>
                </a:spcAft>
                <a:buClr>
                  <a:srgbClr val="000000"/>
                </a:buClr>
                <a:buSzTx/>
                <a:buFont typeface="Arial"/>
                <a:buNone/>
                <a:tabLst/>
                <a:defRPr/>
              </a:pPr>
              <a:endParaRPr kumimoji="0" lang="en-GB" sz="1200" b="0" i="0" u="none" strike="noStrike" kern="0" cap="none" spc="0" normalizeH="0" baseline="0" noProof="0" dirty="0">
                <a:ln>
                  <a:noFill/>
                </a:ln>
                <a:solidFill>
                  <a:srgbClr val="000000"/>
                </a:solidFill>
                <a:effectLst/>
                <a:uLnTx/>
                <a:uFillTx/>
                <a:latin typeface="Arial"/>
                <a:cs typeface="Arial"/>
                <a:sym typeface="Arial"/>
              </a:endParaRPr>
            </a:p>
          </p:txBody>
        </p:sp>
        <p:sp>
          <p:nvSpPr>
            <p:cNvPr id="60" name="Content Placeholder 16">
              <a:extLst>
                <a:ext uri="{FF2B5EF4-FFF2-40B4-BE49-F238E27FC236}">
                  <a16:creationId xmlns:a16="http://schemas.microsoft.com/office/drawing/2014/main" id="{8F873166-1541-4022-AB75-E4990FC888B3}"/>
                </a:ext>
              </a:extLst>
            </p:cNvPr>
            <p:cNvSpPr txBox="1">
              <a:spLocks/>
            </p:cNvSpPr>
            <p:nvPr/>
          </p:nvSpPr>
          <p:spPr bwMode="auto">
            <a:xfrm>
              <a:off x="3485056" y="2839757"/>
              <a:ext cx="923515" cy="277055"/>
            </a:xfrm>
            <a:prstGeom prst="rect">
              <a:avLst/>
            </a:prstGeom>
            <a:solidFill>
              <a:srgbClr val="FFFFFF"/>
            </a:solidFill>
            <a:ln w="0">
              <a:solidFill>
                <a:srgbClr val="968C6D"/>
              </a:solidFill>
              <a:miter lim="800000"/>
              <a:headEnd/>
              <a:tailEnd/>
            </a:ln>
          </p:spPr>
          <p:txBody>
            <a:bodyPr lIns="61568" tIns="61568" rIns="61568" bIns="30783" anchor="t"/>
            <a:lstStyle/>
            <a:p>
              <a:pPr marL="0" marR="0" lvl="1" indent="0" algn="ctr" defTabSz="891697" eaLnBrk="1" fontAlgn="base" latinLnBrk="0" hangingPunct="1">
                <a:lnSpc>
                  <a:spcPct val="200000"/>
                </a:lnSpc>
                <a:spcBef>
                  <a:spcPct val="0"/>
                </a:spcBef>
                <a:spcAft>
                  <a:spcPts val="85"/>
                </a:spcAft>
                <a:buClr>
                  <a:srgbClr val="000000"/>
                </a:buClr>
                <a:buSzTx/>
                <a:buFont typeface="Arial"/>
                <a:buNone/>
                <a:tabLst/>
                <a:defRPr/>
              </a:pPr>
              <a:endParaRPr kumimoji="0" lang="en-GB" sz="1200" b="0" i="0" u="none" strike="noStrike" kern="0" cap="none" spc="0" normalizeH="0" baseline="0" noProof="0" dirty="0">
                <a:ln>
                  <a:noFill/>
                </a:ln>
                <a:solidFill>
                  <a:srgbClr val="000000"/>
                </a:solidFill>
                <a:effectLst/>
                <a:uLnTx/>
                <a:uFillTx/>
                <a:latin typeface="Arial"/>
                <a:cs typeface="Arial"/>
                <a:sym typeface="Arial"/>
              </a:endParaRPr>
            </a:p>
          </p:txBody>
        </p:sp>
        <p:sp>
          <p:nvSpPr>
            <p:cNvPr id="61" name="Content Placeholder 16">
              <a:extLst>
                <a:ext uri="{FF2B5EF4-FFF2-40B4-BE49-F238E27FC236}">
                  <a16:creationId xmlns:a16="http://schemas.microsoft.com/office/drawing/2014/main" id="{7803B64B-4BEC-4FDF-9940-24E8567E9A46}"/>
                </a:ext>
              </a:extLst>
            </p:cNvPr>
            <p:cNvSpPr txBox="1">
              <a:spLocks/>
            </p:cNvSpPr>
            <p:nvPr/>
          </p:nvSpPr>
          <p:spPr bwMode="auto">
            <a:xfrm>
              <a:off x="3485056" y="3242650"/>
              <a:ext cx="923515" cy="277055"/>
            </a:xfrm>
            <a:prstGeom prst="rect">
              <a:avLst/>
            </a:prstGeom>
            <a:solidFill>
              <a:srgbClr val="FFFFFF"/>
            </a:solidFill>
            <a:ln w="0">
              <a:solidFill>
                <a:srgbClr val="968C6D"/>
              </a:solidFill>
              <a:miter lim="800000"/>
              <a:headEnd/>
              <a:tailEnd/>
            </a:ln>
          </p:spPr>
          <p:txBody>
            <a:bodyPr lIns="61568" tIns="61568" rIns="61568" bIns="30783" anchor="t"/>
            <a:lstStyle/>
            <a:p>
              <a:pPr marL="0" marR="0" lvl="1" indent="0" algn="ctr" defTabSz="891697" eaLnBrk="1" fontAlgn="base" latinLnBrk="0" hangingPunct="1">
                <a:lnSpc>
                  <a:spcPct val="200000"/>
                </a:lnSpc>
                <a:spcBef>
                  <a:spcPct val="0"/>
                </a:spcBef>
                <a:spcAft>
                  <a:spcPts val="85"/>
                </a:spcAft>
                <a:buClr>
                  <a:srgbClr val="000000"/>
                </a:buClr>
                <a:buSzTx/>
                <a:buFont typeface="Arial"/>
                <a:buNone/>
                <a:tabLst/>
                <a:defRPr/>
              </a:pPr>
              <a:endParaRPr kumimoji="0" lang="en-GB" sz="1200" b="0" i="0" u="none" strike="noStrike" kern="0" cap="none" spc="0" normalizeH="0" baseline="0" noProof="0" dirty="0">
                <a:ln>
                  <a:noFill/>
                </a:ln>
                <a:solidFill>
                  <a:srgbClr val="000000"/>
                </a:solidFill>
                <a:effectLst/>
                <a:uLnTx/>
                <a:uFillTx/>
                <a:latin typeface="Arial"/>
                <a:cs typeface="Arial"/>
                <a:sym typeface="Arial"/>
              </a:endParaRPr>
            </a:p>
          </p:txBody>
        </p:sp>
        <p:sp>
          <p:nvSpPr>
            <p:cNvPr id="62" name="Content Placeholder 16">
              <a:extLst>
                <a:ext uri="{FF2B5EF4-FFF2-40B4-BE49-F238E27FC236}">
                  <a16:creationId xmlns:a16="http://schemas.microsoft.com/office/drawing/2014/main" id="{5EA28806-54C9-4912-BCC5-26EEC870400C}"/>
                </a:ext>
              </a:extLst>
            </p:cNvPr>
            <p:cNvSpPr txBox="1">
              <a:spLocks/>
            </p:cNvSpPr>
            <p:nvPr/>
          </p:nvSpPr>
          <p:spPr bwMode="auto">
            <a:xfrm>
              <a:off x="3485056" y="3657470"/>
              <a:ext cx="923515" cy="277055"/>
            </a:xfrm>
            <a:prstGeom prst="rect">
              <a:avLst/>
            </a:prstGeom>
            <a:solidFill>
              <a:srgbClr val="FFFFFF"/>
            </a:solidFill>
            <a:ln w="0">
              <a:noFill/>
              <a:miter lim="800000"/>
              <a:headEnd/>
              <a:tailEnd/>
            </a:ln>
          </p:spPr>
          <p:txBody>
            <a:bodyPr lIns="61568" tIns="61568" rIns="61568" bIns="30783" anchor="t"/>
            <a:lstStyle/>
            <a:p>
              <a:pPr marL="0" marR="0" lvl="1" indent="0" algn="ctr" defTabSz="891697" eaLnBrk="1" fontAlgn="base" latinLnBrk="0" hangingPunct="1">
                <a:lnSpc>
                  <a:spcPct val="200000"/>
                </a:lnSpc>
                <a:spcBef>
                  <a:spcPct val="0"/>
                </a:spcBef>
                <a:spcAft>
                  <a:spcPts val="85"/>
                </a:spcAft>
                <a:buClr>
                  <a:srgbClr val="000000"/>
                </a:buClr>
                <a:buSzTx/>
                <a:buFont typeface="Arial"/>
                <a:buNone/>
                <a:tabLst/>
                <a:defRPr/>
              </a:pPr>
              <a:endParaRPr kumimoji="0" lang="en-GB" sz="1200" b="0" i="0" u="none" strike="noStrike" kern="0" cap="none" spc="0" normalizeH="0" baseline="0" noProof="0" dirty="0">
                <a:ln>
                  <a:noFill/>
                </a:ln>
                <a:solidFill>
                  <a:srgbClr val="000000"/>
                </a:solidFill>
                <a:effectLst/>
                <a:uLnTx/>
                <a:uFillTx/>
                <a:latin typeface="Arial"/>
                <a:cs typeface="Arial"/>
                <a:sym typeface="Arial"/>
              </a:endParaRPr>
            </a:p>
          </p:txBody>
        </p:sp>
        <p:grpSp>
          <p:nvGrpSpPr>
            <p:cNvPr id="63" name="Group 62">
              <a:extLst>
                <a:ext uri="{FF2B5EF4-FFF2-40B4-BE49-F238E27FC236}">
                  <a16:creationId xmlns:a16="http://schemas.microsoft.com/office/drawing/2014/main" id="{E5F6648B-EC6E-4608-947C-7E97F8129D94}"/>
                </a:ext>
              </a:extLst>
            </p:cNvPr>
            <p:cNvGrpSpPr/>
            <p:nvPr/>
          </p:nvGrpSpPr>
          <p:grpSpPr>
            <a:xfrm>
              <a:off x="1991137" y="2380658"/>
              <a:ext cx="5555988" cy="1628967"/>
              <a:chOff x="635086" y="3024703"/>
              <a:chExt cx="6228000" cy="1904987"/>
            </a:xfrm>
          </p:grpSpPr>
          <p:cxnSp>
            <p:nvCxnSpPr>
              <p:cNvPr id="68" name="Straight Connector 67">
                <a:extLst>
                  <a:ext uri="{FF2B5EF4-FFF2-40B4-BE49-F238E27FC236}">
                    <a16:creationId xmlns:a16="http://schemas.microsoft.com/office/drawing/2014/main" id="{4F9BE36B-EF36-4366-92C3-1F959A46C1F0}"/>
                  </a:ext>
                </a:extLst>
              </p:cNvPr>
              <p:cNvCxnSpPr/>
              <p:nvPr/>
            </p:nvCxnSpPr>
            <p:spPr>
              <a:xfrm flipV="1">
                <a:off x="635086" y="3024703"/>
                <a:ext cx="6228000" cy="0"/>
              </a:xfrm>
              <a:prstGeom prst="line">
                <a:avLst/>
              </a:prstGeom>
              <a:noFill/>
              <a:ln w="9525" cap="flat" cmpd="sng" algn="ctr">
                <a:solidFill>
                  <a:srgbClr val="968C6D"/>
                </a:solidFill>
                <a:prstDash val="sysDot"/>
              </a:ln>
              <a:effectLst/>
            </p:spPr>
          </p:cxnSp>
          <p:cxnSp>
            <p:nvCxnSpPr>
              <p:cNvPr id="69" name="Straight Connector 68">
                <a:extLst>
                  <a:ext uri="{FF2B5EF4-FFF2-40B4-BE49-F238E27FC236}">
                    <a16:creationId xmlns:a16="http://schemas.microsoft.com/office/drawing/2014/main" id="{AE496086-2B7D-4830-9D62-71A11619E08E}"/>
                  </a:ext>
                </a:extLst>
              </p:cNvPr>
              <p:cNvCxnSpPr/>
              <p:nvPr/>
            </p:nvCxnSpPr>
            <p:spPr>
              <a:xfrm flipV="1">
                <a:off x="635086" y="3493833"/>
                <a:ext cx="6228000" cy="0"/>
              </a:xfrm>
              <a:prstGeom prst="line">
                <a:avLst/>
              </a:prstGeom>
              <a:noFill/>
              <a:ln w="9525" cap="flat" cmpd="sng" algn="ctr">
                <a:solidFill>
                  <a:srgbClr val="968C6D"/>
                </a:solidFill>
                <a:prstDash val="sysDot"/>
              </a:ln>
              <a:effectLst/>
            </p:spPr>
          </p:cxnSp>
          <p:cxnSp>
            <p:nvCxnSpPr>
              <p:cNvPr id="70" name="Straight Connector 69">
                <a:extLst>
                  <a:ext uri="{FF2B5EF4-FFF2-40B4-BE49-F238E27FC236}">
                    <a16:creationId xmlns:a16="http://schemas.microsoft.com/office/drawing/2014/main" id="{B865A4F7-D94A-41C7-B794-EFDC416C66C3}"/>
                  </a:ext>
                </a:extLst>
              </p:cNvPr>
              <p:cNvCxnSpPr/>
              <p:nvPr/>
            </p:nvCxnSpPr>
            <p:spPr>
              <a:xfrm flipV="1">
                <a:off x="635086" y="3959511"/>
                <a:ext cx="6228000" cy="0"/>
              </a:xfrm>
              <a:prstGeom prst="line">
                <a:avLst/>
              </a:prstGeom>
              <a:noFill/>
              <a:ln w="9525" cap="flat" cmpd="sng" algn="ctr">
                <a:solidFill>
                  <a:srgbClr val="968C6D"/>
                </a:solidFill>
                <a:prstDash val="sysDot"/>
              </a:ln>
              <a:effectLst/>
            </p:spPr>
          </p:cxnSp>
          <p:cxnSp>
            <p:nvCxnSpPr>
              <p:cNvPr id="71" name="Straight Connector 70">
                <a:extLst>
                  <a:ext uri="{FF2B5EF4-FFF2-40B4-BE49-F238E27FC236}">
                    <a16:creationId xmlns:a16="http://schemas.microsoft.com/office/drawing/2014/main" id="{D9C65220-F7EA-45CB-8E16-00BD45231BEB}"/>
                  </a:ext>
                </a:extLst>
              </p:cNvPr>
              <p:cNvCxnSpPr/>
              <p:nvPr/>
            </p:nvCxnSpPr>
            <p:spPr>
              <a:xfrm flipV="1">
                <a:off x="635086" y="4440145"/>
                <a:ext cx="6228000" cy="0"/>
              </a:xfrm>
              <a:prstGeom prst="line">
                <a:avLst/>
              </a:prstGeom>
              <a:noFill/>
              <a:ln w="9525" cap="flat" cmpd="sng" algn="ctr">
                <a:solidFill>
                  <a:srgbClr val="968C6D"/>
                </a:solidFill>
                <a:prstDash val="sysDot"/>
              </a:ln>
              <a:effectLst/>
            </p:spPr>
          </p:cxnSp>
          <p:cxnSp>
            <p:nvCxnSpPr>
              <p:cNvPr id="72" name="Straight Connector 71">
                <a:extLst>
                  <a:ext uri="{FF2B5EF4-FFF2-40B4-BE49-F238E27FC236}">
                    <a16:creationId xmlns:a16="http://schemas.microsoft.com/office/drawing/2014/main" id="{3BF0DE89-9520-4DFA-8921-3F97BAEAFC0C}"/>
                  </a:ext>
                </a:extLst>
              </p:cNvPr>
              <p:cNvCxnSpPr/>
              <p:nvPr/>
            </p:nvCxnSpPr>
            <p:spPr>
              <a:xfrm flipV="1">
                <a:off x="635086" y="4929690"/>
                <a:ext cx="6228000" cy="0"/>
              </a:xfrm>
              <a:prstGeom prst="line">
                <a:avLst/>
              </a:prstGeom>
              <a:noFill/>
              <a:ln w="9525" cap="flat" cmpd="sng" algn="ctr">
                <a:solidFill>
                  <a:srgbClr val="968C6D"/>
                </a:solidFill>
                <a:prstDash val="sysDot"/>
              </a:ln>
              <a:effectLst/>
            </p:spPr>
          </p:cxnSp>
        </p:grpSp>
        <p:sp>
          <p:nvSpPr>
            <p:cNvPr id="64" name="Text Box 6">
              <a:extLst>
                <a:ext uri="{FF2B5EF4-FFF2-40B4-BE49-F238E27FC236}">
                  <a16:creationId xmlns:a16="http://schemas.microsoft.com/office/drawing/2014/main" id="{65320960-235C-4BC7-A823-F3F0C7FF23AE}"/>
                </a:ext>
              </a:extLst>
            </p:cNvPr>
            <p:cNvSpPr txBox="1">
              <a:spLocks noChangeArrowheads="1"/>
            </p:cNvSpPr>
            <p:nvPr/>
          </p:nvSpPr>
          <p:spPr bwMode="blackWhite">
            <a:xfrm>
              <a:off x="2064545" y="2425602"/>
              <a:ext cx="300525" cy="310318"/>
            </a:xfrm>
            <a:prstGeom prst="rect">
              <a:avLst/>
            </a:prstGeom>
            <a:noFill/>
            <a:ln w="9525" algn="ctr">
              <a:noFill/>
              <a:miter lim="800000"/>
              <a:headEnd/>
              <a:tailEnd/>
            </a:ln>
          </p:spPr>
          <p:txBody>
            <a:bodyPr wrap="square" lIns="54233" tIns="0" rIns="55343" bIns="0" anchor="ctr">
              <a:spAutoFit/>
            </a:bodyPr>
            <a:lstStyle/>
            <a:p>
              <a:pPr marL="0" marR="0" lvl="0" indent="0" defTabSz="890138" eaLnBrk="1" fontAlgn="base" latinLnBrk="0" hangingPunct="1">
                <a:lnSpc>
                  <a:spcPct val="100000"/>
                </a:lnSpc>
                <a:spcBef>
                  <a:spcPct val="0"/>
                </a:spcBef>
                <a:spcAft>
                  <a:spcPct val="0"/>
                </a:spcAft>
                <a:buClr>
                  <a:srgbClr val="000000"/>
                </a:buClr>
                <a:buSzTx/>
                <a:buFont typeface="Arial"/>
                <a:buNone/>
                <a:tabLst/>
                <a:defRPr/>
              </a:pPr>
              <a:r>
                <a:rPr kumimoji="0" lang="en-US" sz="4000" b="0" i="0" u="none" strike="noStrike" kern="0" cap="none" spc="0" normalizeH="0" baseline="0" noProof="0" dirty="0">
                  <a:ln>
                    <a:noFill/>
                  </a:ln>
                  <a:solidFill>
                    <a:srgbClr val="C00000"/>
                  </a:solidFill>
                  <a:effectLst/>
                  <a:uLnTx/>
                  <a:uFillTx/>
                  <a:latin typeface="Arial"/>
                  <a:cs typeface="Arial"/>
                  <a:sym typeface="Arial"/>
                </a:rPr>
                <a:t>1</a:t>
              </a:r>
            </a:p>
          </p:txBody>
        </p:sp>
        <p:sp>
          <p:nvSpPr>
            <p:cNvPr id="65" name="Text Box 6">
              <a:extLst>
                <a:ext uri="{FF2B5EF4-FFF2-40B4-BE49-F238E27FC236}">
                  <a16:creationId xmlns:a16="http://schemas.microsoft.com/office/drawing/2014/main" id="{CA03A300-92FE-4742-98D4-68854F14744E}"/>
                </a:ext>
              </a:extLst>
            </p:cNvPr>
            <p:cNvSpPr txBox="1">
              <a:spLocks noChangeArrowheads="1"/>
            </p:cNvSpPr>
            <p:nvPr/>
          </p:nvSpPr>
          <p:spPr bwMode="blackWhite">
            <a:xfrm>
              <a:off x="2064545" y="2830809"/>
              <a:ext cx="300525" cy="310318"/>
            </a:xfrm>
            <a:prstGeom prst="rect">
              <a:avLst/>
            </a:prstGeom>
            <a:noFill/>
            <a:ln w="9525" algn="ctr">
              <a:noFill/>
              <a:miter lim="800000"/>
              <a:headEnd/>
              <a:tailEnd/>
            </a:ln>
          </p:spPr>
          <p:txBody>
            <a:bodyPr wrap="square" lIns="54233" tIns="0" rIns="55343" bIns="0" anchor="ctr">
              <a:spAutoFit/>
            </a:bodyPr>
            <a:lstStyle/>
            <a:p>
              <a:pPr marL="0" marR="0" lvl="0" indent="0" defTabSz="890138" eaLnBrk="1" fontAlgn="base" latinLnBrk="0" hangingPunct="1">
                <a:lnSpc>
                  <a:spcPct val="100000"/>
                </a:lnSpc>
                <a:spcBef>
                  <a:spcPct val="0"/>
                </a:spcBef>
                <a:spcAft>
                  <a:spcPct val="0"/>
                </a:spcAft>
                <a:buClr>
                  <a:srgbClr val="000000"/>
                </a:buClr>
                <a:buSzTx/>
                <a:buFont typeface="Arial"/>
                <a:buNone/>
                <a:tabLst/>
                <a:defRPr/>
              </a:pPr>
              <a:r>
                <a:rPr kumimoji="0" lang="en-US" sz="4000" b="0" i="0" u="none" strike="noStrike" kern="0" cap="none" spc="0" normalizeH="0" baseline="0" noProof="0" dirty="0">
                  <a:ln>
                    <a:noFill/>
                  </a:ln>
                  <a:solidFill>
                    <a:srgbClr val="C00000"/>
                  </a:solidFill>
                  <a:effectLst/>
                  <a:uLnTx/>
                  <a:uFillTx/>
                  <a:latin typeface="Arial"/>
                  <a:cs typeface="Arial"/>
                  <a:sym typeface="Arial"/>
                </a:rPr>
                <a:t>2</a:t>
              </a:r>
            </a:p>
          </p:txBody>
        </p:sp>
        <p:sp>
          <p:nvSpPr>
            <p:cNvPr id="66" name="Text Box 6">
              <a:extLst>
                <a:ext uri="{FF2B5EF4-FFF2-40B4-BE49-F238E27FC236}">
                  <a16:creationId xmlns:a16="http://schemas.microsoft.com/office/drawing/2014/main" id="{9DCEB451-0A84-4FB7-A0B2-B01B84EE464A}"/>
                </a:ext>
              </a:extLst>
            </p:cNvPr>
            <p:cNvSpPr txBox="1">
              <a:spLocks noChangeArrowheads="1"/>
            </p:cNvSpPr>
            <p:nvPr/>
          </p:nvSpPr>
          <p:spPr bwMode="blackWhite">
            <a:xfrm>
              <a:off x="2064545" y="3229271"/>
              <a:ext cx="300525" cy="310318"/>
            </a:xfrm>
            <a:prstGeom prst="rect">
              <a:avLst/>
            </a:prstGeom>
            <a:noFill/>
            <a:ln w="9525" algn="ctr">
              <a:noFill/>
              <a:miter lim="800000"/>
              <a:headEnd/>
              <a:tailEnd/>
            </a:ln>
          </p:spPr>
          <p:txBody>
            <a:bodyPr wrap="square" lIns="54233" tIns="0" rIns="55343" bIns="0" anchor="ctr">
              <a:spAutoFit/>
            </a:bodyPr>
            <a:lstStyle/>
            <a:p>
              <a:pPr marL="0" marR="0" lvl="0" indent="0" defTabSz="890138" eaLnBrk="1" fontAlgn="base" latinLnBrk="0" hangingPunct="1">
                <a:lnSpc>
                  <a:spcPct val="100000"/>
                </a:lnSpc>
                <a:spcBef>
                  <a:spcPct val="0"/>
                </a:spcBef>
                <a:spcAft>
                  <a:spcPct val="0"/>
                </a:spcAft>
                <a:buClr>
                  <a:srgbClr val="000000"/>
                </a:buClr>
                <a:buSzTx/>
                <a:buFont typeface="Arial"/>
                <a:buNone/>
                <a:tabLst/>
                <a:defRPr/>
              </a:pPr>
              <a:r>
                <a:rPr kumimoji="0" lang="en-US" sz="4000" b="0" i="0" u="none" strike="noStrike" kern="0" cap="none" spc="0" normalizeH="0" baseline="0" noProof="0" dirty="0">
                  <a:ln>
                    <a:noFill/>
                  </a:ln>
                  <a:solidFill>
                    <a:srgbClr val="C00000"/>
                  </a:solidFill>
                  <a:effectLst/>
                  <a:uLnTx/>
                  <a:uFillTx/>
                  <a:latin typeface="Arial"/>
                  <a:cs typeface="Arial"/>
                  <a:sym typeface="Arial"/>
                </a:rPr>
                <a:t>3</a:t>
              </a:r>
            </a:p>
          </p:txBody>
        </p:sp>
        <p:sp>
          <p:nvSpPr>
            <p:cNvPr id="67" name="Text Box 6">
              <a:extLst>
                <a:ext uri="{FF2B5EF4-FFF2-40B4-BE49-F238E27FC236}">
                  <a16:creationId xmlns:a16="http://schemas.microsoft.com/office/drawing/2014/main" id="{0C5F72EA-39A0-4556-9221-B784C484DF2C}"/>
                </a:ext>
              </a:extLst>
            </p:cNvPr>
            <p:cNvSpPr txBox="1">
              <a:spLocks noChangeArrowheads="1"/>
            </p:cNvSpPr>
            <p:nvPr/>
          </p:nvSpPr>
          <p:spPr bwMode="blackWhite">
            <a:xfrm>
              <a:off x="2064545" y="3644963"/>
              <a:ext cx="300525" cy="310318"/>
            </a:xfrm>
            <a:prstGeom prst="rect">
              <a:avLst/>
            </a:prstGeom>
            <a:noFill/>
            <a:ln w="9525" algn="ctr">
              <a:noFill/>
              <a:miter lim="800000"/>
              <a:headEnd/>
              <a:tailEnd/>
            </a:ln>
          </p:spPr>
          <p:txBody>
            <a:bodyPr wrap="square" lIns="54233" tIns="0" rIns="55343" bIns="0" anchor="ctr">
              <a:spAutoFit/>
            </a:bodyPr>
            <a:lstStyle/>
            <a:p>
              <a:pPr marL="0" marR="0" lvl="0" indent="0" defTabSz="890138" eaLnBrk="1" fontAlgn="base" latinLnBrk="0" hangingPunct="1">
                <a:lnSpc>
                  <a:spcPct val="100000"/>
                </a:lnSpc>
                <a:spcBef>
                  <a:spcPct val="0"/>
                </a:spcBef>
                <a:spcAft>
                  <a:spcPct val="0"/>
                </a:spcAft>
                <a:buClr>
                  <a:srgbClr val="000000"/>
                </a:buClr>
                <a:buSzTx/>
                <a:buFont typeface="Arial"/>
                <a:buNone/>
                <a:tabLst/>
                <a:defRPr/>
              </a:pPr>
              <a:r>
                <a:rPr kumimoji="0" lang="en-US" sz="4000" b="0" i="0" u="none" strike="noStrike" kern="0" cap="none" spc="0" normalizeH="0" baseline="0" noProof="0" dirty="0">
                  <a:ln>
                    <a:noFill/>
                  </a:ln>
                  <a:solidFill>
                    <a:srgbClr val="C00000"/>
                  </a:solidFill>
                  <a:effectLst/>
                  <a:uLnTx/>
                  <a:uFillTx/>
                  <a:latin typeface="Arial"/>
                  <a:cs typeface="Arial"/>
                  <a:sym typeface="Arial"/>
                </a:rPr>
                <a:t>4</a:t>
              </a:r>
            </a:p>
          </p:txBody>
        </p:sp>
      </p:grpSp>
      <p:sp>
        <p:nvSpPr>
          <p:cNvPr id="73" name="Content Placeholder 16">
            <a:extLst>
              <a:ext uri="{FF2B5EF4-FFF2-40B4-BE49-F238E27FC236}">
                <a16:creationId xmlns:a16="http://schemas.microsoft.com/office/drawing/2014/main" id="{0A66FF1C-B530-461E-8F8D-F4BD48BECB4B}"/>
              </a:ext>
            </a:extLst>
          </p:cNvPr>
          <p:cNvSpPr txBox="1">
            <a:spLocks/>
          </p:cNvSpPr>
          <p:nvPr/>
        </p:nvSpPr>
        <p:spPr bwMode="auto">
          <a:xfrm>
            <a:off x="7115314" y="1796604"/>
            <a:ext cx="2063494" cy="4142640"/>
          </a:xfrm>
          <a:prstGeom prst="rect">
            <a:avLst/>
          </a:prstGeom>
          <a:solidFill>
            <a:srgbClr val="7D7D7D"/>
          </a:solidFill>
          <a:ln w="0">
            <a:noFill/>
            <a:miter lim="800000"/>
            <a:headEnd/>
            <a:tailEnd/>
          </a:ln>
        </p:spPr>
        <p:txBody>
          <a:bodyPr lIns="61568" tIns="61568" rIns="61568" bIns="30783" anchor="t"/>
          <a:lstStyle/>
          <a:p>
            <a:pPr marL="0" marR="0" lvl="1" indent="-54277" algn="ctr" defTabSz="891697" eaLnBrk="1" fontAlgn="base" latinLnBrk="0" hangingPunct="1">
              <a:lnSpc>
                <a:spcPct val="150000"/>
              </a:lnSpc>
              <a:spcBef>
                <a:spcPct val="0"/>
              </a:spcBef>
              <a:spcAft>
                <a:spcPts val="85"/>
              </a:spcAft>
              <a:buClr>
                <a:srgbClr val="000000"/>
              </a:buClr>
              <a:buSzTx/>
              <a:buFont typeface="Arial"/>
              <a:buNone/>
              <a:tabLst/>
              <a:defRPr/>
            </a:pPr>
            <a:r>
              <a:rPr kumimoji="0" lang="en-GB" sz="1200" b="1" i="0" u="none" strike="noStrike" kern="0" cap="none" spc="0" normalizeH="0" baseline="0" noProof="0" dirty="0">
                <a:ln>
                  <a:noFill/>
                </a:ln>
                <a:solidFill>
                  <a:srgbClr val="000000"/>
                </a:solidFill>
                <a:effectLst/>
                <a:uLnTx/>
                <a:uFillTx/>
                <a:latin typeface="Arial"/>
                <a:cs typeface="Arial"/>
                <a:sym typeface="Arial"/>
              </a:rPr>
              <a:t>Solution</a:t>
            </a:r>
          </a:p>
        </p:txBody>
      </p:sp>
      <p:sp>
        <p:nvSpPr>
          <p:cNvPr id="74" name="Content Placeholder 16">
            <a:extLst>
              <a:ext uri="{FF2B5EF4-FFF2-40B4-BE49-F238E27FC236}">
                <a16:creationId xmlns:a16="http://schemas.microsoft.com/office/drawing/2014/main" id="{0B4C5705-4D14-4309-9CBD-B1F3FB33B22D}"/>
              </a:ext>
            </a:extLst>
          </p:cNvPr>
          <p:cNvSpPr txBox="1">
            <a:spLocks/>
          </p:cNvSpPr>
          <p:nvPr/>
        </p:nvSpPr>
        <p:spPr bwMode="auto">
          <a:xfrm>
            <a:off x="9273747" y="1796604"/>
            <a:ext cx="2063494" cy="4142640"/>
          </a:xfrm>
          <a:prstGeom prst="rect">
            <a:avLst/>
          </a:prstGeom>
          <a:solidFill>
            <a:srgbClr val="FFFFFF">
              <a:lumMod val="65000"/>
            </a:srgbClr>
          </a:solidFill>
          <a:ln w="0">
            <a:solidFill>
              <a:srgbClr val="FFFFFF">
                <a:lumMod val="65000"/>
              </a:srgbClr>
            </a:solidFill>
            <a:miter lim="800000"/>
            <a:headEnd/>
            <a:tailEnd/>
          </a:ln>
        </p:spPr>
        <p:txBody>
          <a:bodyPr lIns="61568" tIns="61568" rIns="61568" bIns="30783" anchor="t"/>
          <a:lstStyle/>
          <a:p>
            <a:pPr marL="0" marR="0" lvl="1" indent="-54277" algn="ctr" defTabSz="891697" eaLnBrk="1" fontAlgn="base" latinLnBrk="0" hangingPunct="1">
              <a:lnSpc>
                <a:spcPct val="150000"/>
              </a:lnSpc>
              <a:spcBef>
                <a:spcPct val="0"/>
              </a:spcBef>
              <a:spcAft>
                <a:spcPts val="85"/>
              </a:spcAft>
              <a:buClr>
                <a:srgbClr val="000000"/>
              </a:buClr>
              <a:buSzTx/>
              <a:buFont typeface="Arial"/>
              <a:buNone/>
              <a:tabLst/>
              <a:defRPr/>
            </a:pPr>
            <a:r>
              <a:rPr kumimoji="0" lang="en-GB" sz="1200" b="1" i="0" u="none" strike="noStrike" kern="0" cap="none" spc="0" normalizeH="0" baseline="0" noProof="0" dirty="0">
                <a:ln>
                  <a:noFill/>
                </a:ln>
                <a:solidFill>
                  <a:srgbClr val="000000"/>
                </a:solidFill>
                <a:effectLst/>
                <a:uLnTx/>
                <a:uFillTx/>
                <a:latin typeface="Arial"/>
                <a:cs typeface="Arial"/>
                <a:sym typeface="Arial"/>
              </a:rPr>
              <a:t>ROI</a:t>
            </a:r>
          </a:p>
        </p:txBody>
      </p:sp>
      <p:sp>
        <p:nvSpPr>
          <p:cNvPr id="75" name="Content Placeholder 16">
            <a:extLst>
              <a:ext uri="{FF2B5EF4-FFF2-40B4-BE49-F238E27FC236}">
                <a16:creationId xmlns:a16="http://schemas.microsoft.com/office/drawing/2014/main" id="{291C333C-A32B-48D9-B9D4-957426A94DF7}"/>
              </a:ext>
            </a:extLst>
          </p:cNvPr>
          <p:cNvSpPr txBox="1">
            <a:spLocks/>
          </p:cNvSpPr>
          <p:nvPr/>
        </p:nvSpPr>
        <p:spPr bwMode="auto">
          <a:xfrm>
            <a:off x="7215754" y="2466016"/>
            <a:ext cx="1862614" cy="549572"/>
          </a:xfrm>
          <a:prstGeom prst="rect">
            <a:avLst/>
          </a:prstGeom>
          <a:solidFill>
            <a:srgbClr val="EB8C00">
              <a:lumMod val="75000"/>
            </a:srgbClr>
          </a:solidFill>
          <a:ln w="0">
            <a:solidFill>
              <a:srgbClr val="EB8C00">
                <a:lumMod val="75000"/>
              </a:srgbClr>
            </a:solidFill>
            <a:miter lim="800000"/>
            <a:headEnd/>
            <a:tailEnd/>
          </a:ln>
        </p:spPr>
        <p:txBody>
          <a:bodyPr lIns="61568" tIns="61568" rIns="61568" bIns="30783" anchor="t"/>
          <a:lstStyle/>
          <a:p>
            <a:pPr marL="0" marR="0" lvl="1" indent="0" algn="ctr" defTabSz="891697" eaLnBrk="1" fontAlgn="base" latinLnBrk="0" hangingPunct="1">
              <a:lnSpc>
                <a:spcPct val="200000"/>
              </a:lnSpc>
              <a:spcBef>
                <a:spcPct val="0"/>
              </a:spcBef>
              <a:spcAft>
                <a:spcPts val="85"/>
              </a:spcAft>
              <a:buClr>
                <a:srgbClr val="000000"/>
              </a:buClr>
              <a:buSzTx/>
              <a:buFont typeface="Arial"/>
              <a:buNone/>
              <a:tabLst/>
              <a:defRPr/>
            </a:pPr>
            <a:endParaRPr kumimoji="0" lang="en-US"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76" name="Content Placeholder 16">
            <a:extLst>
              <a:ext uri="{FF2B5EF4-FFF2-40B4-BE49-F238E27FC236}">
                <a16:creationId xmlns:a16="http://schemas.microsoft.com/office/drawing/2014/main" id="{C70343AD-5694-4B37-89CB-5F8E9813258D}"/>
              </a:ext>
            </a:extLst>
          </p:cNvPr>
          <p:cNvSpPr txBox="1">
            <a:spLocks/>
          </p:cNvSpPr>
          <p:nvPr/>
        </p:nvSpPr>
        <p:spPr bwMode="auto">
          <a:xfrm>
            <a:off x="7215754" y="3257179"/>
            <a:ext cx="1862614" cy="549572"/>
          </a:xfrm>
          <a:prstGeom prst="rect">
            <a:avLst/>
          </a:prstGeom>
          <a:solidFill>
            <a:srgbClr val="FFB600">
              <a:lumMod val="60000"/>
              <a:lumOff val="40000"/>
            </a:srgbClr>
          </a:solidFill>
          <a:ln w="0">
            <a:solidFill>
              <a:srgbClr val="FFB600">
                <a:lumMod val="60000"/>
                <a:lumOff val="40000"/>
              </a:srgbClr>
            </a:solidFill>
            <a:miter lim="800000"/>
            <a:headEnd/>
            <a:tailEnd/>
          </a:ln>
        </p:spPr>
        <p:txBody>
          <a:bodyPr lIns="61568" tIns="61568" rIns="61568" bIns="30783" anchor="t"/>
          <a:lstStyle/>
          <a:p>
            <a:pPr marL="0" marR="0" lvl="1" indent="0" algn="ctr" defTabSz="891697" eaLnBrk="1" fontAlgn="base" latinLnBrk="0" hangingPunct="1">
              <a:lnSpc>
                <a:spcPct val="200000"/>
              </a:lnSpc>
              <a:spcBef>
                <a:spcPct val="0"/>
              </a:spcBef>
              <a:spcAft>
                <a:spcPts val="85"/>
              </a:spcAft>
              <a:buClr>
                <a:srgbClr val="000000"/>
              </a:buClr>
              <a:buSzTx/>
              <a:buFont typeface="Arial"/>
              <a:buNone/>
              <a:tabLst/>
              <a:defRPr/>
            </a:pPr>
            <a:endParaRPr kumimoji="0" lang="zh-TW" altLang="en-US"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77" name="Content Placeholder 16">
            <a:extLst>
              <a:ext uri="{FF2B5EF4-FFF2-40B4-BE49-F238E27FC236}">
                <a16:creationId xmlns:a16="http://schemas.microsoft.com/office/drawing/2014/main" id="{CFA57436-C1CF-4CEE-B185-3D4C7F73E7AB}"/>
              </a:ext>
            </a:extLst>
          </p:cNvPr>
          <p:cNvSpPr txBox="1">
            <a:spLocks/>
          </p:cNvSpPr>
          <p:nvPr/>
        </p:nvSpPr>
        <p:spPr bwMode="auto">
          <a:xfrm>
            <a:off x="7215754" y="4056365"/>
            <a:ext cx="1862614" cy="549572"/>
          </a:xfrm>
          <a:prstGeom prst="rect">
            <a:avLst/>
          </a:prstGeom>
          <a:solidFill>
            <a:srgbClr val="464646">
              <a:lumMod val="60000"/>
              <a:lumOff val="40000"/>
            </a:srgbClr>
          </a:solidFill>
          <a:ln w="0">
            <a:solidFill>
              <a:srgbClr val="464646">
                <a:lumMod val="60000"/>
                <a:lumOff val="40000"/>
              </a:srgbClr>
            </a:solidFill>
            <a:miter lim="800000"/>
            <a:headEnd/>
            <a:tailEnd/>
          </a:ln>
        </p:spPr>
        <p:txBody>
          <a:bodyPr lIns="61568" tIns="61568" rIns="61568" bIns="30783" anchor="t"/>
          <a:lstStyle/>
          <a:p>
            <a:pPr marL="0" marR="0" lvl="1" indent="0" algn="ctr" defTabSz="891697" eaLnBrk="1" fontAlgn="base" latinLnBrk="0" hangingPunct="1">
              <a:lnSpc>
                <a:spcPct val="200000"/>
              </a:lnSpc>
              <a:spcBef>
                <a:spcPct val="0"/>
              </a:spcBef>
              <a:spcAft>
                <a:spcPts val="85"/>
              </a:spcAft>
              <a:buClr>
                <a:srgbClr val="000000"/>
              </a:buClr>
              <a:buSzTx/>
              <a:buFont typeface="Arial"/>
              <a:buNone/>
              <a:tabLst/>
              <a:defRPr/>
            </a:pPr>
            <a:endParaRPr kumimoji="0" lang="zh-TW" altLang="en-US"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78" name="Content Placeholder 16">
            <a:extLst>
              <a:ext uri="{FF2B5EF4-FFF2-40B4-BE49-F238E27FC236}">
                <a16:creationId xmlns:a16="http://schemas.microsoft.com/office/drawing/2014/main" id="{DE474531-D064-4361-B9D4-30440A25EA6E}"/>
              </a:ext>
            </a:extLst>
          </p:cNvPr>
          <p:cNvSpPr txBox="1">
            <a:spLocks/>
          </p:cNvSpPr>
          <p:nvPr/>
        </p:nvSpPr>
        <p:spPr bwMode="auto">
          <a:xfrm>
            <a:off x="7215754" y="4879210"/>
            <a:ext cx="1862614" cy="549572"/>
          </a:xfrm>
          <a:prstGeom prst="rect">
            <a:avLst/>
          </a:prstGeom>
          <a:solidFill>
            <a:srgbClr val="99B1DF"/>
          </a:solidFill>
          <a:ln w="0">
            <a:solidFill>
              <a:srgbClr val="99B1DF"/>
            </a:solidFill>
            <a:miter lim="800000"/>
            <a:headEnd/>
            <a:tailEnd/>
          </a:ln>
        </p:spPr>
        <p:txBody>
          <a:bodyPr lIns="61568" tIns="61568" rIns="61568" bIns="30783" anchor="t"/>
          <a:lstStyle/>
          <a:p>
            <a:pPr marL="0" lvl="1" algn="ctr" defTabSz="891697" fontAlgn="base">
              <a:lnSpc>
                <a:spcPct val="200000"/>
              </a:lnSpc>
              <a:spcBef>
                <a:spcPct val="0"/>
              </a:spcBef>
              <a:spcAft>
                <a:spcPts val="85"/>
              </a:spcAft>
              <a:buClr>
                <a:srgbClr val="000000"/>
              </a:buClr>
              <a:buFont typeface="Arial"/>
              <a:buNone/>
              <a:defRPr/>
            </a:pPr>
            <a:endParaRPr lang="zh-TW" altLang="en-US" sz="1200" kern="0" dirty="0">
              <a:solidFill>
                <a:srgbClr val="FFFFFF"/>
              </a:solidFill>
              <a:latin typeface="Arial"/>
              <a:cs typeface="Arial"/>
              <a:sym typeface="Arial"/>
            </a:endParaRPr>
          </a:p>
        </p:txBody>
      </p:sp>
      <p:sp>
        <p:nvSpPr>
          <p:cNvPr id="79" name="Content Placeholder 16">
            <a:extLst>
              <a:ext uri="{FF2B5EF4-FFF2-40B4-BE49-F238E27FC236}">
                <a16:creationId xmlns:a16="http://schemas.microsoft.com/office/drawing/2014/main" id="{2E4C2490-A921-41C7-BFEB-7BCB870143D2}"/>
              </a:ext>
            </a:extLst>
          </p:cNvPr>
          <p:cNvSpPr txBox="1">
            <a:spLocks/>
          </p:cNvSpPr>
          <p:nvPr/>
        </p:nvSpPr>
        <p:spPr bwMode="auto">
          <a:xfrm>
            <a:off x="9374187" y="2466016"/>
            <a:ext cx="1862614" cy="549572"/>
          </a:xfrm>
          <a:prstGeom prst="rect">
            <a:avLst/>
          </a:prstGeom>
          <a:solidFill>
            <a:srgbClr val="FFFFFF"/>
          </a:solidFill>
          <a:ln w="0">
            <a:solidFill>
              <a:srgbClr val="968C6D"/>
            </a:solidFill>
            <a:miter lim="800000"/>
            <a:headEnd/>
            <a:tailEnd/>
          </a:ln>
        </p:spPr>
        <p:txBody>
          <a:bodyPr lIns="61568" tIns="61568" rIns="61568" bIns="30783" anchor="t"/>
          <a:lstStyle/>
          <a:p>
            <a:pPr marL="0" lvl="1" algn="ctr" defTabSz="891697" fontAlgn="base">
              <a:lnSpc>
                <a:spcPct val="200000"/>
              </a:lnSpc>
              <a:spcBef>
                <a:spcPct val="0"/>
              </a:spcBef>
              <a:spcAft>
                <a:spcPts val="85"/>
              </a:spcAft>
              <a:buClr>
                <a:srgbClr val="000000"/>
              </a:buClr>
              <a:buFont typeface="Arial"/>
              <a:buNone/>
              <a:defRPr/>
            </a:pPr>
            <a:endParaRPr lang="en-GB" sz="1200" kern="0" dirty="0">
              <a:solidFill>
                <a:srgbClr val="000000"/>
              </a:solidFill>
              <a:latin typeface="Arial"/>
              <a:cs typeface="Arial"/>
              <a:sym typeface="Arial"/>
            </a:endParaRPr>
          </a:p>
        </p:txBody>
      </p:sp>
      <p:sp>
        <p:nvSpPr>
          <p:cNvPr id="80" name="Content Placeholder 16">
            <a:extLst>
              <a:ext uri="{FF2B5EF4-FFF2-40B4-BE49-F238E27FC236}">
                <a16:creationId xmlns:a16="http://schemas.microsoft.com/office/drawing/2014/main" id="{EFA4D5BA-0291-4853-B4F3-1CABCC6C94D8}"/>
              </a:ext>
            </a:extLst>
          </p:cNvPr>
          <p:cNvSpPr txBox="1">
            <a:spLocks/>
          </p:cNvSpPr>
          <p:nvPr/>
        </p:nvSpPr>
        <p:spPr bwMode="auto">
          <a:xfrm>
            <a:off x="9374187" y="3257179"/>
            <a:ext cx="1862614" cy="549572"/>
          </a:xfrm>
          <a:prstGeom prst="rect">
            <a:avLst/>
          </a:prstGeom>
          <a:solidFill>
            <a:srgbClr val="FFFFFF"/>
          </a:solidFill>
          <a:ln w="0">
            <a:solidFill>
              <a:srgbClr val="968C6D"/>
            </a:solidFill>
            <a:miter lim="800000"/>
            <a:headEnd/>
            <a:tailEnd/>
          </a:ln>
        </p:spPr>
        <p:txBody>
          <a:bodyPr lIns="61568" tIns="61568" rIns="61568" bIns="30783" anchor="t"/>
          <a:lstStyle/>
          <a:p>
            <a:pPr marL="0" lvl="1" algn="ctr" defTabSz="891697" fontAlgn="base">
              <a:lnSpc>
                <a:spcPct val="200000"/>
              </a:lnSpc>
              <a:spcBef>
                <a:spcPct val="0"/>
              </a:spcBef>
              <a:spcAft>
                <a:spcPts val="85"/>
              </a:spcAft>
              <a:buClr>
                <a:srgbClr val="000000"/>
              </a:buClr>
              <a:buFont typeface="Arial"/>
              <a:buNone/>
              <a:defRPr/>
            </a:pPr>
            <a:endParaRPr lang="en-GB" sz="1200" kern="0" dirty="0">
              <a:solidFill>
                <a:srgbClr val="000000"/>
              </a:solidFill>
              <a:latin typeface="Arial"/>
              <a:cs typeface="Arial"/>
              <a:sym typeface="Arial"/>
            </a:endParaRPr>
          </a:p>
        </p:txBody>
      </p:sp>
      <p:sp>
        <p:nvSpPr>
          <p:cNvPr id="81" name="Content Placeholder 16">
            <a:extLst>
              <a:ext uri="{FF2B5EF4-FFF2-40B4-BE49-F238E27FC236}">
                <a16:creationId xmlns:a16="http://schemas.microsoft.com/office/drawing/2014/main" id="{54A9A53E-AD3C-400E-A6AD-024831B79736}"/>
              </a:ext>
            </a:extLst>
          </p:cNvPr>
          <p:cNvSpPr txBox="1">
            <a:spLocks/>
          </p:cNvSpPr>
          <p:nvPr/>
        </p:nvSpPr>
        <p:spPr bwMode="auto">
          <a:xfrm>
            <a:off x="9374187" y="4056365"/>
            <a:ext cx="1862614" cy="549572"/>
          </a:xfrm>
          <a:prstGeom prst="rect">
            <a:avLst/>
          </a:prstGeom>
          <a:solidFill>
            <a:srgbClr val="FFFFFF"/>
          </a:solidFill>
          <a:ln w="0">
            <a:solidFill>
              <a:srgbClr val="968C6D"/>
            </a:solidFill>
            <a:miter lim="800000"/>
            <a:headEnd/>
            <a:tailEnd/>
          </a:ln>
        </p:spPr>
        <p:txBody>
          <a:bodyPr lIns="61568" tIns="61568" rIns="61568" bIns="30783" anchor="t"/>
          <a:lstStyle/>
          <a:p>
            <a:pPr marL="0" lvl="1" algn="ctr" defTabSz="891697" fontAlgn="base">
              <a:lnSpc>
                <a:spcPct val="200000"/>
              </a:lnSpc>
              <a:spcBef>
                <a:spcPct val="0"/>
              </a:spcBef>
              <a:spcAft>
                <a:spcPts val="85"/>
              </a:spcAft>
              <a:buClr>
                <a:srgbClr val="000000"/>
              </a:buClr>
              <a:buFont typeface="Arial"/>
              <a:buNone/>
              <a:defRPr/>
            </a:pPr>
            <a:endParaRPr lang="en-GB" sz="1200" kern="0" dirty="0">
              <a:solidFill>
                <a:srgbClr val="000000"/>
              </a:solidFill>
              <a:latin typeface="Arial"/>
              <a:cs typeface="Arial"/>
              <a:sym typeface="Arial"/>
            </a:endParaRPr>
          </a:p>
        </p:txBody>
      </p:sp>
      <p:sp>
        <p:nvSpPr>
          <p:cNvPr id="82" name="Content Placeholder 16">
            <a:extLst>
              <a:ext uri="{FF2B5EF4-FFF2-40B4-BE49-F238E27FC236}">
                <a16:creationId xmlns:a16="http://schemas.microsoft.com/office/drawing/2014/main" id="{DE544E00-DF73-433E-80F8-778C1EAE2DD3}"/>
              </a:ext>
            </a:extLst>
          </p:cNvPr>
          <p:cNvSpPr txBox="1">
            <a:spLocks/>
          </p:cNvSpPr>
          <p:nvPr/>
        </p:nvSpPr>
        <p:spPr bwMode="auto">
          <a:xfrm>
            <a:off x="9374187" y="4879210"/>
            <a:ext cx="1862614" cy="549572"/>
          </a:xfrm>
          <a:prstGeom prst="rect">
            <a:avLst/>
          </a:prstGeom>
          <a:solidFill>
            <a:srgbClr val="FFFFFF"/>
          </a:solidFill>
          <a:ln w="0">
            <a:noFill/>
            <a:miter lim="800000"/>
            <a:headEnd/>
            <a:tailEnd/>
          </a:ln>
        </p:spPr>
        <p:txBody>
          <a:bodyPr lIns="61568" tIns="61568" rIns="61568" bIns="30783" anchor="t"/>
          <a:lstStyle/>
          <a:p>
            <a:pPr marL="0" marR="0" lvl="1" indent="0" algn="ctr" defTabSz="891697" eaLnBrk="1" fontAlgn="base" latinLnBrk="0" hangingPunct="1">
              <a:lnSpc>
                <a:spcPct val="200000"/>
              </a:lnSpc>
              <a:spcBef>
                <a:spcPct val="0"/>
              </a:spcBef>
              <a:spcAft>
                <a:spcPts val="85"/>
              </a:spcAft>
              <a:buClr>
                <a:srgbClr val="000000"/>
              </a:buClr>
              <a:buSzTx/>
              <a:buFont typeface="Arial"/>
              <a:buNone/>
              <a:tabLst/>
              <a:defRPr/>
            </a:pPr>
            <a:endParaRPr kumimoji="0" lang="en-GB" sz="1200" b="0" i="0" u="none" strike="noStrike" kern="0" cap="none" spc="0" normalizeH="0" baseline="0" noProof="0" dirty="0">
              <a:ln>
                <a:noFill/>
              </a:ln>
              <a:solidFill>
                <a:srgbClr val="000000"/>
              </a:solidFill>
              <a:effectLst/>
              <a:uLnTx/>
              <a:uFillTx/>
              <a:latin typeface="Arial"/>
              <a:cs typeface="Arial"/>
              <a:sym typeface="Arial"/>
            </a:endParaRPr>
          </a:p>
        </p:txBody>
      </p:sp>
      <p:sp>
        <p:nvSpPr>
          <p:cNvPr id="83" name="Text Box 6">
            <a:extLst>
              <a:ext uri="{FF2B5EF4-FFF2-40B4-BE49-F238E27FC236}">
                <a16:creationId xmlns:a16="http://schemas.microsoft.com/office/drawing/2014/main" id="{F0AE3753-4796-4FE0-9891-F2DBFAEBCEFA}"/>
              </a:ext>
            </a:extLst>
          </p:cNvPr>
          <p:cNvSpPr txBox="1">
            <a:spLocks noChangeArrowheads="1"/>
          </p:cNvSpPr>
          <p:nvPr/>
        </p:nvSpPr>
        <p:spPr bwMode="blackWhite">
          <a:xfrm>
            <a:off x="6509195" y="2435653"/>
            <a:ext cx="606121" cy="615553"/>
          </a:xfrm>
          <a:prstGeom prst="rect">
            <a:avLst/>
          </a:prstGeom>
          <a:noFill/>
          <a:ln w="9525" algn="ctr">
            <a:noFill/>
            <a:miter lim="800000"/>
            <a:headEnd/>
            <a:tailEnd/>
          </a:ln>
        </p:spPr>
        <p:txBody>
          <a:bodyPr wrap="square" lIns="54233" tIns="0" rIns="55343" bIns="0" anchor="ctr">
            <a:spAutoFit/>
          </a:bodyPr>
          <a:lstStyle/>
          <a:p>
            <a:pPr defTabSz="890138" fontAlgn="base">
              <a:spcBef>
                <a:spcPct val="0"/>
              </a:spcBef>
              <a:spcAft>
                <a:spcPct val="0"/>
              </a:spcAft>
              <a:buClr>
                <a:srgbClr val="000000"/>
              </a:buClr>
              <a:buFont typeface="Arial"/>
              <a:buNone/>
            </a:pPr>
            <a:r>
              <a:rPr lang="en-US" sz="4000" kern="0" dirty="0">
                <a:solidFill>
                  <a:srgbClr val="C00000"/>
                </a:solidFill>
                <a:latin typeface="Arial"/>
                <a:cs typeface="Arial"/>
                <a:sym typeface="Arial"/>
              </a:rPr>
              <a:t>5</a:t>
            </a:r>
          </a:p>
        </p:txBody>
      </p:sp>
      <p:sp>
        <p:nvSpPr>
          <p:cNvPr id="84" name="Text Box 6">
            <a:extLst>
              <a:ext uri="{FF2B5EF4-FFF2-40B4-BE49-F238E27FC236}">
                <a16:creationId xmlns:a16="http://schemas.microsoft.com/office/drawing/2014/main" id="{5130D3D8-8486-415B-A509-3DB785FFD473}"/>
              </a:ext>
            </a:extLst>
          </p:cNvPr>
          <p:cNvSpPr txBox="1">
            <a:spLocks noChangeArrowheads="1"/>
          </p:cNvSpPr>
          <p:nvPr/>
        </p:nvSpPr>
        <p:spPr bwMode="blackWhite">
          <a:xfrm>
            <a:off x="6509195" y="3239429"/>
            <a:ext cx="606121" cy="615553"/>
          </a:xfrm>
          <a:prstGeom prst="rect">
            <a:avLst/>
          </a:prstGeom>
          <a:noFill/>
          <a:ln w="9525" algn="ctr">
            <a:noFill/>
            <a:miter lim="800000"/>
            <a:headEnd/>
            <a:tailEnd/>
          </a:ln>
        </p:spPr>
        <p:txBody>
          <a:bodyPr wrap="square" lIns="54233" tIns="0" rIns="55343" bIns="0" anchor="ctr">
            <a:spAutoFit/>
          </a:bodyPr>
          <a:lstStyle/>
          <a:p>
            <a:pPr defTabSz="890138" fontAlgn="base">
              <a:spcBef>
                <a:spcPct val="0"/>
              </a:spcBef>
              <a:spcAft>
                <a:spcPct val="0"/>
              </a:spcAft>
              <a:buClr>
                <a:srgbClr val="000000"/>
              </a:buClr>
              <a:buFont typeface="Arial"/>
              <a:buNone/>
            </a:pPr>
            <a:r>
              <a:rPr lang="en-US" sz="4000" kern="0" dirty="0">
                <a:solidFill>
                  <a:srgbClr val="DEDEDE">
                    <a:lumMod val="60000"/>
                    <a:lumOff val="40000"/>
                  </a:srgbClr>
                </a:solidFill>
                <a:latin typeface="Arial"/>
                <a:cs typeface="Arial"/>
                <a:sym typeface="Arial"/>
              </a:rPr>
              <a:t>6</a:t>
            </a:r>
          </a:p>
        </p:txBody>
      </p:sp>
      <p:sp>
        <p:nvSpPr>
          <p:cNvPr id="85" name="Text Box 6">
            <a:extLst>
              <a:ext uri="{FF2B5EF4-FFF2-40B4-BE49-F238E27FC236}">
                <a16:creationId xmlns:a16="http://schemas.microsoft.com/office/drawing/2014/main" id="{EF046AE4-B445-422A-9CBC-70142478534F}"/>
              </a:ext>
            </a:extLst>
          </p:cNvPr>
          <p:cNvSpPr txBox="1">
            <a:spLocks noChangeArrowheads="1"/>
          </p:cNvSpPr>
          <p:nvPr/>
        </p:nvSpPr>
        <p:spPr bwMode="blackWhite">
          <a:xfrm>
            <a:off x="6509195" y="4029826"/>
            <a:ext cx="606121" cy="615553"/>
          </a:xfrm>
          <a:prstGeom prst="rect">
            <a:avLst/>
          </a:prstGeom>
          <a:noFill/>
          <a:ln w="9525" algn="ctr">
            <a:noFill/>
            <a:miter lim="800000"/>
            <a:headEnd/>
            <a:tailEnd/>
          </a:ln>
        </p:spPr>
        <p:txBody>
          <a:bodyPr wrap="square" lIns="54233" tIns="0" rIns="55343" bIns="0" anchor="ctr">
            <a:spAutoFit/>
          </a:bodyPr>
          <a:lstStyle/>
          <a:p>
            <a:pPr defTabSz="890138" fontAlgn="base">
              <a:spcBef>
                <a:spcPct val="0"/>
              </a:spcBef>
              <a:spcAft>
                <a:spcPct val="0"/>
              </a:spcAft>
              <a:buClr>
                <a:srgbClr val="000000"/>
              </a:buClr>
              <a:buFont typeface="Arial"/>
              <a:buNone/>
            </a:pPr>
            <a:r>
              <a:rPr lang="en-US" sz="4000" kern="0" dirty="0">
                <a:solidFill>
                  <a:srgbClr val="DEDEDE">
                    <a:lumMod val="60000"/>
                    <a:lumOff val="40000"/>
                  </a:srgbClr>
                </a:solidFill>
                <a:latin typeface="Arial"/>
                <a:cs typeface="Arial"/>
                <a:sym typeface="Arial"/>
              </a:rPr>
              <a:t>7</a:t>
            </a:r>
          </a:p>
        </p:txBody>
      </p:sp>
      <p:sp>
        <p:nvSpPr>
          <p:cNvPr id="86" name="Text Box 6">
            <a:extLst>
              <a:ext uri="{FF2B5EF4-FFF2-40B4-BE49-F238E27FC236}">
                <a16:creationId xmlns:a16="http://schemas.microsoft.com/office/drawing/2014/main" id="{68C6405F-0086-459B-A2B5-75AAE611C90C}"/>
              </a:ext>
            </a:extLst>
          </p:cNvPr>
          <p:cNvSpPr txBox="1">
            <a:spLocks noChangeArrowheads="1"/>
          </p:cNvSpPr>
          <p:nvPr/>
        </p:nvSpPr>
        <p:spPr bwMode="blackWhite">
          <a:xfrm>
            <a:off x="6509195" y="4854401"/>
            <a:ext cx="606121" cy="615553"/>
          </a:xfrm>
          <a:prstGeom prst="rect">
            <a:avLst/>
          </a:prstGeom>
          <a:noFill/>
          <a:ln w="9525" algn="ctr">
            <a:noFill/>
            <a:miter lim="800000"/>
            <a:headEnd/>
            <a:tailEnd/>
          </a:ln>
        </p:spPr>
        <p:txBody>
          <a:bodyPr wrap="square" lIns="54233" tIns="0" rIns="55343" bIns="0" anchor="ctr">
            <a:spAutoFit/>
          </a:bodyPr>
          <a:lstStyle/>
          <a:p>
            <a:pPr defTabSz="890138" fontAlgn="base">
              <a:spcBef>
                <a:spcPct val="0"/>
              </a:spcBef>
              <a:spcAft>
                <a:spcPct val="0"/>
              </a:spcAft>
              <a:buClr>
                <a:srgbClr val="000000"/>
              </a:buClr>
              <a:buFont typeface="Arial"/>
              <a:buNone/>
            </a:pPr>
            <a:r>
              <a:rPr lang="en-US" sz="4000" kern="0" dirty="0">
                <a:solidFill>
                  <a:srgbClr val="DEDEDE">
                    <a:lumMod val="60000"/>
                    <a:lumOff val="40000"/>
                  </a:srgbClr>
                </a:solidFill>
                <a:latin typeface="Arial"/>
                <a:cs typeface="Arial"/>
                <a:sym typeface="Arial"/>
              </a:rPr>
              <a:t>8</a:t>
            </a:r>
          </a:p>
        </p:txBody>
      </p:sp>
      <p:sp>
        <p:nvSpPr>
          <p:cNvPr id="87" name="TextBox 86">
            <a:extLst>
              <a:ext uri="{FF2B5EF4-FFF2-40B4-BE49-F238E27FC236}">
                <a16:creationId xmlns:a16="http://schemas.microsoft.com/office/drawing/2014/main" id="{E8272673-C9A3-47BB-BEC9-EE03D8A24C0F}"/>
              </a:ext>
            </a:extLst>
          </p:cNvPr>
          <p:cNvSpPr txBox="1"/>
          <p:nvPr/>
        </p:nvSpPr>
        <p:spPr>
          <a:xfrm>
            <a:off x="277425" y="1855055"/>
            <a:ext cx="906313" cy="307777"/>
          </a:xfrm>
          <a:prstGeom prst="rect">
            <a:avLst/>
          </a:prstGeom>
          <a:noFill/>
        </p:spPr>
        <p:txBody>
          <a:bodyPr wrap="square" rtlCol="0">
            <a:spAutoFit/>
          </a:bodyPr>
          <a:lstStyle/>
          <a:p>
            <a:pPr algn="ctr">
              <a:buClr>
                <a:srgbClr val="000000"/>
              </a:buClr>
              <a:buFont typeface="Arial"/>
              <a:buNone/>
            </a:pPr>
            <a:r>
              <a:rPr lang="en-US" altLang="zh-TW" sz="1400" kern="0" dirty="0">
                <a:solidFill>
                  <a:srgbClr val="000000"/>
                </a:solidFill>
                <a:latin typeface="Arial"/>
                <a:cs typeface="Arial"/>
                <a:sym typeface="Arial"/>
              </a:rPr>
              <a:t>Ranking</a:t>
            </a:r>
          </a:p>
        </p:txBody>
      </p:sp>
      <p:sp>
        <p:nvSpPr>
          <p:cNvPr id="88" name="TextBox 87">
            <a:extLst>
              <a:ext uri="{FF2B5EF4-FFF2-40B4-BE49-F238E27FC236}">
                <a16:creationId xmlns:a16="http://schemas.microsoft.com/office/drawing/2014/main" id="{DBDF3726-A8D3-4BE2-93A5-690A697F96F9}"/>
              </a:ext>
            </a:extLst>
          </p:cNvPr>
          <p:cNvSpPr txBox="1"/>
          <p:nvPr/>
        </p:nvSpPr>
        <p:spPr>
          <a:xfrm>
            <a:off x="6261255" y="1852318"/>
            <a:ext cx="906313" cy="307777"/>
          </a:xfrm>
          <a:prstGeom prst="rect">
            <a:avLst/>
          </a:prstGeom>
          <a:noFill/>
        </p:spPr>
        <p:txBody>
          <a:bodyPr wrap="square" rtlCol="0">
            <a:spAutoFit/>
          </a:bodyPr>
          <a:lstStyle/>
          <a:p>
            <a:pPr algn="ctr">
              <a:buClr>
                <a:srgbClr val="000000"/>
              </a:buClr>
              <a:buFont typeface="Arial"/>
              <a:buNone/>
            </a:pPr>
            <a:r>
              <a:rPr lang="en-US" altLang="zh-TW" sz="1400" kern="0" dirty="0">
                <a:solidFill>
                  <a:srgbClr val="000000"/>
                </a:solidFill>
                <a:latin typeface="Arial"/>
                <a:cs typeface="Arial"/>
                <a:sym typeface="Arial"/>
              </a:rPr>
              <a:t>Ranking</a:t>
            </a:r>
          </a:p>
        </p:txBody>
      </p:sp>
      <p:sp>
        <p:nvSpPr>
          <p:cNvPr id="36" name="Text Placeholder 35">
            <a:extLst>
              <a:ext uri="{FF2B5EF4-FFF2-40B4-BE49-F238E27FC236}">
                <a16:creationId xmlns:a16="http://schemas.microsoft.com/office/drawing/2014/main" id="{0C3DA259-B9CE-4C0C-8C61-5DA48F090EE1}"/>
              </a:ext>
            </a:extLst>
          </p:cNvPr>
          <p:cNvSpPr>
            <a:spLocks noGrp="1"/>
          </p:cNvSpPr>
          <p:nvPr>
            <p:ph type="body" sz="quarter" idx="50"/>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ROI </a:t>
            </a:r>
            <a:r>
              <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排名</a:t>
            </a:r>
          </a:p>
        </p:txBody>
      </p:sp>
      <p:sp>
        <p:nvSpPr>
          <p:cNvPr id="35" name="Text Placeholder 34">
            <a:extLst>
              <a:ext uri="{FF2B5EF4-FFF2-40B4-BE49-F238E27FC236}">
                <a16:creationId xmlns:a16="http://schemas.microsoft.com/office/drawing/2014/main" id="{850E18DD-B058-43B3-B3CF-39417E382166}"/>
              </a:ext>
            </a:extLst>
          </p:cNvPr>
          <p:cNvSpPr>
            <a:spLocks noGrp="1"/>
          </p:cNvSpPr>
          <p:nvPr>
            <p:ph type="body" sz="quarter" idx="18"/>
          </p:nvPr>
        </p:nvSpPr>
        <p:spPr/>
        <p:txBody>
          <a:bodyPr vert="horz" lIns="91440" tIns="45720" rIns="91440" bIns="45720" rtlCol="0">
            <a:normAutofit/>
          </a:bodyPr>
          <a:lstStyle/>
          <a:p>
            <a:pPr marL="0" lvl="1" indent="0" defTabSz="891697" fontAlgn="base">
              <a:lnSpc>
                <a:spcPct val="100000"/>
              </a:lnSpc>
              <a:spcBef>
                <a:spcPts val="600"/>
              </a:spcBef>
              <a:spcAft>
                <a:spcPts val="85"/>
              </a:spcAft>
              <a:buClr>
                <a:srgbClr val="000000"/>
              </a:buClr>
              <a:buNone/>
            </a:pPr>
            <a:r>
              <a:rPr lang="en-US" altLang="zh-TW" sz="1200" kern="0" dirty="0">
                <a:solidFill>
                  <a:srgbClr val="FFFFFF"/>
                </a:solidFill>
                <a:latin typeface="Arial"/>
                <a:ea typeface="新細明體" panose="02020500000000000000" pitchFamily="18" charset="-120"/>
                <a:cs typeface="Arial"/>
                <a:sym typeface="Arial"/>
              </a:rPr>
              <a:t>[row0_level3]</a:t>
            </a:r>
          </a:p>
        </p:txBody>
      </p:sp>
      <p:sp>
        <p:nvSpPr>
          <p:cNvPr id="37" name="Text Placeholder 36">
            <a:extLst>
              <a:ext uri="{FF2B5EF4-FFF2-40B4-BE49-F238E27FC236}">
                <a16:creationId xmlns:a16="http://schemas.microsoft.com/office/drawing/2014/main" id="{9A31BFC9-2AC4-4678-9286-C504CC895230}"/>
              </a:ext>
            </a:extLst>
          </p:cNvPr>
          <p:cNvSpPr>
            <a:spLocks noGrp="1"/>
          </p:cNvSpPr>
          <p:nvPr>
            <p:ph type="body" sz="quarter" idx="51"/>
          </p:nvPr>
        </p:nvSpPr>
        <p:spPr/>
        <p:txBody>
          <a:bodyPr/>
          <a:lstStyle/>
          <a:p>
            <a:pPr marL="0" marR="0" lvl="1" indent="0" algn="ctr" defTabSz="891697" rtl="0" eaLnBrk="1" fontAlgn="base" latinLnBrk="0" hangingPunct="1">
              <a:lnSpc>
                <a:spcPct val="2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effectLst/>
                <a:uLnTx/>
                <a:uFillTx/>
                <a:latin typeface="Arial"/>
                <a:ea typeface="新細明體" panose="02020500000000000000" pitchFamily="18" charset="-120"/>
                <a:cs typeface="Arial"/>
                <a:sym typeface="Arial"/>
              </a:rPr>
              <a:t>[row0_ROI_formatted]</a:t>
            </a:r>
          </a:p>
        </p:txBody>
      </p:sp>
      <p:sp>
        <p:nvSpPr>
          <p:cNvPr id="38" name="Text Placeholder 37">
            <a:extLst>
              <a:ext uri="{FF2B5EF4-FFF2-40B4-BE49-F238E27FC236}">
                <a16:creationId xmlns:a16="http://schemas.microsoft.com/office/drawing/2014/main" id="{9D8586B4-FC1F-4788-A601-7E8DBE639EAC}"/>
              </a:ext>
            </a:extLst>
          </p:cNvPr>
          <p:cNvSpPr>
            <a:spLocks noGrp="1"/>
          </p:cNvSpPr>
          <p:nvPr>
            <p:ph type="body" sz="quarter" idx="52"/>
          </p:nvPr>
        </p:nvSpPr>
        <p:spPr/>
        <p:txBody>
          <a:bodyPr vert="horz" lIns="91440" tIns="45720" rIns="91440" bIns="45720" rtlCol="0">
            <a:normAutofit/>
          </a:bodyPr>
          <a:lstStyle/>
          <a:p>
            <a:pPr marL="0" lvl="1" indent="0" defTabSz="891697" fontAlgn="base">
              <a:lnSpc>
                <a:spcPct val="100000"/>
              </a:lnSpc>
              <a:spcBef>
                <a:spcPts val="600"/>
              </a:spcBef>
              <a:spcAft>
                <a:spcPts val="85"/>
              </a:spcAft>
              <a:buClr>
                <a:srgbClr val="000000"/>
              </a:buClr>
              <a:buNone/>
            </a:pPr>
            <a:r>
              <a:rPr lang="en-US" altLang="zh-TW" sz="1200" kern="0" dirty="0">
                <a:solidFill>
                  <a:srgbClr val="FFFFFF"/>
                </a:solidFill>
                <a:latin typeface="Arial"/>
                <a:ea typeface="新細明體" panose="02020500000000000000" pitchFamily="18" charset="-120"/>
                <a:cs typeface="Arial"/>
                <a:sym typeface="Arial"/>
              </a:rPr>
              <a:t>[row1_level3]</a:t>
            </a:r>
          </a:p>
        </p:txBody>
      </p:sp>
      <p:sp>
        <p:nvSpPr>
          <p:cNvPr id="39" name="Text Placeholder 38">
            <a:extLst>
              <a:ext uri="{FF2B5EF4-FFF2-40B4-BE49-F238E27FC236}">
                <a16:creationId xmlns:a16="http://schemas.microsoft.com/office/drawing/2014/main" id="{C9073E12-C52D-47ED-8720-783E9FCACDB7}"/>
              </a:ext>
            </a:extLst>
          </p:cNvPr>
          <p:cNvSpPr>
            <a:spLocks noGrp="1"/>
          </p:cNvSpPr>
          <p:nvPr>
            <p:ph type="body" sz="quarter" idx="53"/>
          </p:nvPr>
        </p:nvSpPr>
        <p:spPr/>
        <p:txBody>
          <a:bodyPr vert="horz" lIns="91440" tIns="45720" rIns="91440" bIns="45720" rtlCol="0">
            <a:normAutofit/>
          </a:bodyPr>
          <a:lstStyle/>
          <a:p>
            <a:pPr marL="0" lvl="1" indent="0" defTabSz="891697" fontAlgn="base">
              <a:lnSpc>
                <a:spcPct val="100000"/>
              </a:lnSpc>
              <a:spcBef>
                <a:spcPts val="600"/>
              </a:spcBef>
              <a:spcAft>
                <a:spcPts val="85"/>
              </a:spcAft>
              <a:buClr>
                <a:srgbClr val="000000"/>
              </a:buClr>
              <a:buNone/>
            </a:pPr>
            <a:r>
              <a:rPr lang="en-US" altLang="zh-TW" sz="1200" kern="0" dirty="0">
                <a:solidFill>
                  <a:srgbClr val="FFFFFF"/>
                </a:solidFill>
                <a:latin typeface="Arial"/>
                <a:ea typeface="新細明體" panose="02020500000000000000" pitchFamily="18" charset="-120"/>
                <a:cs typeface="Arial"/>
                <a:sym typeface="Arial"/>
              </a:rPr>
              <a:t>[row2_level3]</a:t>
            </a:r>
          </a:p>
        </p:txBody>
      </p:sp>
      <p:sp>
        <p:nvSpPr>
          <p:cNvPr id="40" name="Text Placeholder 39">
            <a:extLst>
              <a:ext uri="{FF2B5EF4-FFF2-40B4-BE49-F238E27FC236}">
                <a16:creationId xmlns:a16="http://schemas.microsoft.com/office/drawing/2014/main" id="{6C65617B-C11E-4187-B601-CCB33E693393}"/>
              </a:ext>
            </a:extLst>
          </p:cNvPr>
          <p:cNvSpPr>
            <a:spLocks noGrp="1"/>
          </p:cNvSpPr>
          <p:nvPr>
            <p:ph type="body" sz="quarter" idx="54"/>
          </p:nvPr>
        </p:nvSpPr>
        <p:spPr/>
        <p:txBody>
          <a:bodyPr vert="horz" lIns="91440" tIns="45720" rIns="91440" bIns="45720" rtlCol="0">
            <a:normAutofit/>
          </a:bodyPr>
          <a:lstStyle/>
          <a:p>
            <a:pPr marL="0" lvl="1" indent="0" defTabSz="891697" fontAlgn="base">
              <a:lnSpc>
                <a:spcPct val="100000"/>
              </a:lnSpc>
              <a:spcBef>
                <a:spcPts val="600"/>
              </a:spcBef>
              <a:spcAft>
                <a:spcPts val="85"/>
              </a:spcAft>
              <a:buClr>
                <a:srgbClr val="000000"/>
              </a:buClr>
              <a:buNone/>
            </a:pPr>
            <a:r>
              <a:rPr lang="en-US" altLang="zh-TW" sz="1200" kern="0" dirty="0">
                <a:solidFill>
                  <a:srgbClr val="FFFFFF"/>
                </a:solidFill>
                <a:latin typeface="Arial"/>
                <a:ea typeface="新細明體" panose="02020500000000000000" pitchFamily="18" charset="-120"/>
                <a:cs typeface="Arial"/>
                <a:sym typeface="Arial"/>
              </a:rPr>
              <a:t>[row3_level3]</a:t>
            </a:r>
          </a:p>
        </p:txBody>
      </p:sp>
      <p:sp>
        <p:nvSpPr>
          <p:cNvPr id="41" name="Text Placeholder 40">
            <a:extLst>
              <a:ext uri="{FF2B5EF4-FFF2-40B4-BE49-F238E27FC236}">
                <a16:creationId xmlns:a16="http://schemas.microsoft.com/office/drawing/2014/main" id="{BA6A7E70-7B83-4798-9653-E86E98D1165F}"/>
              </a:ext>
            </a:extLst>
          </p:cNvPr>
          <p:cNvSpPr>
            <a:spLocks noGrp="1"/>
          </p:cNvSpPr>
          <p:nvPr>
            <p:ph type="body" sz="quarter" idx="55"/>
          </p:nvPr>
        </p:nvSpPr>
        <p:spPr/>
        <p:txBody>
          <a:bodyPr/>
          <a:lstStyle/>
          <a:p>
            <a:pPr marL="0" marR="0" lvl="1" indent="0" algn="ctr" defTabSz="891697" rtl="0" eaLnBrk="1" fontAlgn="base" latinLnBrk="0" hangingPunct="1">
              <a:lnSpc>
                <a:spcPct val="2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effectLst/>
                <a:uLnTx/>
                <a:uFillTx/>
                <a:latin typeface="Arial"/>
                <a:ea typeface="新細明體" panose="02020500000000000000" pitchFamily="18" charset="-120"/>
                <a:cs typeface="Arial"/>
                <a:sym typeface="Arial"/>
              </a:rPr>
              <a:t>[row1_</a:t>
            </a:r>
            <a:r>
              <a:rPr kumimoji="0" lang="en-US" altLang="zh-TW" sz="1200" b="0" i="0" u="none" strike="noStrike" kern="0" cap="none" spc="0" normalizeH="0" baseline="0" noProof="0" dirty="0">
                <a:ln>
                  <a:noFill/>
                </a:ln>
                <a:solidFill>
                  <a:prstClr val="black"/>
                </a:solidFill>
                <a:effectLst/>
                <a:uLnTx/>
                <a:uFillTx/>
                <a:latin typeface="Arial"/>
                <a:ea typeface="新細明體" panose="02020500000000000000" pitchFamily="18" charset="-120"/>
                <a:cs typeface="Arial"/>
                <a:sym typeface="Arial"/>
              </a:rPr>
              <a:t>ROI_formatted</a:t>
            </a:r>
            <a:r>
              <a:rPr kumimoji="0" lang="en-US" altLang="zh-TW" sz="1200" b="0" i="0" u="none" strike="noStrike" kern="0" cap="none" spc="0" normalizeH="0" baseline="0" noProof="0" dirty="0">
                <a:ln>
                  <a:noFill/>
                </a:ln>
                <a:effectLst/>
                <a:uLnTx/>
                <a:uFillTx/>
                <a:latin typeface="Arial"/>
                <a:ea typeface="新細明體" panose="02020500000000000000" pitchFamily="18" charset="-120"/>
                <a:cs typeface="Arial"/>
                <a:sym typeface="Arial"/>
              </a:rPr>
              <a:t>]</a:t>
            </a:r>
          </a:p>
        </p:txBody>
      </p:sp>
      <p:sp>
        <p:nvSpPr>
          <p:cNvPr id="42" name="Text Placeholder 41">
            <a:extLst>
              <a:ext uri="{FF2B5EF4-FFF2-40B4-BE49-F238E27FC236}">
                <a16:creationId xmlns:a16="http://schemas.microsoft.com/office/drawing/2014/main" id="{A14E2057-0C64-44A0-A6A8-2451B91E61DD}"/>
              </a:ext>
            </a:extLst>
          </p:cNvPr>
          <p:cNvSpPr>
            <a:spLocks noGrp="1"/>
          </p:cNvSpPr>
          <p:nvPr>
            <p:ph type="body" sz="quarter" idx="56"/>
          </p:nvPr>
        </p:nvSpPr>
        <p:spPr/>
        <p:txBody>
          <a:bodyPr/>
          <a:lstStyle/>
          <a:p>
            <a:pPr marL="0" marR="0" lvl="1" indent="0" algn="ctr" defTabSz="891697" rtl="0" eaLnBrk="1" fontAlgn="base" latinLnBrk="0" hangingPunct="1">
              <a:lnSpc>
                <a:spcPct val="2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effectLst/>
                <a:uLnTx/>
                <a:uFillTx/>
                <a:latin typeface="Arial"/>
                <a:ea typeface="新細明體" panose="02020500000000000000" pitchFamily="18" charset="-120"/>
                <a:cs typeface="Arial"/>
                <a:sym typeface="Arial"/>
              </a:rPr>
              <a:t>[row2_ROI_formatted]</a:t>
            </a:r>
          </a:p>
        </p:txBody>
      </p:sp>
      <p:sp>
        <p:nvSpPr>
          <p:cNvPr id="43" name="Text Placeholder 42">
            <a:extLst>
              <a:ext uri="{FF2B5EF4-FFF2-40B4-BE49-F238E27FC236}">
                <a16:creationId xmlns:a16="http://schemas.microsoft.com/office/drawing/2014/main" id="{B3CB0364-525A-4FAC-9376-D10B0953B694}"/>
              </a:ext>
            </a:extLst>
          </p:cNvPr>
          <p:cNvSpPr>
            <a:spLocks noGrp="1"/>
          </p:cNvSpPr>
          <p:nvPr>
            <p:ph type="body" sz="quarter" idx="57"/>
          </p:nvPr>
        </p:nvSpPr>
        <p:spPr/>
        <p:txBody>
          <a:bodyPr/>
          <a:lstStyle/>
          <a:p>
            <a:pPr marL="0" marR="0" lvl="1" indent="0" algn="ctr" defTabSz="891697" rtl="0" eaLnBrk="1" fontAlgn="base" latinLnBrk="0" hangingPunct="1">
              <a:lnSpc>
                <a:spcPct val="2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effectLst/>
                <a:uLnTx/>
                <a:uFillTx/>
                <a:latin typeface="Arial"/>
                <a:ea typeface="新細明體" panose="02020500000000000000" pitchFamily="18" charset="-120"/>
                <a:cs typeface="Arial"/>
                <a:sym typeface="Arial"/>
              </a:rPr>
              <a:t>[row3_ROI_formatted]</a:t>
            </a:r>
          </a:p>
        </p:txBody>
      </p:sp>
      <p:sp>
        <p:nvSpPr>
          <p:cNvPr id="44" name="Text Placeholder 43">
            <a:extLst>
              <a:ext uri="{FF2B5EF4-FFF2-40B4-BE49-F238E27FC236}">
                <a16:creationId xmlns:a16="http://schemas.microsoft.com/office/drawing/2014/main" id="{6EDA0AEB-1BE1-4959-867B-4C06691187D6}"/>
              </a:ext>
            </a:extLst>
          </p:cNvPr>
          <p:cNvSpPr>
            <a:spLocks noGrp="1"/>
          </p:cNvSpPr>
          <p:nvPr>
            <p:ph type="body" sz="quarter" idx="58"/>
          </p:nvPr>
        </p:nvSpPr>
        <p:spPr/>
        <p:txBody>
          <a:bodyPr vert="horz" lIns="91440" tIns="45720" rIns="91440" bIns="45720" rtlCol="0">
            <a:normAutofit/>
          </a:bodyPr>
          <a:lstStyle/>
          <a:p>
            <a:pPr marL="0" lvl="1" indent="0" defTabSz="891697" fontAlgn="base">
              <a:lnSpc>
                <a:spcPct val="100000"/>
              </a:lnSpc>
              <a:spcBef>
                <a:spcPts val="600"/>
              </a:spcBef>
              <a:spcAft>
                <a:spcPts val="85"/>
              </a:spcAft>
              <a:buClr>
                <a:srgbClr val="000000"/>
              </a:buClr>
              <a:buNone/>
            </a:pPr>
            <a:r>
              <a:rPr lang="en-US" altLang="zh-TW" sz="1200" kern="0" dirty="0">
                <a:solidFill>
                  <a:srgbClr val="FFFFFF"/>
                </a:solidFill>
                <a:latin typeface="Arial"/>
                <a:ea typeface="新細明體" panose="02020500000000000000" pitchFamily="18" charset="-120"/>
                <a:cs typeface="Arial"/>
                <a:sym typeface="Arial"/>
              </a:rPr>
              <a:t>[row4_level3]</a:t>
            </a:r>
          </a:p>
        </p:txBody>
      </p:sp>
      <p:sp>
        <p:nvSpPr>
          <p:cNvPr id="45" name="Text Placeholder 44">
            <a:extLst>
              <a:ext uri="{FF2B5EF4-FFF2-40B4-BE49-F238E27FC236}">
                <a16:creationId xmlns:a16="http://schemas.microsoft.com/office/drawing/2014/main" id="{3D28896E-90D0-4395-8D52-75EFFDA5B7D0}"/>
              </a:ext>
            </a:extLst>
          </p:cNvPr>
          <p:cNvSpPr>
            <a:spLocks noGrp="1"/>
          </p:cNvSpPr>
          <p:nvPr>
            <p:ph type="body" sz="quarter" idx="59"/>
          </p:nvPr>
        </p:nvSpPr>
        <p:spPr/>
        <p:txBody>
          <a:bodyPr/>
          <a:lstStyle/>
          <a:p>
            <a:pPr marL="0" marR="0" lvl="1" indent="0" algn="ctr" defTabSz="891697" rtl="0" eaLnBrk="1" fontAlgn="base" latinLnBrk="0" hangingPunct="1">
              <a:lnSpc>
                <a:spcPct val="2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effectLst/>
                <a:uLnTx/>
                <a:uFillTx/>
                <a:latin typeface="Arial"/>
                <a:ea typeface="新細明體" panose="02020500000000000000" pitchFamily="18" charset="-120"/>
                <a:cs typeface="Arial"/>
                <a:sym typeface="Arial"/>
              </a:rPr>
              <a:t>[row4_ROI_formatted]</a:t>
            </a:r>
          </a:p>
        </p:txBody>
      </p:sp>
      <p:sp>
        <p:nvSpPr>
          <p:cNvPr id="46" name="Text Placeholder 45">
            <a:extLst>
              <a:ext uri="{FF2B5EF4-FFF2-40B4-BE49-F238E27FC236}">
                <a16:creationId xmlns:a16="http://schemas.microsoft.com/office/drawing/2014/main" id="{638CF444-E83D-4878-BAC6-70BA392AD830}"/>
              </a:ext>
            </a:extLst>
          </p:cNvPr>
          <p:cNvSpPr>
            <a:spLocks noGrp="1"/>
          </p:cNvSpPr>
          <p:nvPr>
            <p:ph type="body" sz="quarter" idx="60"/>
          </p:nvPr>
        </p:nvSpPr>
        <p:spPr/>
        <p:txBody>
          <a:bodyPr vert="horz" lIns="91440" tIns="45720" rIns="91440" bIns="45720" rtlCol="0">
            <a:normAutofit/>
          </a:bodyPr>
          <a:lstStyle/>
          <a:p>
            <a:pPr marL="0" lvl="1" indent="0" defTabSz="891697" fontAlgn="base">
              <a:lnSpc>
                <a:spcPct val="100000"/>
              </a:lnSpc>
              <a:spcBef>
                <a:spcPts val="600"/>
              </a:spcBef>
              <a:spcAft>
                <a:spcPts val="85"/>
              </a:spcAft>
              <a:buClr>
                <a:srgbClr val="000000"/>
              </a:buClr>
              <a:buNone/>
            </a:pPr>
            <a:r>
              <a:rPr lang="en-US" altLang="zh-TW" sz="1200" kern="0" dirty="0">
                <a:solidFill>
                  <a:srgbClr val="FFFFFF"/>
                </a:solidFill>
                <a:latin typeface="Arial"/>
                <a:ea typeface="新細明體" panose="02020500000000000000" pitchFamily="18" charset="-120"/>
                <a:cs typeface="Arial"/>
                <a:sym typeface="Arial"/>
              </a:rPr>
              <a:t>[row5_level3]</a:t>
            </a:r>
          </a:p>
        </p:txBody>
      </p:sp>
      <p:sp>
        <p:nvSpPr>
          <p:cNvPr id="47" name="Text Placeholder 46">
            <a:extLst>
              <a:ext uri="{FF2B5EF4-FFF2-40B4-BE49-F238E27FC236}">
                <a16:creationId xmlns:a16="http://schemas.microsoft.com/office/drawing/2014/main" id="{8C4D391F-2E63-45D3-B86F-7E3E9A67D319}"/>
              </a:ext>
            </a:extLst>
          </p:cNvPr>
          <p:cNvSpPr>
            <a:spLocks noGrp="1"/>
          </p:cNvSpPr>
          <p:nvPr>
            <p:ph type="body" sz="quarter" idx="61"/>
          </p:nvPr>
        </p:nvSpPr>
        <p:spPr/>
        <p:txBody>
          <a:bodyPr vert="horz" lIns="91440" tIns="45720" rIns="91440" bIns="45720" rtlCol="0">
            <a:normAutofit/>
          </a:bodyPr>
          <a:lstStyle/>
          <a:p>
            <a:pPr marL="0" lvl="1" indent="0" defTabSz="891697" fontAlgn="base">
              <a:lnSpc>
                <a:spcPct val="100000"/>
              </a:lnSpc>
              <a:spcBef>
                <a:spcPts val="600"/>
              </a:spcBef>
              <a:spcAft>
                <a:spcPts val="85"/>
              </a:spcAft>
              <a:buClr>
                <a:srgbClr val="000000"/>
              </a:buClr>
              <a:buNone/>
            </a:pPr>
            <a:r>
              <a:rPr lang="en-US" altLang="zh-TW" sz="1200" kern="0" dirty="0">
                <a:solidFill>
                  <a:srgbClr val="FFFFFF"/>
                </a:solidFill>
                <a:latin typeface="Arial"/>
                <a:ea typeface="新細明體" panose="02020500000000000000" pitchFamily="18" charset="-120"/>
                <a:cs typeface="Arial"/>
                <a:sym typeface="Arial"/>
              </a:rPr>
              <a:t>[row6_</a:t>
            </a:r>
            <a:r>
              <a:rPr lang="en-US" altLang="zh-TW" sz="1200" kern="0">
                <a:solidFill>
                  <a:srgbClr val="FFFFFF"/>
                </a:solidFill>
                <a:latin typeface="Arial"/>
                <a:ea typeface="新細明體" panose="02020500000000000000" pitchFamily="18" charset="-120"/>
                <a:cs typeface="Arial"/>
                <a:sym typeface="Arial"/>
              </a:rPr>
              <a:t>level3]</a:t>
            </a:r>
            <a:endParaRPr lang="en-US" altLang="zh-TW" sz="1200" kern="0" dirty="0">
              <a:solidFill>
                <a:srgbClr val="FFFFFF"/>
              </a:solidFill>
              <a:latin typeface="Arial"/>
              <a:ea typeface="新細明體" panose="02020500000000000000" pitchFamily="18" charset="-120"/>
              <a:cs typeface="Arial"/>
              <a:sym typeface="Arial"/>
            </a:endParaRPr>
          </a:p>
        </p:txBody>
      </p:sp>
      <p:sp>
        <p:nvSpPr>
          <p:cNvPr id="48" name="Text Placeholder 47">
            <a:extLst>
              <a:ext uri="{FF2B5EF4-FFF2-40B4-BE49-F238E27FC236}">
                <a16:creationId xmlns:a16="http://schemas.microsoft.com/office/drawing/2014/main" id="{84F967FF-DFDC-4A98-BB7B-AF4EC694E0B3}"/>
              </a:ext>
            </a:extLst>
          </p:cNvPr>
          <p:cNvSpPr>
            <a:spLocks noGrp="1"/>
          </p:cNvSpPr>
          <p:nvPr>
            <p:ph type="body" sz="quarter" idx="62"/>
          </p:nvPr>
        </p:nvSpPr>
        <p:spPr/>
        <p:txBody>
          <a:bodyPr vert="horz" lIns="91440" tIns="45720" rIns="91440" bIns="45720" rtlCol="0">
            <a:normAutofit/>
          </a:bodyPr>
          <a:lstStyle/>
          <a:p>
            <a:pPr marL="0" lvl="1" indent="0" defTabSz="891697" fontAlgn="base">
              <a:lnSpc>
                <a:spcPct val="100000"/>
              </a:lnSpc>
              <a:spcBef>
                <a:spcPts val="600"/>
              </a:spcBef>
              <a:spcAft>
                <a:spcPts val="85"/>
              </a:spcAft>
              <a:buClr>
                <a:srgbClr val="000000"/>
              </a:buClr>
              <a:buNone/>
            </a:pPr>
            <a:r>
              <a:rPr lang="en-US" altLang="zh-TW" sz="1200" kern="0" dirty="0">
                <a:solidFill>
                  <a:srgbClr val="FFFFFF"/>
                </a:solidFill>
                <a:latin typeface="Arial"/>
                <a:ea typeface="新細明體" panose="02020500000000000000" pitchFamily="18" charset="-120"/>
                <a:cs typeface="Arial"/>
                <a:sym typeface="Arial"/>
              </a:rPr>
              <a:t>[row7_</a:t>
            </a:r>
            <a:r>
              <a:rPr lang="en-US" altLang="zh-TW" sz="1200" kern="0">
                <a:solidFill>
                  <a:srgbClr val="FFFFFF"/>
                </a:solidFill>
                <a:latin typeface="Arial"/>
                <a:ea typeface="新細明體" panose="02020500000000000000" pitchFamily="18" charset="-120"/>
                <a:cs typeface="Arial"/>
                <a:sym typeface="Arial"/>
              </a:rPr>
              <a:t>level3]</a:t>
            </a:r>
            <a:endParaRPr lang="en-US" altLang="zh-TW" sz="1200" kern="0" dirty="0">
              <a:solidFill>
                <a:srgbClr val="FFFFFF"/>
              </a:solidFill>
              <a:latin typeface="Arial"/>
              <a:ea typeface="新細明體" panose="02020500000000000000" pitchFamily="18" charset="-120"/>
              <a:cs typeface="Arial"/>
              <a:sym typeface="Arial"/>
            </a:endParaRPr>
          </a:p>
        </p:txBody>
      </p:sp>
      <p:sp>
        <p:nvSpPr>
          <p:cNvPr id="49" name="Text Placeholder 48">
            <a:extLst>
              <a:ext uri="{FF2B5EF4-FFF2-40B4-BE49-F238E27FC236}">
                <a16:creationId xmlns:a16="http://schemas.microsoft.com/office/drawing/2014/main" id="{1B85AAA6-759C-45AD-8589-4F11E6E0AED4}"/>
              </a:ext>
            </a:extLst>
          </p:cNvPr>
          <p:cNvSpPr>
            <a:spLocks noGrp="1"/>
          </p:cNvSpPr>
          <p:nvPr>
            <p:ph type="body" sz="quarter" idx="63"/>
          </p:nvPr>
        </p:nvSpPr>
        <p:spPr/>
        <p:txBody>
          <a:bodyPr/>
          <a:lstStyle/>
          <a:p>
            <a:pPr marL="0" marR="0" lvl="1" indent="0" algn="ctr" defTabSz="891697" rtl="0" eaLnBrk="1" fontAlgn="base" latinLnBrk="0" hangingPunct="1">
              <a:lnSpc>
                <a:spcPct val="2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effectLst/>
                <a:uLnTx/>
                <a:uFillTx/>
                <a:latin typeface="Arial"/>
                <a:ea typeface="新細明體" panose="02020500000000000000" pitchFamily="18" charset="-120"/>
                <a:cs typeface="Arial"/>
                <a:sym typeface="Arial"/>
              </a:rPr>
              <a:t>[row5_ROI_formatted]</a:t>
            </a:r>
          </a:p>
        </p:txBody>
      </p:sp>
      <p:sp>
        <p:nvSpPr>
          <p:cNvPr id="50" name="Text Placeholder 49">
            <a:extLst>
              <a:ext uri="{FF2B5EF4-FFF2-40B4-BE49-F238E27FC236}">
                <a16:creationId xmlns:a16="http://schemas.microsoft.com/office/drawing/2014/main" id="{50C02617-322D-44EE-B74D-1C0892BE4447}"/>
              </a:ext>
            </a:extLst>
          </p:cNvPr>
          <p:cNvSpPr>
            <a:spLocks noGrp="1"/>
          </p:cNvSpPr>
          <p:nvPr>
            <p:ph type="body" sz="quarter" idx="64"/>
          </p:nvPr>
        </p:nvSpPr>
        <p:spPr/>
        <p:txBody>
          <a:bodyPr/>
          <a:lstStyle/>
          <a:p>
            <a:pPr marL="0" marR="0" lvl="1" indent="0" algn="ctr" defTabSz="891697" rtl="0" eaLnBrk="1" fontAlgn="base" latinLnBrk="0" hangingPunct="1">
              <a:lnSpc>
                <a:spcPct val="2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effectLst/>
                <a:uLnTx/>
                <a:uFillTx/>
                <a:latin typeface="Arial"/>
                <a:ea typeface="新細明體" panose="02020500000000000000" pitchFamily="18" charset="-120"/>
                <a:cs typeface="Arial"/>
                <a:sym typeface="Arial"/>
              </a:rPr>
              <a:t>[row6_ROI_formatted]</a:t>
            </a:r>
          </a:p>
        </p:txBody>
      </p:sp>
      <p:sp>
        <p:nvSpPr>
          <p:cNvPr id="51" name="Text Placeholder 50">
            <a:extLst>
              <a:ext uri="{FF2B5EF4-FFF2-40B4-BE49-F238E27FC236}">
                <a16:creationId xmlns:a16="http://schemas.microsoft.com/office/drawing/2014/main" id="{480BD7EF-4046-4BD7-9349-1FDD08916FAA}"/>
              </a:ext>
            </a:extLst>
          </p:cNvPr>
          <p:cNvSpPr>
            <a:spLocks noGrp="1"/>
          </p:cNvSpPr>
          <p:nvPr>
            <p:ph type="body" sz="quarter" idx="65"/>
          </p:nvPr>
        </p:nvSpPr>
        <p:spPr/>
        <p:txBody>
          <a:bodyPr/>
          <a:lstStyle/>
          <a:p>
            <a:pPr marL="0" marR="0" lvl="1" indent="0" algn="ctr" defTabSz="891697" rtl="0" eaLnBrk="1" fontAlgn="base" latinLnBrk="0" hangingPunct="1">
              <a:lnSpc>
                <a:spcPct val="2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effectLst/>
                <a:uLnTx/>
                <a:uFillTx/>
                <a:latin typeface="Arial"/>
                <a:ea typeface="新細明體" panose="02020500000000000000" pitchFamily="18" charset="-120"/>
                <a:cs typeface="Arial"/>
                <a:sym typeface="Arial"/>
              </a:rPr>
              <a:t>[row7_ROI_formatted]</a:t>
            </a:r>
          </a:p>
        </p:txBody>
      </p:sp>
    </p:spTree>
    <p:extLst>
      <p:ext uri="{BB962C8B-B14F-4D97-AF65-F5344CB8AC3E}">
        <p14:creationId xmlns:p14="http://schemas.microsoft.com/office/powerpoint/2010/main" val="1606259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able 22">
            <a:extLst>
              <a:ext uri="{FF2B5EF4-FFF2-40B4-BE49-F238E27FC236}">
                <a16:creationId xmlns:a16="http://schemas.microsoft.com/office/drawing/2014/main" id="{38B19DA1-594D-47C4-9306-4D1BAE9A8E3B}"/>
              </a:ext>
            </a:extLst>
          </p:cNvPr>
          <p:cNvGraphicFramePr>
            <a:graphicFrameLocks noGrp="1"/>
          </p:cNvGraphicFramePr>
          <p:nvPr>
            <p:extLst>
              <p:ext uri="{D42A27DB-BD31-4B8C-83A1-F6EECF244321}">
                <p14:modId xmlns:p14="http://schemas.microsoft.com/office/powerpoint/2010/main" val="4258757665"/>
              </p:ext>
            </p:extLst>
          </p:nvPr>
        </p:nvGraphicFramePr>
        <p:xfrm>
          <a:off x="514555" y="2135604"/>
          <a:ext cx="11234532" cy="3574430"/>
        </p:xfrm>
        <a:graphic>
          <a:graphicData uri="http://schemas.openxmlformats.org/drawingml/2006/table">
            <a:tbl>
              <a:tblPr firstRow="1" bandRow="1"/>
              <a:tblGrid>
                <a:gridCol w="936211">
                  <a:extLst>
                    <a:ext uri="{9D8B030D-6E8A-4147-A177-3AD203B41FA5}">
                      <a16:colId xmlns:a16="http://schemas.microsoft.com/office/drawing/2014/main" val="20000"/>
                    </a:ext>
                  </a:extLst>
                </a:gridCol>
                <a:gridCol w="936211">
                  <a:extLst>
                    <a:ext uri="{9D8B030D-6E8A-4147-A177-3AD203B41FA5}">
                      <a16:colId xmlns:a16="http://schemas.microsoft.com/office/drawing/2014/main" val="20001"/>
                    </a:ext>
                  </a:extLst>
                </a:gridCol>
                <a:gridCol w="936211">
                  <a:extLst>
                    <a:ext uri="{9D8B030D-6E8A-4147-A177-3AD203B41FA5}">
                      <a16:colId xmlns:a16="http://schemas.microsoft.com/office/drawing/2014/main" val="20002"/>
                    </a:ext>
                  </a:extLst>
                </a:gridCol>
                <a:gridCol w="936211">
                  <a:extLst>
                    <a:ext uri="{9D8B030D-6E8A-4147-A177-3AD203B41FA5}">
                      <a16:colId xmlns:a16="http://schemas.microsoft.com/office/drawing/2014/main" val="20003"/>
                    </a:ext>
                  </a:extLst>
                </a:gridCol>
                <a:gridCol w="936211">
                  <a:extLst>
                    <a:ext uri="{9D8B030D-6E8A-4147-A177-3AD203B41FA5}">
                      <a16:colId xmlns:a16="http://schemas.microsoft.com/office/drawing/2014/main" val="20004"/>
                    </a:ext>
                  </a:extLst>
                </a:gridCol>
                <a:gridCol w="936211">
                  <a:extLst>
                    <a:ext uri="{9D8B030D-6E8A-4147-A177-3AD203B41FA5}">
                      <a16:colId xmlns:a16="http://schemas.microsoft.com/office/drawing/2014/main" val="20005"/>
                    </a:ext>
                  </a:extLst>
                </a:gridCol>
                <a:gridCol w="936211">
                  <a:extLst>
                    <a:ext uri="{9D8B030D-6E8A-4147-A177-3AD203B41FA5}">
                      <a16:colId xmlns:a16="http://schemas.microsoft.com/office/drawing/2014/main" val="20006"/>
                    </a:ext>
                  </a:extLst>
                </a:gridCol>
                <a:gridCol w="936211">
                  <a:extLst>
                    <a:ext uri="{9D8B030D-6E8A-4147-A177-3AD203B41FA5}">
                      <a16:colId xmlns:a16="http://schemas.microsoft.com/office/drawing/2014/main" val="20007"/>
                    </a:ext>
                  </a:extLst>
                </a:gridCol>
                <a:gridCol w="936211">
                  <a:extLst>
                    <a:ext uri="{9D8B030D-6E8A-4147-A177-3AD203B41FA5}">
                      <a16:colId xmlns:a16="http://schemas.microsoft.com/office/drawing/2014/main" val="20008"/>
                    </a:ext>
                  </a:extLst>
                </a:gridCol>
                <a:gridCol w="936211">
                  <a:extLst>
                    <a:ext uri="{9D8B030D-6E8A-4147-A177-3AD203B41FA5}">
                      <a16:colId xmlns:a16="http://schemas.microsoft.com/office/drawing/2014/main" val="20009"/>
                    </a:ext>
                  </a:extLst>
                </a:gridCol>
                <a:gridCol w="936211">
                  <a:extLst>
                    <a:ext uri="{9D8B030D-6E8A-4147-A177-3AD203B41FA5}">
                      <a16:colId xmlns:a16="http://schemas.microsoft.com/office/drawing/2014/main" val="20010"/>
                    </a:ext>
                  </a:extLst>
                </a:gridCol>
                <a:gridCol w="936211">
                  <a:extLst>
                    <a:ext uri="{9D8B030D-6E8A-4147-A177-3AD203B41FA5}">
                      <a16:colId xmlns:a16="http://schemas.microsoft.com/office/drawing/2014/main" val="20011"/>
                    </a:ext>
                  </a:extLst>
                </a:gridCol>
              </a:tblGrid>
              <a:tr h="487118">
                <a:tc>
                  <a:txBody>
                    <a:bodyPr/>
                    <a:lstStyle>
                      <a:lvl1pPr marL="0" algn="l" defTabSz="1018705" rtl="0" eaLnBrk="1" latinLnBrk="0" hangingPunct="1">
                        <a:defRPr sz="2000" b="1" kern="1200">
                          <a:solidFill>
                            <a:schemeClr val="lt1"/>
                          </a:solidFill>
                          <a:latin typeface="Arial"/>
                        </a:defRPr>
                      </a:lvl1pPr>
                      <a:lvl2pPr marL="509352" algn="l" defTabSz="1018705" rtl="0" eaLnBrk="1" latinLnBrk="0" hangingPunct="1">
                        <a:defRPr sz="2000" b="1" kern="1200">
                          <a:solidFill>
                            <a:schemeClr val="lt1"/>
                          </a:solidFill>
                          <a:latin typeface="Arial"/>
                        </a:defRPr>
                      </a:lvl2pPr>
                      <a:lvl3pPr marL="1018705" algn="l" defTabSz="1018705" rtl="0" eaLnBrk="1" latinLnBrk="0" hangingPunct="1">
                        <a:defRPr sz="2000" b="1" kern="1200">
                          <a:solidFill>
                            <a:schemeClr val="lt1"/>
                          </a:solidFill>
                          <a:latin typeface="Arial"/>
                        </a:defRPr>
                      </a:lvl3pPr>
                      <a:lvl4pPr marL="1528058" algn="l" defTabSz="1018705" rtl="0" eaLnBrk="1" latinLnBrk="0" hangingPunct="1">
                        <a:defRPr sz="2000" b="1" kern="1200">
                          <a:solidFill>
                            <a:schemeClr val="lt1"/>
                          </a:solidFill>
                          <a:latin typeface="Arial"/>
                        </a:defRPr>
                      </a:lvl4pPr>
                      <a:lvl5pPr marL="2037411" algn="l" defTabSz="1018705" rtl="0" eaLnBrk="1" latinLnBrk="0" hangingPunct="1">
                        <a:defRPr sz="2000" b="1" kern="1200">
                          <a:solidFill>
                            <a:schemeClr val="lt1"/>
                          </a:solidFill>
                          <a:latin typeface="Arial"/>
                        </a:defRPr>
                      </a:lvl5pPr>
                      <a:lvl6pPr marL="2546764" algn="l" defTabSz="1018705" rtl="0" eaLnBrk="1" latinLnBrk="0" hangingPunct="1">
                        <a:defRPr sz="2000" b="1" kern="1200">
                          <a:solidFill>
                            <a:schemeClr val="lt1"/>
                          </a:solidFill>
                          <a:latin typeface="Arial"/>
                        </a:defRPr>
                      </a:lvl6pPr>
                      <a:lvl7pPr marL="3056116" algn="l" defTabSz="1018705" rtl="0" eaLnBrk="1" latinLnBrk="0" hangingPunct="1">
                        <a:defRPr sz="2000" b="1" kern="1200">
                          <a:solidFill>
                            <a:schemeClr val="lt1"/>
                          </a:solidFill>
                          <a:latin typeface="Arial"/>
                        </a:defRPr>
                      </a:lvl7pPr>
                      <a:lvl8pPr marL="3565469" algn="l" defTabSz="1018705" rtl="0" eaLnBrk="1" latinLnBrk="0" hangingPunct="1">
                        <a:defRPr sz="2000" b="1" kern="1200">
                          <a:solidFill>
                            <a:schemeClr val="lt1"/>
                          </a:solidFill>
                          <a:latin typeface="Arial"/>
                        </a:defRPr>
                      </a:lvl8pPr>
                      <a:lvl9pPr marL="4074821" algn="l" defTabSz="1018705" rtl="0" eaLnBrk="1" latinLnBrk="0" hangingPunct="1">
                        <a:defRPr sz="2000" b="1" kern="1200">
                          <a:solidFill>
                            <a:schemeClr val="lt1"/>
                          </a:solidFill>
                          <a:latin typeface="Arial"/>
                        </a:defRPr>
                      </a:lvl9pPr>
                    </a:lstStyle>
                    <a:p>
                      <a:pPr algn="ctr"/>
                      <a:r>
                        <a:rPr lang="en-US" sz="1000" b="0" dirty="0">
                          <a:solidFill>
                            <a:schemeClr val="tx2"/>
                          </a:solidFill>
                          <a:latin typeface="+mn-lt"/>
                        </a:rPr>
                        <a:t>1</a:t>
                      </a:r>
                    </a:p>
                  </a:txBody>
                  <a:tcPr marL="87679" marR="87679" marT="0" marB="0">
                    <a:lnL w="9525" cap="flat" cmpd="sng" algn="ctr">
                      <a:solidFill>
                        <a:srgbClr val="7C7C7B">
                          <a:lumMod val="40000"/>
                          <a:lumOff val="60000"/>
                        </a:srgbClr>
                      </a:solidFill>
                      <a:prstDash val="sysDash"/>
                      <a:round/>
                      <a:headEnd type="none" w="med" len="med"/>
                      <a:tailEnd type="none" w="med" len="med"/>
                    </a:lnL>
                    <a:lnR w="9525" cap="flat" cmpd="sng" algn="ctr">
                      <a:solidFill>
                        <a:srgbClr val="7C7C7B">
                          <a:lumMod val="40000"/>
                          <a:lumOff val="60000"/>
                        </a:srgbClr>
                      </a:solidFill>
                      <a:prstDash val="sysDash"/>
                      <a:round/>
                      <a:headEnd type="none" w="med" len="med"/>
                      <a:tailEnd type="none" w="med" len="med"/>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noFill/>
                  </a:tcPr>
                </a:tc>
                <a:tc>
                  <a:txBody>
                    <a:bodyPr/>
                    <a:lstStyle>
                      <a:lvl1pPr marL="0" algn="l" defTabSz="1018705" rtl="0" eaLnBrk="1" latinLnBrk="0" hangingPunct="1">
                        <a:defRPr sz="2000" b="1" kern="1200">
                          <a:solidFill>
                            <a:schemeClr val="lt1"/>
                          </a:solidFill>
                          <a:latin typeface="Arial"/>
                        </a:defRPr>
                      </a:lvl1pPr>
                      <a:lvl2pPr marL="509352" algn="l" defTabSz="1018705" rtl="0" eaLnBrk="1" latinLnBrk="0" hangingPunct="1">
                        <a:defRPr sz="2000" b="1" kern="1200">
                          <a:solidFill>
                            <a:schemeClr val="lt1"/>
                          </a:solidFill>
                          <a:latin typeface="Arial"/>
                        </a:defRPr>
                      </a:lvl2pPr>
                      <a:lvl3pPr marL="1018705" algn="l" defTabSz="1018705" rtl="0" eaLnBrk="1" latinLnBrk="0" hangingPunct="1">
                        <a:defRPr sz="2000" b="1" kern="1200">
                          <a:solidFill>
                            <a:schemeClr val="lt1"/>
                          </a:solidFill>
                          <a:latin typeface="Arial"/>
                        </a:defRPr>
                      </a:lvl3pPr>
                      <a:lvl4pPr marL="1528058" algn="l" defTabSz="1018705" rtl="0" eaLnBrk="1" latinLnBrk="0" hangingPunct="1">
                        <a:defRPr sz="2000" b="1" kern="1200">
                          <a:solidFill>
                            <a:schemeClr val="lt1"/>
                          </a:solidFill>
                          <a:latin typeface="Arial"/>
                        </a:defRPr>
                      </a:lvl4pPr>
                      <a:lvl5pPr marL="2037411" algn="l" defTabSz="1018705" rtl="0" eaLnBrk="1" latinLnBrk="0" hangingPunct="1">
                        <a:defRPr sz="2000" b="1" kern="1200">
                          <a:solidFill>
                            <a:schemeClr val="lt1"/>
                          </a:solidFill>
                          <a:latin typeface="Arial"/>
                        </a:defRPr>
                      </a:lvl5pPr>
                      <a:lvl6pPr marL="2546764" algn="l" defTabSz="1018705" rtl="0" eaLnBrk="1" latinLnBrk="0" hangingPunct="1">
                        <a:defRPr sz="2000" b="1" kern="1200">
                          <a:solidFill>
                            <a:schemeClr val="lt1"/>
                          </a:solidFill>
                          <a:latin typeface="Arial"/>
                        </a:defRPr>
                      </a:lvl6pPr>
                      <a:lvl7pPr marL="3056116" algn="l" defTabSz="1018705" rtl="0" eaLnBrk="1" latinLnBrk="0" hangingPunct="1">
                        <a:defRPr sz="2000" b="1" kern="1200">
                          <a:solidFill>
                            <a:schemeClr val="lt1"/>
                          </a:solidFill>
                          <a:latin typeface="Arial"/>
                        </a:defRPr>
                      </a:lvl7pPr>
                      <a:lvl8pPr marL="3565469" algn="l" defTabSz="1018705" rtl="0" eaLnBrk="1" latinLnBrk="0" hangingPunct="1">
                        <a:defRPr sz="2000" b="1" kern="1200">
                          <a:solidFill>
                            <a:schemeClr val="lt1"/>
                          </a:solidFill>
                          <a:latin typeface="Arial"/>
                        </a:defRPr>
                      </a:lvl8pPr>
                      <a:lvl9pPr marL="4074821" algn="l" defTabSz="1018705" rtl="0" eaLnBrk="1" latinLnBrk="0" hangingPunct="1">
                        <a:defRPr sz="2000" b="1" kern="1200">
                          <a:solidFill>
                            <a:schemeClr val="lt1"/>
                          </a:solidFill>
                          <a:latin typeface="Arial"/>
                        </a:defRPr>
                      </a:lvl9pPr>
                    </a:lstStyle>
                    <a:p>
                      <a:pPr algn="ctr"/>
                      <a:r>
                        <a:rPr lang="en-US" sz="1000" b="0" dirty="0">
                          <a:solidFill>
                            <a:schemeClr val="tx2"/>
                          </a:solidFill>
                          <a:latin typeface="+mn-lt"/>
                        </a:rPr>
                        <a:t>2</a:t>
                      </a:r>
                    </a:p>
                  </a:txBody>
                  <a:tcPr marL="87679" marR="87679" marT="0" marB="0">
                    <a:lnL w="9525" cap="flat" cmpd="sng" algn="ctr">
                      <a:solidFill>
                        <a:srgbClr val="7C7C7B">
                          <a:lumMod val="40000"/>
                          <a:lumOff val="60000"/>
                        </a:srgbClr>
                      </a:solidFill>
                      <a:prstDash val="sysDash"/>
                      <a:round/>
                      <a:headEnd type="none" w="med" len="med"/>
                      <a:tailEnd type="none" w="med" len="med"/>
                    </a:lnL>
                    <a:lnR w="9525" cap="flat" cmpd="sng" algn="ctr">
                      <a:solidFill>
                        <a:srgbClr val="7C7C7B">
                          <a:lumMod val="40000"/>
                          <a:lumOff val="60000"/>
                        </a:srgbClr>
                      </a:solidFill>
                      <a:prstDash val="sysDash"/>
                      <a:round/>
                      <a:headEnd type="none" w="med" len="med"/>
                      <a:tailEnd type="none" w="med" len="med"/>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noFill/>
                  </a:tcPr>
                </a:tc>
                <a:tc>
                  <a:txBody>
                    <a:bodyPr/>
                    <a:lstStyle>
                      <a:lvl1pPr marL="0" algn="l" defTabSz="1018705" rtl="0" eaLnBrk="1" latinLnBrk="0" hangingPunct="1">
                        <a:defRPr sz="2000" b="1" kern="1200">
                          <a:solidFill>
                            <a:schemeClr val="lt1"/>
                          </a:solidFill>
                          <a:latin typeface="Arial"/>
                        </a:defRPr>
                      </a:lvl1pPr>
                      <a:lvl2pPr marL="509352" algn="l" defTabSz="1018705" rtl="0" eaLnBrk="1" latinLnBrk="0" hangingPunct="1">
                        <a:defRPr sz="2000" b="1" kern="1200">
                          <a:solidFill>
                            <a:schemeClr val="lt1"/>
                          </a:solidFill>
                          <a:latin typeface="Arial"/>
                        </a:defRPr>
                      </a:lvl2pPr>
                      <a:lvl3pPr marL="1018705" algn="l" defTabSz="1018705" rtl="0" eaLnBrk="1" latinLnBrk="0" hangingPunct="1">
                        <a:defRPr sz="2000" b="1" kern="1200">
                          <a:solidFill>
                            <a:schemeClr val="lt1"/>
                          </a:solidFill>
                          <a:latin typeface="Arial"/>
                        </a:defRPr>
                      </a:lvl3pPr>
                      <a:lvl4pPr marL="1528058" algn="l" defTabSz="1018705" rtl="0" eaLnBrk="1" latinLnBrk="0" hangingPunct="1">
                        <a:defRPr sz="2000" b="1" kern="1200">
                          <a:solidFill>
                            <a:schemeClr val="lt1"/>
                          </a:solidFill>
                          <a:latin typeface="Arial"/>
                        </a:defRPr>
                      </a:lvl4pPr>
                      <a:lvl5pPr marL="2037411" algn="l" defTabSz="1018705" rtl="0" eaLnBrk="1" latinLnBrk="0" hangingPunct="1">
                        <a:defRPr sz="2000" b="1" kern="1200">
                          <a:solidFill>
                            <a:schemeClr val="lt1"/>
                          </a:solidFill>
                          <a:latin typeface="Arial"/>
                        </a:defRPr>
                      </a:lvl5pPr>
                      <a:lvl6pPr marL="2546764" algn="l" defTabSz="1018705" rtl="0" eaLnBrk="1" latinLnBrk="0" hangingPunct="1">
                        <a:defRPr sz="2000" b="1" kern="1200">
                          <a:solidFill>
                            <a:schemeClr val="lt1"/>
                          </a:solidFill>
                          <a:latin typeface="Arial"/>
                        </a:defRPr>
                      </a:lvl6pPr>
                      <a:lvl7pPr marL="3056116" algn="l" defTabSz="1018705" rtl="0" eaLnBrk="1" latinLnBrk="0" hangingPunct="1">
                        <a:defRPr sz="2000" b="1" kern="1200">
                          <a:solidFill>
                            <a:schemeClr val="lt1"/>
                          </a:solidFill>
                          <a:latin typeface="Arial"/>
                        </a:defRPr>
                      </a:lvl7pPr>
                      <a:lvl8pPr marL="3565469" algn="l" defTabSz="1018705" rtl="0" eaLnBrk="1" latinLnBrk="0" hangingPunct="1">
                        <a:defRPr sz="2000" b="1" kern="1200">
                          <a:solidFill>
                            <a:schemeClr val="lt1"/>
                          </a:solidFill>
                          <a:latin typeface="Arial"/>
                        </a:defRPr>
                      </a:lvl8pPr>
                      <a:lvl9pPr marL="4074821" algn="l" defTabSz="1018705" rtl="0" eaLnBrk="1" latinLnBrk="0" hangingPunct="1">
                        <a:defRPr sz="2000" b="1" kern="1200">
                          <a:solidFill>
                            <a:schemeClr val="lt1"/>
                          </a:solidFill>
                          <a:latin typeface="Arial"/>
                        </a:defRPr>
                      </a:lvl9pPr>
                    </a:lstStyle>
                    <a:p>
                      <a:pPr algn="ctr"/>
                      <a:r>
                        <a:rPr lang="en-US" sz="1000" b="0" dirty="0">
                          <a:solidFill>
                            <a:schemeClr val="tx2"/>
                          </a:solidFill>
                          <a:latin typeface="+mn-lt"/>
                        </a:rPr>
                        <a:t>3</a:t>
                      </a:r>
                    </a:p>
                  </a:txBody>
                  <a:tcPr marL="87679" marR="87679" marT="0" marB="0">
                    <a:lnL w="9525" cap="flat" cmpd="sng" algn="ctr">
                      <a:solidFill>
                        <a:srgbClr val="7C7C7B">
                          <a:lumMod val="40000"/>
                          <a:lumOff val="60000"/>
                        </a:srgbClr>
                      </a:solidFill>
                      <a:prstDash val="sysDash"/>
                      <a:round/>
                      <a:headEnd type="none" w="med" len="med"/>
                      <a:tailEnd type="none" w="med" len="med"/>
                    </a:lnL>
                    <a:lnR w="9525" cap="flat" cmpd="sng" algn="ctr">
                      <a:solidFill>
                        <a:srgbClr val="7C7C7B">
                          <a:lumMod val="40000"/>
                          <a:lumOff val="60000"/>
                        </a:srgbClr>
                      </a:solidFill>
                      <a:prstDash val="sysDash"/>
                      <a:round/>
                      <a:headEnd type="none" w="med" len="med"/>
                      <a:tailEnd type="none" w="med" len="med"/>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noFill/>
                  </a:tcPr>
                </a:tc>
                <a:tc>
                  <a:txBody>
                    <a:bodyPr/>
                    <a:lstStyle>
                      <a:lvl1pPr marL="0" algn="l" defTabSz="1018705" rtl="0" eaLnBrk="1" latinLnBrk="0" hangingPunct="1">
                        <a:defRPr sz="2000" b="1" kern="1200">
                          <a:solidFill>
                            <a:schemeClr val="lt1"/>
                          </a:solidFill>
                          <a:latin typeface="Arial"/>
                        </a:defRPr>
                      </a:lvl1pPr>
                      <a:lvl2pPr marL="509352" algn="l" defTabSz="1018705" rtl="0" eaLnBrk="1" latinLnBrk="0" hangingPunct="1">
                        <a:defRPr sz="2000" b="1" kern="1200">
                          <a:solidFill>
                            <a:schemeClr val="lt1"/>
                          </a:solidFill>
                          <a:latin typeface="Arial"/>
                        </a:defRPr>
                      </a:lvl2pPr>
                      <a:lvl3pPr marL="1018705" algn="l" defTabSz="1018705" rtl="0" eaLnBrk="1" latinLnBrk="0" hangingPunct="1">
                        <a:defRPr sz="2000" b="1" kern="1200">
                          <a:solidFill>
                            <a:schemeClr val="lt1"/>
                          </a:solidFill>
                          <a:latin typeface="Arial"/>
                        </a:defRPr>
                      </a:lvl3pPr>
                      <a:lvl4pPr marL="1528058" algn="l" defTabSz="1018705" rtl="0" eaLnBrk="1" latinLnBrk="0" hangingPunct="1">
                        <a:defRPr sz="2000" b="1" kern="1200">
                          <a:solidFill>
                            <a:schemeClr val="lt1"/>
                          </a:solidFill>
                          <a:latin typeface="Arial"/>
                        </a:defRPr>
                      </a:lvl4pPr>
                      <a:lvl5pPr marL="2037411" algn="l" defTabSz="1018705" rtl="0" eaLnBrk="1" latinLnBrk="0" hangingPunct="1">
                        <a:defRPr sz="2000" b="1" kern="1200">
                          <a:solidFill>
                            <a:schemeClr val="lt1"/>
                          </a:solidFill>
                          <a:latin typeface="Arial"/>
                        </a:defRPr>
                      </a:lvl5pPr>
                      <a:lvl6pPr marL="2546764" algn="l" defTabSz="1018705" rtl="0" eaLnBrk="1" latinLnBrk="0" hangingPunct="1">
                        <a:defRPr sz="2000" b="1" kern="1200">
                          <a:solidFill>
                            <a:schemeClr val="lt1"/>
                          </a:solidFill>
                          <a:latin typeface="Arial"/>
                        </a:defRPr>
                      </a:lvl6pPr>
                      <a:lvl7pPr marL="3056116" algn="l" defTabSz="1018705" rtl="0" eaLnBrk="1" latinLnBrk="0" hangingPunct="1">
                        <a:defRPr sz="2000" b="1" kern="1200">
                          <a:solidFill>
                            <a:schemeClr val="lt1"/>
                          </a:solidFill>
                          <a:latin typeface="Arial"/>
                        </a:defRPr>
                      </a:lvl7pPr>
                      <a:lvl8pPr marL="3565469" algn="l" defTabSz="1018705" rtl="0" eaLnBrk="1" latinLnBrk="0" hangingPunct="1">
                        <a:defRPr sz="2000" b="1" kern="1200">
                          <a:solidFill>
                            <a:schemeClr val="lt1"/>
                          </a:solidFill>
                          <a:latin typeface="Arial"/>
                        </a:defRPr>
                      </a:lvl8pPr>
                      <a:lvl9pPr marL="4074821" algn="l" defTabSz="1018705" rtl="0" eaLnBrk="1" latinLnBrk="0" hangingPunct="1">
                        <a:defRPr sz="2000" b="1" kern="1200">
                          <a:solidFill>
                            <a:schemeClr val="lt1"/>
                          </a:solidFill>
                          <a:latin typeface="Arial"/>
                        </a:defRPr>
                      </a:lvl9pPr>
                    </a:lstStyle>
                    <a:p>
                      <a:pPr algn="ctr"/>
                      <a:r>
                        <a:rPr lang="en-US" sz="1000" b="0" dirty="0">
                          <a:solidFill>
                            <a:schemeClr val="tx2"/>
                          </a:solidFill>
                          <a:latin typeface="+mn-lt"/>
                        </a:rPr>
                        <a:t>4</a:t>
                      </a:r>
                    </a:p>
                  </a:txBody>
                  <a:tcPr marL="87679" marR="87679" marT="0" marB="0">
                    <a:lnL w="9525" cap="flat" cmpd="sng" algn="ctr">
                      <a:solidFill>
                        <a:srgbClr val="7C7C7B">
                          <a:lumMod val="40000"/>
                          <a:lumOff val="60000"/>
                        </a:srgbClr>
                      </a:solidFill>
                      <a:prstDash val="sysDash"/>
                      <a:round/>
                      <a:headEnd type="none" w="med" len="med"/>
                      <a:tailEnd type="none" w="med" len="med"/>
                    </a:lnL>
                    <a:lnR w="9525" cap="flat" cmpd="sng" algn="ctr">
                      <a:solidFill>
                        <a:srgbClr val="7C7C7B">
                          <a:lumMod val="40000"/>
                          <a:lumOff val="60000"/>
                        </a:srgbClr>
                      </a:solidFill>
                      <a:prstDash val="sysDash"/>
                      <a:round/>
                      <a:headEnd type="none" w="med" len="med"/>
                      <a:tailEnd type="none" w="med" len="med"/>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noFill/>
                  </a:tcPr>
                </a:tc>
                <a:tc>
                  <a:txBody>
                    <a:bodyPr/>
                    <a:lstStyle>
                      <a:lvl1pPr marL="0" algn="l" defTabSz="1018705" rtl="0" eaLnBrk="1" latinLnBrk="0" hangingPunct="1">
                        <a:defRPr sz="2000" b="1" kern="1200">
                          <a:solidFill>
                            <a:schemeClr val="lt1"/>
                          </a:solidFill>
                          <a:latin typeface="Arial"/>
                        </a:defRPr>
                      </a:lvl1pPr>
                      <a:lvl2pPr marL="509352" algn="l" defTabSz="1018705" rtl="0" eaLnBrk="1" latinLnBrk="0" hangingPunct="1">
                        <a:defRPr sz="2000" b="1" kern="1200">
                          <a:solidFill>
                            <a:schemeClr val="lt1"/>
                          </a:solidFill>
                          <a:latin typeface="Arial"/>
                        </a:defRPr>
                      </a:lvl2pPr>
                      <a:lvl3pPr marL="1018705" algn="l" defTabSz="1018705" rtl="0" eaLnBrk="1" latinLnBrk="0" hangingPunct="1">
                        <a:defRPr sz="2000" b="1" kern="1200">
                          <a:solidFill>
                            <a:schemeClr val="lt1"/>
                          </a:solidFill>
                          <a:latin typeface="Arial"/>
                        </a:defRPr>
                      </a:lvl3pPr>
                      <a:lvl4pPr marL="1528058" algn="l" defTabSz="1018705" rtl="0" eaLnBrk="1" latinLnBrk="0" hangingPunct="1">
                        <a:defRPr sz="2000" b="1" kern="1200">
                          <a:solidFill>
                            <a:schemeClr val="lt1"/>
                          </a:solidFill>
                          <a:latin typeface="Arial"/>
                        </a:defRPr>
                      </a:lvl4pPr>
                      <a:lvl5pPr marL="2037411" algn="l" defTabSz="1018705" rtl="0" eaLnBrk="1" latinLnBrk="0" hangingPunct="1">
                        <a:defRPr sz="2000" b="1" kern="1200">
                          <a:solidFill>
                            <a:schemeClr val="lt1"/>
                          </a:solidFill>
                          <a:latin typeface="Arial"/>
                        </a:defRPr>
                      </a:lvl5pPr>
                      <a:lvl6pPr marL="2546764" algn="l" defTabSz="1018705" rtl="0" eaLnBrk="1" latinLnBrk="0" hangingPunct="1">
                        <a:defRPr sz="2000" b="1" kern="1200">
                          <a:solidFill>
                            <a:schemeClr val="lt1"/>
                          </a:solidFill>
                          <a:latin typeface="Arial"/>
                        </a:defRPr>
                      </a:lvl6pPr>
                      <a:lvl7pPr marL="3056116" algn="l" defTabSz="1018705" rtl="0" eaLnBrk="1" latinLnBrk="0" hangingPunct="1">
                        <a:defRPr sz="2000" b="1" kern="1200">
                          <a:solidFill>
                            <a:schemeClr val="lt1"/>
                          </a:solidFill>
                          <a:latin typeface="Arial"/>
                        </a:defRPr>
                      </a:lvl7pPr>
                      <a:lvl8pPr marL="3565469" algn="l" defTabSz="1018705" rtl="0" eaLnBrk="1" latinLnBrk="0" hangingPunct="1">
                        <a:defRPr sz="2000" b="1" kern="1200">
                          <a:solidFill>
                            <a:schemeClr val="lt1"/>
                          </a:solidFill>
                          <a:latin typeface="Arial"/>
                        </a:defRPr>
                      </a:lvl8pPr>
                      <a:lvl9pPr marL="4074821" algn="l" defTabSz="1018705" rtl="0" eaLnBrk="1" latinLnBrk="0" hangingPunct="1">
                        <a:defRPr sz="2000" b="1" kern="1200">
                          <a:solidFill>
                            <a:schemeClr val="lt1"/>
                          </a:solidFill>
                          <a:latin typeface="Arial"/>
                        </a:defRPr>
                      </a:lvl9pPr>
                    </a:lstStyle>
                    <a:p>
                      <a:pPr algn="ctr"/>
                      <a:r>
                        <a:rPr lang="en-US" sz="1000" b="0" dirty="0">
                          <a:solidFill>
                            <a:schemeClr val="tx2"/>
                          </a:solidFill>
                          <a:latin typeface="+mn-lt"/>
                        </a:rPr>
                        <a:t>5</a:t>
                      </a:r>
                    </a:p>
                  </a:txBody>
                  <a:tcPr marL="87679" marR="87679" marT="0" marB="0">
                    <a:lnL w="9525" cap="flat" cmpd="sng" algn="ctr">
                      <a:solidFill>
                        <a:srgbClr val="7C7C7B">
                          <a:lumMod val="40000"/>
                          <a:lumOff val="60000"/>
                        </a:srgbClr>
                      </a:solidFill>
                      <a:prstDash val="sysDash"/>
                      <a:round/>
                      <a:headEnd type="none" w="med" len="med"/>
                      <a:tailEnd type="none" w="med" len="med"/>
                    </a:lnL>
                    <a:lnR w="9525" cap="flat" cmpd="sng" algn="ctr">
                      <a:solidFill>
                        <a:srgbClr val="7C7C7B">
                          <a:lumMod val="40000"/>
                          <a:lumOff val="60000"/>
                        </a:srgbClr>
                      </a:solidFill>
                      <a:prstDash val="sysDash"/>
                      <a:round/>
                      <a:headEnd type="none" w="med" len="med"/>
                      <a:tailEnd type="none" w="med" len="med"/>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noFill/>
                  </a:tcPr>
                </a:tc>
                <a:tc>
                  <a:txBody>
                    <a:bodyPr/>
                    <a:lstStyle>
                      <a:lvl1pPr marL="0" algn="l" defTabSz="1018705" rtl="0" eaLnBrk="1" latinLnBrk="0" hangingPunct="1">
                        <a:defRPr sz="2000" b="1" kern="1200">
                          <a:solidFill>
                            <a:schemeClr val="lt1"/>
                          </a:solidFill>
                          <a:latin typeface="Arial"/>
                        </a:defRPr>
                      </a:lvl1pPr>
                      <a:lvl2pPr marL="509352" algn="l" defTabSz="1018705" rtl="0" eaLnBrk="1" latinLnBrk="0" hangingPunct="1">
                        <a:defRPr sz="2000" b="1" kern="1200">
                          <a:solidFill>
                            <a:schemeClr val="lt1"/>
                          </a:solidFill>
                          <a:latin typeface="Arial"/>
                        </a:defRPr>
                      </a:lvl2pPr>
                      <a:lvl3pPr marL="1018705" algn="l" defTabSz="1018705" rtl="0" eaLnBrk="1" latinLnBrk="0" hangingPunct="1">
                        <a:defRPr sz="2000" b="1" kern="1200">
                          <a:solidFill>
                            <a:schemeClr val="lt1"/>
                          </a:solidFill>
                          <a:latin typeface="Arial"/>
                        </a:defRPr>
                      </a:lvl3pPr>
                      <a:lvl4pPr marL="1528058" algn="l" defTabSz="1018705" rtl="0" eaLnBrk="1" latinLnBrk="0" hangingPunct="1">
                        <a:defRPr sz="2000" b="1" kern="1200">
                          <a:solidFill>
                            <a:schemeClr val="lt1"/>
                          </a:solidFill>
                          <a:latin typeface="Arial"/>
                        </a:defRPr>
                      </a:lvl4pPr>
                      <a:lvl5pPr marL="2037411" algn="l" defTabSz="1018705" rtl="0" eaLnBrk="1" latinLnBrk="0" hangingPunct="1">
                        <a:defRPr sz="2000" b="1" kern="1200">
                          <a:solidFill>
                            <a:schemeClr val="lt1"/>
                          </a:solidFill>
                          <a:latin typeface="Arial"/>
                        </a:defRPr>
                      </a:lvl5pPr>
                      <a:lvl6pPr marL="2546764" algn="l" defTabSz="1018705" rtl="0" eaLnBrk="1" latinLnBrk="0" hangingPunct="1">
                        <a:defRPr sz="2000" b="1" kern="1200">
                          <a:solidFill>
                            <a:schemeClr val="lt1"/>
                          </a:solidFill>
                          <a:latin typeface="Arial"/>
                        </a:defRPr>
                      </a:lvl6pPr>
                      <a:lvl7pPr marL="3056116" algn="l" defTabSz="1018705" rtl="0" eaLnBrk="1" latinLnBrk="0" hangingPunct="1">
                        <a:defRPr sz="2000" b="1" kern="1200">
                          <a:solidFill>
                            <a:schemeClr val="lt1"/>
                          </a:solidFill>
                          <a:latin typeface="Arial"/>
                        </a:defRPr>
                      </a:lvl7pPr>
                      <a:lvl8pPr marL="3565469" algn="l" defTabSz="1018705" rtl="0" eaLnBrk="1" latinLnBrk="0" hangingPunct="1">
                        <a:defRPr sz="2000" b="1" kern="1200">
                          <a:solidFill>
                            <a:schemeClr val="lt1"/>
                          </a:solidFill>
                          <a:latin typeface="Arial"/>
                        </a:defRPr>
                      </a:lvl8pPr>
                      <a:lvl9pPr marL="4074821" algn="l" defTabSz="1018705" rtl="0" eaLnBrk="1" latinLnBrk="0" hangingPunct="1">
                        <a:defRPr sz="2000" b="1" kern="1200">
                          <a:solidFill>
                            <a:schemeClr val="lt1"/>
                          </a:solidFill>
                          <a:latin typeface="Arial"/>
                        </a:defRPr>
                      </a:lvl9pPr>
                    </a:lstStyle>
                    <a:p>
                      <a:pPr algn="ctr"/>
                      <a:r>
                        <a:rPr lang="en-US" sz="1000" b="0" dirty="0">
                          <a:solidFill>
                            <a:schemeClr val="tx2"/>
                          </a:solidFill>
                          <a:latin typeface="+mn-lt"/>
                        </a:rPr>
                        <a:t>6</a:t>
                      </a:r>
                    </a:p>
                  </a:txBody>
                  <a:tcPr marL="87679" marR="87679" marT="0" marB="0">
                    <a:lnL w="9525" cap="flat" cmpd="sng" algn="ctr">
                      <a:solidFill>
                        <a:srgbClr val="7C7C7B">
                          <a:lumMod val="40000"/>
                          <a:lumOff val="60000"/>
                        </a:srgbClr>
                      </a:solidFill>
                      <a:prstDash val="sysDash"/>
                      <a:round/>
                      <a:headEnd type="none" w="med" len="med"/>
                      <a:tailEnd type="none" w="med" len="med"/>
                    </a:lnL>
                    <a:lnR w="9525" cap="flat" cmpd="sng" algn="ctr">
                      <a:solidFill>
                        <a:srgbClr val="7C7C7B">
                          <a:lumMod val="40000"/>
                          <a:lumOff val="60000"/>
                        </a:srgbClr>
                      </a:solidFill>
                      <a:prstDash val="sysDash"/>
                      <a:round/>
                      <a:headEnd type="none" w="med" len="med"/>
                      <a:tailEnd type="none" w="med" len="med"/>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noFill/>
                  </a:tcPr>
                </a:tc>
                <a:tc>
                  <a:txBody>
                    <a:bodyPr/>
                    <a:lstStyle>
                      <a:lvl1pPr marL="0" algn="l" defTabSz="1018705" rtl="0" eaLnBrk="1" latinLnBrk="0" hangingPunct="1">
                        <a:defRPr sz="2000" b="1" kern="1200">
                          <a:solidFill>
                            <a:schemeClr val="lt1"/>
                          </a:solidFill>
                          <a:latin typeface="Arial"/>
                        </a:defRPr>
                      </a:lvl1pPr>
                      <a:lvl2pPr marL="509352" algn="l" defTabSz="1018705" rtl="0" eaLnBrk="1" latinLnBrk="0" hangingPunct="1">
                        <a:defRPr sz="2000" b="1" kern="1200">
                          <a:solidFill>
                            <a:schemeClr val="lt1"/>
                          </a:solidFill>
                          <a:latin typeface="Arial"/>
                        </a:defRPr>
                      </a:lvl2pPr>
                      <a:lvl3pPr marL="1018705" algn="l" defTabSz="1018705" rtl="0" eaLnBrk="1" latinLnBrk="0" hangingPunct="1">
                        <a:defRPr sz="2000" b="1" kern="1200">
                          <a:solidFill>
                            <a:schemeClr val="lt1"/>
                          </a:solidFill>
                          <a:latin typeface="Arial"/>
                        </a:defRPr>
                      </a:lvl3pPr>
                      <a:lvl4pPr marL="1528058" algn="l" defTabSz="1018705" rtl="0" eaLnBrk="1" latinLnBrk="0" hangingPunct="1">
                        <a:defRPr sz="2000" b="1" kern="1200">
                          <a:solidFill>
                            <a:schemeClr val="lt1"/>
                          </a:solidFill>
                          <a:latin typeface="Arial"/>
                        </a:defRPr>
                      </a:lvl4pPr>
                      <a:lvl5pPr marL="2037411" algn="l" defTabSz="1018705" rtl="0" eaLnBrk="1" latinLnBrk="0" hangingPunct="1">
                        <a:defRPr sz="2000" b="1" kern="1200">
                          <a:solidFill>
                            <a:schemeClr val="lt1"/>
                          </a:solidFill>
                          <a:latin typeface="Arial"/>
                        </a:defRPr>
                      </a:lvl5pPr>
                      <a:lvl6pPr marL="2546764" algn="l" defTabSz="1018705" rtl="0" eaLnBrk="1" latinLnBrk="0" hangingPunct="1">
                        <a:defRPr sz="2000" b="1" kern="1200">
                          <a:solidFill>
                            <a:schemeClr val="lt1"/>
                          </a:solidFill>
                          <a:latin typeface="Arial"/>
                        </a:defRPr>
                      </a:lvl6pPr>
                      <a:lvl7pPr marL="3056116" algn="l" defTabSz="1018705" rtl="0" eaLnBrk="1" latinLnBrk="0" hangingPunct="1">
                        <a:defRPr sz="2000" b="1" kern="1200">
                          <a:solidFill>
                            <a:schemeClr val="lt1"/>
                          </a:solidFill>
                          <a:latin typeface="Arial"/>
                        </a:defRPr>
                      </a:lvl7pPr>
                      <a:lvl8pPr marL="3565469" algn="l" defTabSz="1018705" rtl="0" eaLnBrk="1" latinLnBrk="0" hangingPunct="1">
                        <a:defRPr sz="2000" b="1" kern="1200">
                          <a:solidFill>
                            <a:schemeClr val="lt1"/>
                          </a:solidFill>
                          <a:latin typeface="Arial"/>
                        </a:defRPr>
                      </a:lvl8pPr>
                      <a:lvl9pPr marL="4074821" algn="l" defTabSz="1018705" rtl="0" eaLnBrk="1" latinLnBrk="0" hangingPunct="1">
                        <a:defRPr sz="2000" b="1" kern="1200">
                          <a:solidFill>
                            <a:schemeClr val="lt1"/>
                          </a:solidFill>
                          <a:latin typeface="Arial"/>
                        </a:defRPr>
                      </a:lvl9pPr>
                    </a:lstStyle>
                    <a:p>
                      <a:pPr algn="ctr"/>
                      <a:r>
                        <a:rPr lang="en-US" sz="1000" b="0" dirty="0">
                          <a:solidFill>
                            <a:schemeClr val="tx2"/>
                          </a:solidFill>
                          <a:latin typeface="+mn-lt"/>
                        </a:rPr>
                        <a:t>7</a:t>
                      </a:r>
                    </a:p>
                  </a:txBody>
                  <a:tcPr marL="87679" marR="87679" marT="0" marB="0">
                    <a:lnL w="9525" cap="flat" cmpd="sng" algn="ctr">
                      <a:solidFill>
                        <a:srgbClr val="7C7C7B">
                          <a:lumMod val="40000"/>
                          <a:lumOff val="60000"/>
                        </a:srgbClr>
                      </a:solidFill>
                      <a:prstDash val="sysDash"/>
                      <a:round/>
                      <a:headEnd type="none" w="med" len="med"/>
                      <a:tailEnd type="none" w="med" len="med"/>
                    </a:lnL>
                    <a:lnR w="9525" cap="flat" cmpd="sng" algn="ctr">
                      <a:solidFill>
                        <a:srgbClr val="7C7C7B">
                          <a:lumMod val="40000"/>
                          <a:lumOff val="60000"/>
                        </a:srgbClr>
                      </a:solidFill>
                      <a:prstDash val="sysDash"/>
                      <a:round/>
                      <a:headEnd type="none" w="med" len="med"/>
                      <a:tailEnd type="none" w="med" len="med"/>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noFill/>
                  </a:tcPr>
                </a:tc>
                <a:tc>
                  <a:txBody>
                    <a:bodyPr/>
                    <a:lstStyle>
                      <a:lvl1pPr marL="0" algn="l" defTabSz="1018705" rtl="0" eaLnBrk="1" latinLnBrk="0" hangingPunct="1">
                        <a:defRPr sz="2000" b="1" kern="1200">
                          <a:solidFill>
                            <a:schemeClr val="lt1"/>
                          </a:solidFill>
                          <a:latin typeface="Arial"/>
                        </a:defRPr>
                      </a:lvl1pPr>
                      <a:lvl2pPr marL="509352" algn="l" defTabSz="1018705" rtl="0" eaLnBrk="1" latinLnBrk="0" hangingPunct="1">
                        <a:defRPr sz="2000" b="1" kern="1200">
                          <a:solidFill>
                            <a:schemeClr val="lt1"/>
                          </a:solidFill>
                          <a:latin typeface="Arial"/>
                        </a:defRPr>
                      </a:lvl2pPr>
                      <a:lvl3pPr marL="1018705" algn="l" defTabSz="1018705" rtl="0" eaLnBrk="1" latinLnBrk="0" hangingPunct="1">
                        <a:defRPr sz="2000" b="1" kern="1200">
                          <a:solidFill>
                            <a:schemeClr val="lt1"/>
                          </a:solidFill>
                          <a:latin typeface="Arial"/>
                        </a:defRPr>
                      </a:lvl3pPr>
                      <a:lvl4pPr marL="1528058" algn="l" defTabSz="1018705" rtl="0" eaLnBrk="1" latinLnBrk="0" hangingPunct="1">
                        <a:defRPr sz="2000" b="1" kern="1200">
                          <a:solidFill>
                            <a:schemeClr val="lt1"/>
                          </a:solidFill>
                          <a:latin typeface="Arial"/>
                        </a:defRPr>
                      </a:lvl4pPr>
                      <a:lvl5pPr marL="2037411" algn="l" defTabSz="1018705" rtl="0" eaLnBrk="1" latinLnBrk="0" hangingPunct="1">
                        <a:defRPr sz="2000" b="1" kern="1200">
                          <a:solidFill>
                            <a:schemeClr val="lt1"/>
                          </a:solidFill>
                          <a:latin typeface="Arial"/>
                        </a:defRPr>
                      </a:lvl5pPr>
                      <a:lvl6pPr marL="2546764" algn="l" defTabSz="1018705" rtl="0" eaLnBrk="1" latinLnBrk="0" hangingPunct="1">
                        <a:defRPr sz="2000" b="1" kern="1200">
                          <a:solidFill>
                            <a:schemeClr val="lt1"/>
                          </a:solidFill>
                          <a:latin typeface="Arial"/>
                        </a:defRPr>
                      </a:lvl6pPr>
                      <a:lvl7pPr marL="3056116" algn="l" defTabSz="1018705" rtl="0" eaLnBrk="1" latinLnBrk="0" hangingPunct="1">
                        <a:defRPr sz="2000" b="1" kern="1200">
                          <a:solidFill>
                            <a:schemeClr val="lt1"/>
                          </a:solidFill>
                          <a:latin typeface="Arial"/>
                        </a:defRPr>
                      </a:lvl7pPr>
                      <a:lvl8pPr marL="3565469" algn="l" defTabSz="1018705" rtl="0" eaLnBrk="1" latinLnBrk="0" hangingPunct="1">
                        <a:defRPr sz="2000" b="1" kern="1200">
                          <a:solidFill>
                            <a:schemeClr val="lt1"/>
                          </a:solidFill>
                          <a:latin typeface="Arial"/>
                        </a:defRPr>
                      </a:lvl8pPr>
                      <a:lvl9pPr marL="4074821" algn="l" defTabSz="1018705" rtl="0" eaLnBrk="1" latinLnBrk="0" hangingPunct="1">
                        <a:defRPr sz="2000" b="1" kern="1200">
                          <a:solidFill>
                            <a:schemeClr val="lt1"/>
                          </a:solidFill>
                          <a:latin typeface="Arial"/>
                        </a:defRPr>
                      </a:lvl9pPr>
                    </a:lstStyle>
                    <a:p>
                      <a:pPr algn="ctr"/>
                      <a:r>
                        <a:rPr lang="en-US" sz="1000" b="0" dirty="0">
                          <a:solidFill>
                            <a:schemeClr val="tx2"/>
                          </a:solidFill>
                          <a:latin typeface="+mn-lt"/>
                        </a:rPr>
                        <a:t>8</a:t>
                      </a:r>
                    </a:p>
                  </a:txBody>
                  <a:tcPr marL="87679" marR="87679" marT="0" marB="0">
                    <a:lnL w="9525" cap="flat" cmpd="sng" algn="ctr">
                      <a:solidFill>
                        <a:srgbClr val="7C7C7B">
                          <a:lumMod val="40000"/>
                          <a:lumOff val="60000"/>
                        </a:srgbClr>
                      </a:solidFill>
                      <a:prstDash val="sysDash"/>
                      <a:round/>
                      <a:headEnd type="none" w="med" len="med"/>
                      <a:tailEnd type="none" w="med" len="med"/>
                    </a:lnL>
                    <a:lnR w="9525" cap="flat" cmpd="sng" algn="ctr">
                      <a:solidFill>
                        <a:srgbClr val="7C7C7B">
                          <a:lumMod val="40000"/>
                          <a:lumOff val="60000"/>
                        </a:srgbClr>
                      </a:solidFill>
                      <a:prstDash val="sysDash"/>
                      <a:round/>
                      <a:headEnd type="none" w="med" len="med"/>
                      <a:tailEnd type="none" w="med" len="med"/>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noFill/>
                  </a:tcPr>
                </a:tc>
                <a:tc>
                  <a:txBody>
                    <a:bodyPr/>
                    <a:lstStyle>
                      <a:lvl1pPr marL="0" algn="l" defTabSz="1018705" rtl="0" eaLnBrk="1" latinLnBrk="0" hangingPunct="1">
                        <a:defRPr sz="2000" b="1" kern="1200">
                          <a:solidFill>
                            <a:schemeClr val="lt1"/>
                          </a:solidFill>
                          <a:latin typeface="Arial"/>
                        </a:defRPr>
                      </a:lvl1pPr>
                      <a:lvl2pPr marL="509352" algn="l" defTabSz="1018705" rtl="0" eaLnBrk="1" latinLnBrk="0" hangingPunct="1">
                        <a:defRPr sz="2000" b="1" kern="1200">
                          <a:solidFill>
                            <a:schemeClr val="lt1"/>
                          </a:solidFill>
                          <a:latin typeface="Arial"/>
                        </a:defRPr>
                      </a:lvl2pPr>
                      <a:lvl3pPr marL="1018705" algn="l" defTabSz="1018705" rtl="0" eaLnBrk="1" latinLnBrk="0" hangingPunct="1">
                        <a:defRPr sz="2000" b="1" kern="1200">
                          <a:solidFill>
                            <a:schemeClr val="lt1"/>
                          </a:solidFill>
                          <a:latin typeface="Arial"/>
                        </a:defRPr>
                      </a:lvl3pPr>
                      <a:lvl4pPr marL="1528058" algn="l" defTabSz="1018705" rtl="0" eaLnBrk="1" latinLnBrk="0" hangingPunct="1">
                        <a:defRPr sz="2000" b="1" kern="1200">
                          <a:solidFill>
                            <a:schemeClr val="lt1"/>
                          </a:solidFill>
                          <a:latin typeface="Arial"/>
                        </a:defRPr>
                      </a:lvl4pPr>
                      <a:lvl5pPr marL="2037411" algn="l" defTabSz="1018705" rtl="0" eaLnBrk="1" latinLnBrk="0" hangingPunct="1">
                        <a:defRPr sz="2000" b="1" kern="1200">
                          <a:solidFill>
                            <a:schemeClr val="lt1"/>
                          </a:solidFill>
                          <a:latin typeface="Arial"/>
                        </a:defRPr>
                      </a:lvl5pPr>
                      <a:lvl6pPr marL="2546764" algn="l" defTabSz="1018705" rtl="0" eaLnBrk="1" latinLnBrk="0" hangingPunct="1">
                        <a:defRPr sz="2000" b="1" kern="1200">
                          <a:solidFill>
                            <a:schemeClr val="lt1"/>
                          </a:solidFill>
                          <a:latin typeface="Arial"/>
                        </a:defRPr>
                      </a:lvl6pPr>
                      <a:lvl7pPr marL="3056116" algn="l" defTabSz="1018705" rtl="0" eaLnBrk="1" latinLnBrk="0" hangingPunct="1">
                        <a:defRPr sz="2000" b="1" kern="1200">
                          <a:solidFill>
                            <a:schemeClr val="lt1"/>
                          </a:solidFill>
                          <a:latin typeface="Arial"/>
                        </a:defRPr>
                      </a:lvl7pPr>
                      <a:lvl8pPr marL="3565469" algn="l" defTabSz="1018705" rtl="0" eaLnBrk="1" latinLnBrk="0" hangingPunct="1">
                        <a:defRPr sz="2000" b="1" kern="1200">
                          <a:solidFill>
                            <a:schemeClr val="lt1"/>
                          </a:solidFill>
                          <a:latin typeface="Arial"/>
                        </a:defRPr>
                      </a:lvl8pPr>
                      <a:lvl9pPr marL="4074821" algn="l" defTabSz="1018705" rtl="0" eaLnBrk="1" latinLnBrk="0" hangingPunct="1">
                        <a:defRPr sz="2000" b="1" kern="1200">
                          <a:solidFill>
                            <a:schemeClr val="lt1"/>
                          </a:solidFill>
                          <a:latin typeface="Arial"/>
                        </a:defRPr>
                      </a:lvl9pPr>
                    </a:lstStyle>
                    <a:p>
                      <a:pPr algn="ctr"/>
                      <a:r>
                        <a:rPr lang="en-US" sz="1000" b="0" dirty="0">
                          <a:solidFill>
                            <a:schemeClr val="tx2"/>
                          </a:solidFill>
                          <a:latin typeface="+mn-lt"/>
                        </a:rPr>
                        <a:t>9</a:t>
                      </a:r>
                    </a:p>
                  </a:txBody>
                  <a:tcPr marL="87679" marR="87679" marT="0" marB="0">
                    <a:lnL w="9525" cap="flat" cmpd="sng" algn="ctr">
                      <a:solidFill>
                        <a:srgbClr val="7C7C7B">
                          <a:lumMod val="40000"/>
                          <a:lumOff val="60000"/>
                        </a:srgbClr>
                      </a:solidFill>
                      <a:prstDash val="sysDash"/>
                      <a:round/>
                      <a:headEnd type="none" w="med" len="med"/>
                      <a:tailEnd type="none" w="med" len="med"/>
                    </a:lnL>
                    <a:lnR w="9525" cap="flat" cmpd="sng" algn="ctr">
                      <a:solidFill>
                        <a:srgbClr val="7C7C7B">
                          <a:lumMod val="40000"/>
                          <a:lumOff val="60000"/>
                        </a:srgbClr>
                      </a:solidFill>
                      <a:prstDash val="sysDash"/>
                      <a:round/>
                      <a:headEnd type="none" w="med" len="med"/>
                      <a:tailEnd type="none" w="med" len="med"/>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noFill/>
                  </a:tcPr>
                </a:tc>
                <a:tc>
                  <a:txBody>
                    <a:bodyPr/>
                    <a:lstStyle>
                      <a:lvl1pPr marL="0" algn="l" defTabSz="1018705" rtl="0" eaLnBrk="1" latinLnBrk="0" hangingPunct="1">
                        <a:defRPr sz="2000" b="1" kern="1200">
                          <a:solidFill>
                            <a:schemeClr val="lt1"/>
                          </a:solidFill>
                          <a:latin typeface="Arial"/>
                        </a:defRPr>
                      </a:lvl1pPr>
                      <a:lvl2pPr marL="509352" algn="l" defTabSz="1018705" rtl="0" eaLnBrk="1" latinLnBrk="0" hangingPunct="1">
                        <a:defRPr sz="2000" b="1" kern="1200">
                          <a:solidFill>
                            <a:schemeClr val="lt1"/>
                          </a:solidFill>
                          <a:latin typeface="Arial"/>
                        </a:defRPr>
                      </a:lvl2pPr>
                      <a:lvl3pPr marL="1018705" algn="l" defTabSz="1018705" rtl="0" eaLnBrk="1" latinLnBrk="0" hangingPunct="1">
                        <a:defRPr sz="2000" b="1" kern="1200">
                          <a:solidFill>
                            <a:schemeClr val="lt1"/>
                          </a:solidFill>
                          <a:latin typeface="Arial"/>
                        </a:defRPr>
                      </a:lvl3pPr>
                      <a:lvl4pPr marL="1528058" algn="l" defTabSz="1018705" rtl="0" eaLnBrk="1" latinLnBrk="0" hangingPunct="1">
                        <a:defRPr sz="2000" b="1" kern="1200">
                          <a:solidFill>
                            <a:schemeClr val="lt1"/>
                          </a:solidFill>
                          <a:latin typeface="Arial"/>
                        </a:defRPr>
                      </a:lvl4pPr>
                      <a:lvl5pPr marL="2037411" algn="l" defTabSz="1018705" rtl="0" eaLnBrk="1" latinLnBrk="0" hangingPunct="1">
                        <a:defRPr sz="2000" b="1" kern="1200">
                          <a:solidFill>
                            <a:schemeClr val="lt1"/>
                          </a:solidFill>
                          <a:latin typeface="Arial"/>
                        </a:defRPr>
                      </a:lvl5pPr>
                      <a:lvl6pPr marL="2546764" algn="l" defTabSz="1018705" rtl="0" eaLnBrk="1" latinLnBrk="0" hangingPunct="1">
                        <a:defRPr sz="2000" b="1" kern="1200">
                          <a:solidFill>
                            <a:schemeClr val="lt1"/>
                          </a:solidFill>
                          <a:latin typeface="Arial"/>
                        </a:defRPr>
                      </a:lvl6pPr>
                      <a:lvl7pPr marL="3056116" algn="l" defTabSz="1018705" rtl="0" eaLnBrk="1" latinLnBrk="0" hangingPunct="1">
                        <a:defRPr sz="2000" b="1" kern="1200">
                          <a:solidFill>
                            <a:schemeClr val="lt1"/>
                          </a:solidFill>
                          <a:latin typeface="Arial"/>
                        </a:defRPr>
                      </a:lvl7pPr>
                      <a:lvl8pPr marL="3565469" algn="l" defTabSz="1018705" rtl="0" eaLnBrk="1" latinLnBrk="0" hangingPunct="1">
                        <a:defRPr sz="2000" b="1" kern="1200">
                          <a:solidFill>
                            <a:schemeClr val="lt1"/>
                          </a:solidFill>
                          <a:latin typeface="Arial"/>
                        </a:defRPr>
                      </a:lvl8pPr>
                      <a:lvl9pPr marL="4074821" algn="l" defTabSz="1018705" rtl="0" eaLnBrk="1" latinLnBrk="0" hangingPunct="1">
                        <a:defRPr sz="2000" b="1" kern="1200">
                          <a:solidFill>
                            <a:schemeClr val="lt1"/>
                          </a:solidFill>
                          <a:latin typeface="Arial"/>
                        </a:defRPr>
                      </a:lvl9pPr>
                    </a:lstStyle>
                    <a:p>
                      <a:pPr algn="ctr"/>
                      <a:r>
                        <a:rPr lang="en-US" sz="1000" b="0" dirty="0">
                          <a:solidFill>
                            <a:schemeClr val="tx2"/>
                          </a:solidFill>
                          <a:latin typeface="+mn-lt"/>
                        </a:rPr>
                        <a:t>10</a:t>
                      </a:r>
                    </a:p>
                  </a:txBody>
                  <a:tcPr marL="87679" marR="87679" marT="0" marB="0">
                    <a:lnL w="9525" cap="flat" cmpd="sng" algn="ctr">
                      <a:solidFill>
                        <a:srgbClr val="7C7C7B">
                          <a:lumMod val="40000"/>
                          <a:lumOff val="60000"/>
                        </a:srgbClr>
                      </a:solidFill>
                      <a:prstDash val="sysDash"/>
                      <a:round/>
                      <a:headEnd type="none" w="med" len="med"/>
                      <a:tailEnd type="none" w="med" len="med"/>
                    </a:lnL>
                    <a:lnR w="9525" cap="flat" cmpd="sng" algn="ctr">
                      <a:solidFill>
                        <a:srgbClr val="7C7C7B">
                          <a:lumMod val="40000"/>
                          <a:lumOff val="60000"/>
                        </a:srgbClr>
                      </a:solidFill>
                      <a:prstDash val="sysDash"/>
                      <a:round/>
                      <a:headEnd type="none" w="med" len="med"/>
                      <a:tailEnd type="none" w="med" len="med"/>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noFill/>
                  </a:tcPr>
                </a:tc>
                <a:tc>
                  <a:txBody>
                    <a:bodyPr/>
                    <a:lstStyle>
                      <a:lvl1pPr marL="0" algn="l" defTabSz="1018705" rtl="0" eaLnBrk="1" latinLnBrk="0" hangingPunct="1">
                        <a:defRPr sz="2000" b="1" kern="1200">
                          <a:solidFill>
                            <a:schemeClr val="lt1"/>
                          </a:solidFill>
                          <a:latin typeface="Arial"/>
                        </a:defRPr>
                      </a:lvl1pPr>
                      <a:lvl2pPr marL="509352" algn="l" defTabSz="1018705" rtl="0" eaLnBrk="1" latinLnBrk="0" hangingPunct="1">
                        <a:defRPr sz="2000" b="1" kern="1200">
                          <a:solidFill>
                            <a:schemeClr val="lt1"/>
                          </a:solidFill>
                          <a:latin typeface="Arial"/>
                        </a:defRPr>
                      </a:lvl2pPr>
                      <a:lvl3pPr marL="1018705" algn="l" defTabSz="1018705" rtl="0" eaLnBrk="1" latinLnBrk="0" hangingPunct="1">
                        <a:defRPr sz="2000" b="1" kern="1200">
                          <a:solidFill>
                            <a:schemeClr val="lt1"/>
                          </a:solidFill>
                          <a:latin typeface="Arial"/>
                        </a:defRPr>
                      </a:lvl3pPr>
                      <a:lvl4pPr marL="1528058" algn="l" defTabSz="1018705" rtl="0" eaLnBrk="1" latinLnBrk="0" hangingPunct="1">
                        <a:defRPr sz="2000" b="1" kern="1200">
                          <a:solidFill>
                            <a:schemeClr val="lt1"/>
                          </a:solidFill>
                          <a:latin typeface="Arial"/>
                        </a:defRPr>
                      </a:lvl4pPr>
                      <a:lvl5pPr marL="2037411" algn="l" defTabSz="1018705" rtl="0" eaLnBrk="1" latinLnBrk="0" hangingPunct="1">
                        <a:defRPr sz="2000" b="1" kern="1200">
                          <a:solidFill>
                            <a:schemeClr val="lt1"/>
                          </a:solidFill>
                          <a:latin typeface="Arial"/>
                        </a:defRPr>
                      </a:lvl5pPr>
                      <a:lvl6pPr marL="2546764" algn="l" defTabSz="1018705" rtl="0" eaLnBrk="1" latinLnBrk="0" hangingPunct="1">
                        <a:defRPr sz="2000" b="1" kern="1200">
                          <a:solidFill>
                            <a:schemeClr val="lt1"/>
                          </a:solidFill>
                          <a:latin typeface="Arial"/>
                        </a:defRPr>
                      </a:lvl6pPr>
                      <a:lvl7pPr marL="3056116" algn="l" defTabSz="1018705" rtl="0" eaLnBrk="1" latinLnBrk="0" hangingPunct="1">
                        <a:defRPr sz="2000" b="1" kern="1200">
                          <a:solidFill>
                            <a:schemeClr val="lt1"/>
                          </a:solidFill>
                          <a:latin typeface="Arial"/>
                        </a:defRPr>
                      </a:lvl7pPr>
                      <a:lvl8pPr marL="3565469" algn="l" defTabSz="1018705" rtl="0" eaLnBrk="1" latinLnBrk="0" hangingPunct="1">
                        <a:defRPr sz="2000" b="1" kern="1200">
                          <a:solidFill>
                            <a:schemeClr val="lt1"/>
                          </a:solidFill>
                          <a:latin typeface="Arial"/>
                        </a:defRPr>
                      </a:lvl8pPr>
                      <a:lvl9pPr marL="4074821" algn="l" defTabSz="1018705" rtl="0" eaLnBrk="1" latinLnBrk="0" hangingPunct="1">
                        <a:defRPr sz="2000" b="1" kern="1200">
                          <a:solidFill>
                            <a:schemeClr val="lt1"/>
                          </a:solidFill>
                          <a:latin typeface="Arial"/>
                        </a:defRPr>
                      </a:lvl9pPr>
                    </a:lstStyle>
                    <a:p>
                      <a:pPr algn="ctr"/>
                      <a:r>
                        <a:rPr lang="en-US" sz="1000" b="0" dirty="0">
                          <a:solidFill>
                            <a:schemeClr val="tx2"/>
                          </a:solidFill>
                          <a:latin typeface="+mn-lt"/>
                        </a:rPr>
                        <a:t>11</a:t>
                      </a:r>
                    </a:p>
                  </a:txBody>
                  <a:tcPr marL="87679" marR="87679" marT="0" marB="0">
                    <a:lnL w="9525" cap="flat" cmpd="sng" algn="ctr">
                      <a:solidFill>
                        <a:srgbClr val="7C7C7B">
                          <a:lumMod val="40000"/>
                          <a:lumOff val="60000"/>
                        </a:srgbClr>
                      </a:solidFill>
                      <a:prstDash val="sysDash"/>
                      <a:round/>
                      <a:headEnd type="none" w="med" len="med"/>
                      <a:tailEnd type="none" w="med" len="med"/>
                    </a:lnL>
                    <a:lnR w="9525" cap="flat" cmpd="sng" algn="ctr">
                      <a:solidFill>
                        <a:srgbClr val="7C7C7B">
                          <a:lumMod val="40000"/>
                          <a:lumOff val="60000"/>
                        </a:srgbClr>
                      </a:solidFill>
                      <a:prstDash val="sysDash"/>
                      <a:round/>
                      <a:headEnd type="none" w="med" len="med"/>
                      <a:tailEnd type="none" w="med" len="med"/>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noFill/>
                  </a:tcPr>
                </a:tc>
                <a:tc>
                  <a:txBody>
                    <a:bodyPr/>
                    <a:lstStyle>
                      <a:lvl1pPr marL="0" algn="l" defTabSz="1018705" rtl="0" eaLnBrk="1" latinLnBrk="0" hangingPunct="1">
                        <a:defRPr sz="2000" b="1" kern="1200">
                          <a:solidFill>
                            <a:schemeClr val="lt1"/>
                          </a:solidFill>
                          <a:latin typeface="Arial"/>
                        </a:defRPr>
                      </a:lvl1pPr>
                      <a:lvl2pPr marL="509352" algn="l" defTabSz="1018705" rtl="0" eaLnBrk="1" latinLnBrk="0" hangingPunct="1">
                        <a:defRPr sz="2000" b="1" kern="1200">
                          <a:solidFill>
                            <a:schemeClr val="lt1"/>
                          </a:solidFill>
                          <a:latin typeface="Arial"/>
                        </a:defRPr>
                      </a:lvl2pPr>
                      <a:lvl3pPr marL="1018705" algn="l" defTabSz="1018705" rtl="0" eaLnBrk="1" latinLnBrk="0" hangingPunct="1">
                        <a:defRPr sz="2000" b="1" kern="1200">
                          <a:solidFill>
                            <a:schemeClr val="lt1"/>
                          </a:solidFill>
                          <a:latin typeface="Arial"/>
                        </a:defRPr>
                      </a:lvl3pPr>
                      <a:lvl4pPr marL="1528058" algn="l" defTabSz="1018705" rtl="0" eaLnBrk="1" latinLnBrk="0" hangingPunct="1">
                        <a:defRPr sz="2000" b="1" kern="1200">
                          <a:solidFill>
                            <a:schemeClr val="lt1"/>
                          </a:solidFill>
                          <a:latin typeface="Arial"/>
                        </a:defRPr>
                      </a:lvl4pPr>
                      <a:lvl5pPr marL="2037411" algn="l" defTabSz="1018705" rtl="0" eaLnBrk="1" latinLnBrk="0" hangingPunct="1">
                        <a:defRPr sz="2000" b="1" kern="1200">
                          <a:solidFill>
                            <a:schemeClr val="lt1"/>
                          </a:solidFill>
                          <a:latin typeface="Arial"/>
                        </a:defRPr>
                      </a:lvl5pPr>
                      <a:lvl6pPr marL="2546764" algn="l" defTabSz="1018705" rtl="0" eaLnBrk="1" latinLnBrk="0" hangingPunct="1">
                        <a:defRPr sz="2000" b="1" kern="1200">
                          <a:solidFill>
                            <a:schemeClr val="lt1"/>
                          </a:solidFill>
                          <a:latin typeface="Arial"/>
                        </a:defRPr>
                      </a:lvl6pPr>
                      <a:lvl7pPr marL="3056116" algn="l" defTabSz="1018705" rtl="0" eaLnBrk="1" latinLnBrk="0" hangingPunct="1">
                        <a:defRPr sz="2000" b="1" kern="1200">
                          <a:solidFill>
                            <a:schemeClr val="lt1"/>
                          </a:solidFill>
                          <a:latin typeface="Arial"/>
                        </a:defRPr>
                      </a:lvl7pPr>
                      <a:lvl8pPr marL="3565469" algn="l" defTabSz="1018705" rtl="0" eaLnBrk="1" latinLnBrk="0" hangingPunct="1">
                        <a:defRPr sz="2000" b="1" kern="1200">
                          <a:solidFill>
                            <a:schemeClr val="lt1"/>
                          </a:solidFill>
                          <a:latin typeface="Arial"/>
                        </a:defRPr>
                      </a:lvl8pPr>
                      <a:lvl9pPr marL="4074821" algn="l" defTabSz="1018705" rtl="0" eaLnBrk="1" latinLnBrk="0" hangingPunct="1">
                        <a:defRPr sz="2000" b="1" kern="1200">
                          <a:solidFill>
                            <a:schemeClr val="lt1"/>
                          </a:solidFill>
                          <a:latin typeface="Arial"/>
                        </a:defRPr>
                      </a:lvl9pPr>
                    </a:lstStyle>
                    <a:p>
                      <a:pPr algn="ctr"/>
                      <a:r>
                        <a:rPr lang="en-US" sz="1000" b="0" dirty="0">
                          <a:solidFill>
                            <a:schemeClr val="tx2"/>
                          </a:solidFill>
                          <a:latin typeface="+mn-lt"/>
                        </a:rPr>
                        <a:t>12</a:t>
                      </a:r>
                    </a:p>
                  </a:txBody>
                  <a:tcPr marL="87679" marR="87679" marT="0" marB="0">
                    <a:lnL w="9525" cap="flat" cmpd="sng" algn="ctr">
                      <a:solidFill>
                        <a:srgbClr val="7C7C7B">
                          <a:lumMod val="40000"/>
                          <a:lumOff val="60000"/>
                        </a:srgbClr>
                      </a:solidFill>
                      <a:prstDash val="sysDash"/>
                      <a:round/>
                      <a:headEnd type="none" w="med" len="med"/>
                      <a:tailEnd type="none" w="med" len="med"/>
                    </a:lnL>
                    <a:lnR w="9525" cap="flat" cmpd="sng" algn="ctr">
                      <a:solidFill>
                        <a:srgbClr val="7C7C7B">
                          <a:lumMod val="40000"/>
                          <a:lumOff val="60000"/>
                        </a:srgbClr>
                      </a:solidFill>
                      <a:prstDash val="sysDash"/>
                      <a:round/>
                      <a:headEnd type="none" w="med" len="med"/>
                      <a:tailEnd type="none" w="med" len="med"/>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087312">
                <a:tc>
                  <a:txBody>
                    <a:bodyPr/>
                    <a:lstStyle>
                      <a:lvl1pPr marL="0" algn="l" defTabSz="1018705" rtl="0" eaLnBrk="1" latinLnBrk="0" hangingPunct="1">
                        <a:defRPr sz="2000" kern="1200">
                          <a:solidFill>
                            <a:schemeClr val="dk1"/>
                          </a:solidFill>
                          <a:latin typeface="Arial"/>
                        </a:defRPr>
                      </a:lvl1pPr>
                      <a:lvl2pPr marL="509352" algn="l" defTabSz="1018705" rtl="0" eaLnBrk="1" latinLnBrk="0" hangingPunct="1">
                        <a:defRPr sz="2000" kern="1200">
                          <a:solidFill>
                            <a:schemeClr val="dk1"/>
                          </a:solidFill>
                          <a:latin typeface="Arial"/>
                        </a:defRPr>
                      </a:lvl2pPr>
                      <a:lvl3pPr marL="1018705" algn="l" defTabSz="1018705" rtl="0" eaLnBrk="1" latinLnBrk="0" hangingPunct="1">
                        <a:defRPr sz="2000" kern="1200">
                          <a:solidFill>
                            <a:schemeClr val="dk1"/>
                          </a:solidFill>
                          <a:latin typeface="Arial"/>
                        </a:defRPr>
                      </a:lvl3pPr>
                      <a:lvl4pPr marL="1528058" algn="l" defTabSz="1018705" rtl="0" eaLnBrk="1" latinLnBrk="0" hangingPunct="1">
                        <a:defRPr sz="2000" kern="1200">
                          <a:solidFill>
                            <a:schemeClr val="dk1"/>
                          </a:solidFill>
                          <a:latin typeface="Arial"/>
                        </a:defRPr>
                      </a:lvl4pPr>
                      <a:lvl5pPr marL="2037411" algn="l" defTabSz="1018705" rtl="0" eaLnBrk="1" latinLnBrk="0" hangingPunct="1">
                        <a:defRPr sz="2000" kern="1200">
                          <a:solidFill>
                            <a:schemeClr val="dk1"/>
                          </a:solidFill>
                          <a:latin typeface="Arial"/>
                        </a:defRPr>
                      </a:lvl5pPr>
                      <a:lvl6pPr marL="2546764" algn="l" defTabSz="1018705" rtl="0" eaLnBrk="1" latinLnBrk="0" hangingPunct="1">
                        <a:defRPr sz="2000" kern="1200">
                          <a:solidFill>
                            <a:schemeClr val="dk1"/>
                          </a:solidFill>
                          <a:latin typeface="Arial"/>
                        </a:defRPr>
                      </a:lvl6pPr>
                      <a:lvl7pPr marL="3056116" algn="l" defTabSz="1018705" rtl="0" eaLnBrk="1" latinLnBrk="0" hangingPunct="1">
                        <a:defRPr sz="2000" kern="1200">
                          <a:solidFill>
                            <a:schemeClr val="dk1"/>
                          </a:solidFill>
                          <a:latin typeface="Arial"/>
                        </a:defRPr>
                      </a:lvl7pPr>
                      <a:lvl8pPr marL="3565469" algn="l" defTabSz="1018705" rtl="0" eaLnBrk="1" latinLnBrk="0" hangingPunct="1">
                        <a:defRPr sz="2000" kern="1200">
                          <a:solidFill>
                            <a:schemeClr val="dk1"/>
                          </a:solidFill>
                          <a:latin typeface="Arial"/>
                        </a:defRPr>
                      </a:lvl8pPr>
                      <a:lvl9pPr marL="4074821" algn="l" defTabSz="1018705" rtl="0" eaLnBrk="1" latinLnBrk="0" hangingPunct="1">
                        <a:defRPr sz="2000" kern="1200">
                          <a:solidFill>
                            <a:schemeClr val="dk1"/>
                          </a:solidFill>
                          <a:latin typeface="Arial"/>
                        </a:defRPr>
                      </a:lvl9pPr>
                    </a:lstStyle>
                    <a:p>
                      <a:endParaRPr lang="en-US" sz="1000" dirty="0">
                        <a:latin typeface="+mn-lt"/>
                      </a:endParaRPr>
                    </a:p>
                  </a:txBody>
                  <a:tcPr marL="87679" marR="87679" marT="43840" marB="43840">
                    <a:lnL w="9525" cap="flat" cmpd="sng" algn="ctr">
                      <a:solidFill>
                        <a:srgbClr val="7C7C7B">
                          <a:lumMod val="40000"/>
                          <a:lumOff val="60000"/>
                        </a:srgbClr>
                      </a:solidFill>
                      <a:prstDash val="sysDash"/>
                      <a:round/>
                      <a:headEnd type="none" w="med" len="med"/>
                      <a:tailEnd type="none" w="med" len="med"/>
                    </a:lnL>
                    <a:lnR w="9525" cap="flat" cmpd="sng" algn="ctr">
                      <a:solidFill>
                        <a:srgbClr val="7C7C7B">
                          <a:lumMod val="40000"/>
                          <a:lumOff val="60000"/>
                        </a:srgbClr>
                      </a:solidFill>
                      <a:prstDash val="sysDash"/>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1018705" rtl="0" eaLnBrk="1" latinLnBrk="0" hangingPunct="1">
                        <a:defRPr sz="2000" kern="1200">
                          <a:solidFill>
                            <a:schemeClr val="dk1"/>
                          </a:solidFill>
                          <a:latin typeface="Arial"/>
                        </a:defRPr>
                      </a:lvl1pPr>
                      <a:lvl2pPr marL="509352" algn="l" defTabSz="1018705" rtl="0" eaLnBrk="1" latinLnBrk="0" hangingPunct="1">
                        <a:defRPr sz="2000" kern="1200">
                          <a:solidFill>
                            <a:schemeClr val="dk1"/>
                          </a:solidFill>
                          <a:latin typeface="Arial"/>
                        </a:defRPr>
                      </a:lvl2pPr>
                      <a:lvl3pPr marL="1018705" algn="l" defTabSz="1018705" rtl="0" eaLnBrk="1" latinLnBrk="0" hangingPunct="1">
                        <a:defRPr sz="2000" kern="1200">
                          <a:solidFill>
                            <a:schemeClr val="dk1"/>
                          </a:solidFill>
                          <a:latin typeface="Arial"/>
                        </a:defRPr>
                      </a:lvl3pPr>
                      <a:lvl4pPr marL="1528058" algn="l" defTabSz="1018705" rtl="0" eaLnBrk="1" latinLnBrk="0" hangingPunct="1">
                        <a:defRPr sz="2000" kern="1200">
                          <a:solidFill>
                            <a:schemeClr val="dk1"/>
                          </a:solidFill>
                          <a:latin typeface="Arial"/>
                        </a:defRPr>
                      </a:lvl4pPr>
                      <a:lvl5pPr marL="2037411" algn="l" defTabSz="1018705" rtl="0" eaLnBrk="1" latinLnBrk="0" hangingPunct="1">
                        <a:defRPr sz="2000" kern="1200">
                          <a:solidFill>
                            <a:schemeClr val="dk1"/>
                          </a:solidFill>
                          <a:latin typeface="Arial"/>
                        </a:defRPr>
                      </a:lvl5pPr>
                      <a:lvl6pPr marL="2546764" algn="l" defTabSz="1018705" rtl="0" eaLnBrk="1" latinLnBrk="0" hangingPunct="1">
                        <a:defRPr sz="2000" kern="1200">
                          <a:solidFill>
                            <a:schemeClr val="dk1"/>
                          </a:solidFill>
                          <a:latin typeface="Arial"/>
                        </a:defRPr>
                      </a:lvl6pPr>
                      <a:lvl7pPr marL="3056116" algn="l" defTabSz="1018705" rtl="0" eaLnBrk="1" latinLnBrk="0" hangingPunct="1">
                        <a:defRPr sz="2000" kern="1200">
                          <a:solidFill>
                            <a:schemeClr val="dk1"/>
                          </a:solidFill>
                          <a:latin typeface="Arial"/>
                        </a:defRPr>
                      </a:lvl7pPr>
                      <a:lvl8pPr marL="3565469" algn="l" defTabSz="1018705" rtl="0" eaLnBrk="1" latinLnBrk="0" hangingPunct="1">
                        <a:defRPr sz="2000" kern="1200">
                          <a:solidFill>
                            <a:schemeClr val="dk1"/>
                          </a:solidFill>
                          <a:latin typeface="Arial"/>
                        </a:defRPr>
                      </a:lvl8pPr>
                      <a:lvl9pPr marL="4074821" algn="l" defTabSz="1018705" rtl="0" eaLnBrk="1" latinLnBrk="0" hangingPunct="1">
                        <a:defRPr sz="2000" kern="1200">
                          <a:solidFill>
                            <a:schemeClr val="dk1"/>
                          </a:solidFill>
                          <a:latin typeface="Arial"/>
                        </a:defRPr>
                      </a:lvl9pPr>
                    </a:lstStyle>
                    <a:p>
                      <a:endParaRPr lang="en-US" sz="1000" dirty="0">
                        <a:latin typeface="+mn-lt"/>
                      </a:endParaRPr>
                    </a:p>
                  </a:txBody>
                  <a:tcPr marL="87679" marR="87679" marT="43840" marB="43840">
                    <a:lnL w="9525" cap="flat" cmpd="sng" algn="ctr">
                      <a:solidFill>
                        <a:srgbClr val="7C7C7B">
                          <a:lumMod val="40000"/>
                          <a:lumOff val="60000"/>
                        </a:srgbClr>
                      </a:solidFill>
                      <a:prstDash val="sysDash"/>
                      <a:round/>
                      <a:headEnd type="none" w="med" len="med"/>
                      <a:tailEnd type="none" w="med" len="med"/>
                    </a:lnL>
                    <a:lnR w="9525" cap="flat" cmpd="sng" algn="ctr">
                      <a:solidFill>
                        <a:srgbClr val="7C7C7B">
                          <a:lumMod val="40000"/>
                          <a:lumOff val="60000"/>
                        </a:srgbClr>
                      </a:solidFill>
                      <a:prstDash val="sysDash"/>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1018705" rtl="0" eaLnBrk="1" latinLnBrk="0" hangingPunct="1">
                        <a:defRPr sz="2000" kern="1200">
                          <a:solidFill>
                            <a:schemeClr val="dk1"/>
                          </a:solidFill>
                          <a:latin typeface="Arial"/>
                        </a:defRPr>
                      </a:lvl1pPr>
                      <a:lvl2pPr marL="509352" algn="l" defTabSz="1018705" rtl="0" eaLnBrk="1" latinLnBrk="0" hangingPunct="1">
                        <a:defRPr sz="2000" kern="1200">
                          <a:solidFill>
                            <a:schemeClr val="dk1"/>
                          </a:solidFill>
                          <a:latin typeface="Arial"/>
                        </a:defRPr>
                      </a:lvl2pPr>
                      <a:lvl3pPr marL="1018705" algn="l" defTabSz="1018705" rtl="0" eaLnBrk="1" latinLnBrk="0" hangingPunct="1">
                        <a:defRPr sz="2000" kern="1200">
                          <a:solidFill>
                            <a:schemeClr val="dk1"/>
                          </a:solidFill>
                          <a:latin typeface="Arial"/>
                        </a:defRPr>
                      </a:lvl3pPr>
                      <a:lvl4pPr marL="1528058" algn="l" defTabSz="1018705" rtl="0" eaLnBrk="1" latinLnBrk="0" hangingPunct="1">
                        <a:defRPr sz="2000" kern="1200">
                          <a:solidFill>
                            <a:schemeClr val="dk1"/>
                          </a:solidFill>
                          <a:latin typeface="Arial"/>
                        </a:defRPr>
                      </a:lvl4pPr>
                      <a:lvl5pPr marL="2037411" algn="l" defTabSz="1018705" rtl="0" eaLnBrk="1" latinLnBrk="0" hangingPunct="1">
                        <a:defRPr sz="2000" kern="1200">
                          <a:solidFill>
                            <a:schemeClr val="dk1"/>
                          </a:solidFill>
                          <a:latin typeface="Arial"/>
                        </a:defRPr>
                      </a:lvl5pPr>
                      <a:lvl6pPr marL="2546764" algn="l" defTabSz="1018705" rtl="0" eaLnBrk="1" latinLnBrk="0" hangingPunct="1">
                        <a:defRPr sz="2000" kern="1200">
                          <a:solidFill>
                            <a:schemeClr val="dk1"/>
                          </a:solidFill>
                          <a:latin typeface="Arial"/>
                        </a:defRPr>
                      </a:lvl6pPr>
                      <a:lvl7pPr marL="3056116" algn="l" defTabSz="1018705" rtl="0" eaLnBrk="1" latinLnBrk="0" hangingPunct="1">
                        <a:defRPr sz="2000" kern="1200">
                          <a:solidFill>
                            <a:schemeClr val="dk1"/>
                          </a:solidFill>
                          <a:latin typeface="Arial"/>
                        </a:defRPr>
                      </a:lvl7pPr>
                      <a:lvl8pPr marL="3565469" algn="l" defTabSz="1018705" rtl="0" eaLnBrk="1" latinLnBrk="0" hangingPunct="1">
                        <a:defRPr sz="2000" kern="1200">
                          <a:solidFill>
                            <a:schemeClr val="dk1"/>
                          </a:solidFill>
                          <a:latin typeface="Arial"/>
                        </a:defRPr>
                      </a:lvl8pPr>
                      <a:lvl9pPr marL="4074821" algn="l" defTabSz="1018705" rtl="0" eaLnBrk="1" latinLnBrk="0" hangingPunct="1">
                        <a:defRPr sz="2000" kern="1200">
                          <a:solidFill>
                            <a:schemeClr val="dk1"/>
                          </a:solidFill>
                          <a:latin typeface="Arial"/>
                        </a:defRPr>
                      </a:lvl9pPr>
                    </a:lstStyle>
                    <a:p>
                      <a:endParaRPr lang="en-US" sz="1000">
                        <a:latin typeface="+mn-lt"/>
                      </a:endParaRPr>
                    </a:p>
                  </a:txBody>
                  <a:tcPr marL="87679" marR="87679" marT="43840" marB="43840">
                    <a:lnL w="9525" cap="flat" cmpd="sng" algn="ctr">
                      <a:solidFill>
                        <a:srgbClr val="7C7C7B">
                          <a:lumMod val="40000"/>
                          <a:lumOff val="60000"/>
                        </a:srgbClr>
                      </a:solidFill>
                      <a:prstDash val="sysDash"/>
                      <a:round/>
                      <a:headEnd type="none" w="med" len="med"/>
                      <a:tailEnd type="none" w="med" len="med"/>
                    </a:lnL>
                    <a:lnR w="9525" cap="flat" cmpd="sng" algn="ctr">
                      <a:solidFill>
                        <a:srgbClr val="7C7C7B">
                          <a:lumMod val="40000"/>
                          <a:lumOff val="60000"/>
                        </a:srgbClr>
                      </a:solidFill>
                      <a:prstDash val="sysDash"/>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1018705" rtl="0" eaLnBrk="1" latinLnBrk="0" hangingPunct="1">
                        <a:defRPr sz="2000" kern="1200">
                          <a:solidFill>
                            <a:schemeClr val="dk1"/>
                          </a:solidFill>
                          <a:latin typeface="Arial"/>
                        </a:defRPr>
                      </a:lvl1pPr>
                      <a:lvl2pPr marL="509352" algn="l" defTabSz="1018705" rtl="0" eaLnBrk="1" latinLnBrk="0" hangingPunct="1">
                        <a:defRPr sz="2000" kern="1200">
                          <a:solidFill>
                            <a:schemeClr val="dk1"/>
                          </a:solidFill>
                          <a:latin typeface="Arial"/>
                        </a:defRPr>
                      </a:lvl2pPr>
                      <a:lvl3pPr marL="1018705" algn="l" defTabSz="1018705" rtl="0" eaLnBrk="1" latinLnBrk="0" hangingPunct="1">
                        <a:defRPr sz="2000" kern="1200">
                          <a:solidFill>
                            <a:schemeClr val="dk1"/>
                          </a:solidFill>
                          <a:latin typeface="Arial"/>
                        </a:defRPr>
                      </a:lvl3pPr>
                      <a:lvl4pPr marL="1528058" algn="l" defTabSz="1018705" rtl="0" eaLnBrk="1" latinLnBrk="0" hangingPunct="1">
                        <a:defRPr sz="2000" kern="1200">
                          <a:solidFill>
                            <a:schemeClr val="dk1"/>
                          </a:solidFill>
                          <a:latin typeface="Arial"/>
                        </a:defRPr>
                      </a:lvl4pPr>
                      <a:lvl5pPr marL="2037411" algn="l" defTabSz="1018705" rtl="0" eaLnBrk="1" latinLnBrk="0" hangingPunct="1">
                        <a:defRPr sz="2000" kern="1200">
                          <a:solidFill>
                            <a:schemeClr val="dk1"/>
                          </a:solidFill>
                          <a:latin typeface="Arial"/>
                        </a:defRPr>
                      </a:lvl5pPr>
                      <a:lvl6pPr marL="2546764" algn="l" defTabSz="1018705" rtl="0" eaLnBrk="1" latinLnBrk="0" hangingPunct="1">
                        <a:defRPr sz="2000" kern="1200">
                          <a:solidFill>
                            <a:schemeClr val="dk1"/>
                          </a:solidFill>
                          <a:latin typeface="Arial"/>
                        </a:defRPr>
                      </a:lvl6pPr>
                      <a:lvl7pPr marL="3056116" algn="l" defTabSz="1018705" rtl="0" eaLnBrk="1" latinLnBrk="0" hangingPunct="1">
                        <a:defRPr sz="2000" kern="1200">
                          <a:solidFill>
                            <a:schemeClr val="dk1"/>
                          </a:solidFill>
                          <a:latin typeface="Arial"/>
                        </a:defRPr>
                      </a:lvl7pPr>
                      <a:lvl8pPr marL="3565469" algn="l" defTabSz="1018705" rtl="0" eaLnBrk="1" latinLnBrk="0" hangingPunct="1">
                        <a:defRPr sz="2000" kern="1200">
                          <a:solidFill>
                            <a:schemeClr val="dk1"/>
                          </a:solidFill>
                          <a:latin typeface="Arial"/>
                        </a:defRPr>
                      </a:lvl8pPr>
                      <a:lvl9pPr marL="4074821" algn="l" defTabSz="1018705" rtl="0" eaLnBrk="1" latinLnBrk="0" hangingPunct="1">
                        <a:defRPr sz="2000" kern="1200">
                          <a:solidFill>
                            <a:schemeClr val="dk1"/>
                          </a:solidFill>
                          <a:latin typeface="Arial"/>
                        </a:defRPr>
                      </a:lvl9pPr>
                    </a:lstStyle>
                    <a:p>
                      <a:endParaRPr lang="en-US" sz="1000">
                        <a:latin typeface="+mn-lt"/>
                      </a:endParaRPr>
                    </a:p>
                  </a:txBody>
                  <a:tcPr marL="87679" marR="87679" marT="43840" marB="43840">
                    <a:lnL w="9525" cap="flat" cmpd="sng" algn="ctr">
                      <a:solidFill>
                        <a:srgbClr val="7C7C7B">
                          <a:lumMod val="40000"/>
                          <a:lumOff val="60000"/>
                        </a:srgbClr>
                      </a:solidFill>
                      <a:prstDash val="sysDash"/>
                      <a:round/>
                      <a:headEnd type="none" w="med" len="med"/>
                      <a:tailEnd type="none" w="med" len="med"/>
                    </a:lnL>
                    <a:lnR w="9525" cap="flat" cmpd="sng" algn="ctr">
                      <a:solidFill>
                        <a:srgbClr val="7C7C7B">
                          <a:lumMod val="40000"/>
                          <a:lumOff val="60000"/>
                        </a:srgbClr>
                      </a:solidFill>
                      <a:prstDash val="sysDash"/>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1018705" rtl="0" eaLnBrk="1" latinLnBrk="0" hangingPunct="1">
                        <a:defRPr sz="2000" kern="1200">
                          <a:solidFill>
                            <a:schemeClr val="dk1"/>
                          </a:solidFill>
                          <a:latin typeface="Arial"/>
                        </a:defRPr>
                      </a:lvl1pPr>
                      <a:lvl2pPr marL="509352" algn="l" defTabSz="1018705" rtl="0" eaLnBrk="1" latinLnBrk="0" hangingPunct="1">
                        <a:defRPr sz="2000" kern="1200">
                          <a:solidFill>
                            <a:schemeClr val="dk1"/>
                          </a:solidFill>
                          <a:latin typeface="Arial"/>
                        </a:defRPr>
                      </a:lvl2pPr>
                      <a:lvl3pPr marL="1018705" algn="l" defTabSz="1018705" rtl="0" eaLnBrk="1" latinLnBrk="0" hangingPunct="1">
                        <a:defRPr sz="2000" kern="1200">
                          <a:solidFill>
                            <a:schemeClr val="dk1"/>
                          </a:solidFill>
                          <a:latin typeface="Arial"/>
                        </a:defRPr>
                      </a:lvl3pPr>
                      <a:lvl4pPr marL="1528058" algn="l" defTabSz="1018705" rtl="0" eaLnBrk="1" latinLnBrk="0" hangingPunct="1">
                        <a:defRPr sz="2000" kern="1200">
                          <a:solidFill>
                            <a:schemeClr val="dk1"/>
                          </a:solidFill>
                          <a:latin typeface="Arial"/>
                        </a:defRPr>
                      </a:lvl4pPr>
                      <a:lvl5pPr marL="2037411" algn="l" defTabSz="1018705" rtl="0" eaLnBrk="1" latinLnBrk="0" hangingPunct="1">
                        <a:defRPr sz="2000" kern="1200">
                          <a:solidFill>
                            <a:schemeClr val="dk1"/>
                          </a:solidFill>
                          <a:latin typeface="Arial"/>
                        </a:defRPr>
                      </a:lvl5pPr>
                      <a:lvl6pPr marL="2546764" algn="l" defTabSz="1018705" rtl="0" eaLnBrk="1" latinLnBrk="0" hangingPunct="1">
                        <a:defRPr sz="2000" kern="1200">
                          <a:solidFill>
                            <a:schemeClr val="dk1"/>
                          </a:solidFill>
                          <a:latin typeface="Arial"/>
                        </a:defRPr>
                      </a:lvl6pPr>
                      <a:lvl7pPr marL="3056116" algn="l" defTabSz="1018705" rtl="0" eaLnBrk="1" latinLnBrk="0" hangingPunct="1">
                        <a:defRPr sz="2000" kern="1200">
                          <a:solidFill>
                            <a:schemeClr val="dk1"/>
                          </a:solidFill>
                          <a:latin typeface="Arial"/>
                        </a:defRPr>
                      </a:lvl7pPr>
                      <a:lvl8pPr marL="3565469" algn="l" defTabSz="1018705" rtl="0" eaLnBrk="1" latinLnBrk="0" hangingPunct="1">
                        <a:defRPr sz="2000" kern="1200">
                          <a:solidFill>
                            <a:schemeClr val="dk1"/>
                          </a:solidFill>
                          <a:latin typeface="Arial"/>
                        </a:defRPr>
                      </a:lvl8pPr>
                      <a:lvl9pPr marL="4074821" algn="l" defTabSz="1018705" rtl="0" eaLnBrk="1" latinLnBrk="0" hangingPunct="1">
                        <a:defRPr sz="2000" kern="1200">
                          <a:solidFill>
                            <a:schemeClr val="dk1"/>
                          </a:solidFill>
                          <a:latin typeface="Arial"/>
                        </a:defRPr>
                      </a:lvl9pPr>
                    </a:lstStyle>
                    <a:p>
                      <a:endParaRPr lang="en-US" sz="1000" dirty="0">
                        <a:latin typeface="+mn-lt"/>
                      </a:endParaRPr>
                    </a:p>
                  </a:txBody>
                  <a:tcPr marL="87679" marR="87679" marT="43840" marB="43840">
                    <a:lnL w="9525" cap="flat" cmpd="sng" algn="ctr">
                      <a:solidFill>
                        <a:srgbClr val="7C7C7B">
                          <a:lumMod val="40000"/>
                          <a:lumOff val="60000"/>
                        </a:srgbClr>
                      </a:solidFill>
                      <a:prstDash val="sysDash"/>
                      <a:round/>
                      <a:headEnd type="none" w="med" len="med"/>
                      <a:tailEnd type="none" w="med" len="med"/>
                    </a:lnL>
                    <a:lnR w="9525" cap="flat" cmpd="sng" algn="ctr">
                      <a:solidFill>
                        <a:srgbClr val="7C7C7B">
                          <a:lumMod val="40000"/>
                          <a:lumOff val="60000"/>
                        </a:srgbClr>
                      </a:solidFill>
                      <a:prstDash val="sysDash"/>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1018705" rtl="0" eaLnBrk="1" latinLnBrk="0" hangingPunct="1">
                        <a:defRPr sz="2000" kern="1200">
                          <a:solidFill>
                            <a:schemeClr val="dk1"/>
                          </a:solidFill>
                          <a:latin typeface="Arial"/>
                        </a:defRPr>
                      </a:lvl1pPr>
                      <a:lvl2pPr marL="509352" algn="l" defTabSz="1018705" rtl="0" eaLnBrk="1" latinLnBrk="0" hangingPunct="1">
                        <a:defRPr sz="2000" kern="1200">
                          <a:solidFill>
                            <a:schemeClr val="dk1"/>
                          </a:solidFill>
                          <a:latin typeface="Arial"/>
                        </a:defRPr>
                      </a:lvl2pPr>
                      <a:lvl3pPr marL="1018705" algn="l" defTabSz="1018705" rtl="0" eaLnBrk="1" latinLnBrk="0" hangingPunct="1">
                        <a:defRPr sz="2000" kern="1200">
                          <a:solidFill>
                            <a:schemeClr val="dk1"/>
                          </a:solidFill>
                          <a:latin typeface="Arial"/>
                        </a:defRPr>
                      </a:lvl3pPr>
                      <a:lvl4pPr marL="1528058" algn="l" defTabSz="1018705" rtl="0" eaLnBrk="1" latinLnBrk="0" hangingPunct="1">
                        <a:defRPr sz="2000" kern="1200">
                          <a:solidFill>
                            <a:schemeClr val="dk1"/>
                          </a:solidFill>
                          <a:latin typeface="Arial"/>
                        </a:defRPr>
                      </a:lvl4pPr>
                      <a:lvl5pPr marL="2037411" algn="l" defTabSz="1018705" rtl="0" eaLnBrk="1" latinLnBrk="0" hangingPunct="1">
                        <a:defRPr sz="2000" kern="1200">
                          <a:solidFill>
                            <a:schemeClr val="dk1"/>
                          </a:solidFill>
                          <a:latin typeface="Arial"/>
                        </a:defRPr>
                      </a:lvl5pPr>
                      <a:lvl6pPr marL="2546764" algn="l" defTabSz="1018705" rtl="0" eaLnBrk="1" latinLnBrk="0" hangingPunct="1">
                        <a:defRPr sz="2000" kern="1200">
                          <a:solidFill>
                            <a:schemeClr val="dk1"/>
                          </a:solidFill>
                          <a:latin typeface="Arial"/>
                        </a:defRPr>
                      </a:lvl6pPr>
                      <a:lvl7pPr marL="3056116" algn="l" defTabSz="1018705" rtl="0" eaLnBrk="1" latinLnBrk="0" hangingPunct="1">
                        <a:defRPr sz="2000" kern="1200">
                          <a:solidFill>
                            <a:schemeClr val="dk1"/>
                          </a:solidFill>
                          <a:latin typeface="Arial"/>
                        </a:defRPr>
                      </a:lvl7pPr>
                      <a:lvl8pPr marL="3565469" algn="l" defTabSz="1018705" rtl="0" eaLnBrk="1" latinLnBrk="0" hangingPunct="1">
                        <a:defRPr sz="2000" kern="1200">
                          <a:solidFill>
                            <a:schemeClr val="dk1"/>
                          </a:solidFill>
                          <a:latin typeface="Arial"/>
                        </a:defRPr>
                      </a:lvl8pPr>
                      <a:lvl9pPr marL="4074821" algn="l" defTabSz="1018705" rtl="0" eaLnBrk="1" latinLnBrk="0" hangingPunct="1">
                        <a:defRPr sz="2000" kern="1200">
                          <a:solidFill>
                            <a:schemeClr val="dk1"/>
                          </a:solidFill>
                          <a:latin typeface="Arial"/>
                        </a:defRPr>
                      </a:lvl9pPr>
                    </a:lstStyle>
                    <a:p>
                      <a:endParaRPr lang="en-US" sz="1000">
                        <a:latin typeface="+mn-lt"/>
                      </a:endParaRPr>
                    </a:p>
                  </a:txBody>
                  <a:tcPr marL="87679" marR="87679" marT="43840" marB="43840">
                    <a:lnL w="9525" cap="flat" cmpd="sng" algn="ctr">
                      <a:solidFill>
                        <a:srgbClr val="7C7C7B">
                          <a:lumMod val="40000"/>
                          <a:lumOff val="60000"/>
                        </a:srgbClr>
                      </a:solidFill>
                      <a:prstDash val="sysDash"/>
                      <a:round/>
                      <a:headEnd type="none" w="med" len="med"/>
                      <a:tailEnd type="none" w="med" len="med"/>
                    </a:lnL>
                    <a:lnR w="9525" cap="flat" cmpd="sng" algn="ctr">
                      <a:solidFill>
                        <a:srgbClr val="7C7C7B">
                          <a:lumMod val="40000"/>
                          <a:lumOff val="60000"/>
                        </a:srgbClr>
                      </a:solidFill>
                      <a:prstDash val="sysDash"/>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1018705" rtl="0" eaLnBrk="1" latinLnBrk="0" hangingPunct="1">
                        <a:defRPr sz="2000" kern="1200">
                          <a:solidFill>
                            <a:schemeClr val="dk1"/>
                          </a:solidFill>
                          <a:latin typeface="Arial"/>
                        </a:defRPr>
                      </a:lvl1pPr>
                      <a:lvl2pPr marL="509352" algn="l" defTabSz="1018705" rtl="0" eaLnBrk="1" latinLnBrk="0" hangingPunct="1">
                        <a:defRPr sz="2000" kern="1200">
                          <a:solidFill>
                            <a:schemeClr val="dk1"/>
                          </a:solidFill>
                          <a:latin typeface="Arial"/>
                        </a:defRPr>
                      </a:lvl2pPr>
                      <a:lvl3pPr marL="1018705" algn="l" defTabSz="1018705" rtl="0" eaLnBrk="1" latinLnBrk="0" hangingPunct="1">
                        <a:defRPr sz="2000" kern="1200">
                          <a:solidFill>
                            <a:schemeClr val="dk1"/>
                          </a:solidFill>
                          <a:latin typeface="Arial"/>
                        </a:defRPr>
                      </a:lvl3pPr>
                      <a:lvl4pPr marL="1528058" algn="l" defTabSz="1018705" rtl="0" eaLnBrk="1" latinLnBrk="0" hangingPunct="1">
                        <a:defRPr sz="2000" kern="1200">
                          <a:solidFill>
                            <a:schemeClr val="dk1"/>
                          </a:solidFill>
                          <a:latin typeface="Arial"/>
                        </a:defRPr>
                      </a:lvl4pPr>
                      <a:lvl5pPr marL="2037411" algn="l" defTabSz="1018705" rtl="0" eaLnBrk="1" latinLnBrk="0" hangingPunct="1">
                        <a:defRPr sz="2000" kern="1200">
                          <a:solidFill>
                            <a:schemeClr val="dk1"/>
                          </a:solidFill>
                          <a:latin typeface="Arial"/>
                        </a:defRPr>
                      </a:lvl5pPr>
                      <a:lvl6pPr marL="2546764" algn="l" defTabSz="1018705" rtl="0" eaLnBrk="1" latinLnBrk="0" hangingPunct="1">
                        <a:defRPr sz="2000" kern="1200">
                          <a:solidFill>
                            <a:schemeClr val="dk1"/>
                          </a:solidFill>
                          <a:latin typeface="Arial"/>
                        </a:defRPr>
                      </a:lvl6pPr>
                      <a:lvl7pPr marL="3056116" algn="l" defTabSz="1018705" rtl="0" eaLnBrk="1" latinLnBrk="0" hangingPunct="1">
                        <a:defRPr sz="2000" kern="1200">
                          <a:solidFill>
                            <a:schemeClr val="dk1"/>
                          </a:solidFill>
                          <a:latin typeface="Arial"/>
                        </a:defRPr>
                      </a:lvl7pPr>
                      <a:lvl8pPr marL="3565469" algn="l" defTabSz="1018705" rtl="0" eaLnBrk="1" latinLnBrk="0" hangingPunct="1">
                        <a:defRPr sz="2000" kern="1200">
                          <a:solidFill>
                            <a:schemeClr val="dk1"/>
                          </a:solidFill>
                          <a:latin typeface="Arial"/>
                        </a:defRPr>
                      </a:lvl8pPr>
                      <a:lvl9pPr marL="4074821" algn="l" defTabSz="1018705" rtl="0" eaLnBrk="1" latinLnBrk="0" hangingPunct="1">
                        <a:defRPr sz="2000" kern="1200">
                          <a:solidFill>
                            <a:schemeClr val="dk1"/>
                          </a:solidFill>
                          <a:latin typeface="Arial"/>
                        </a:defRPr>
                      </a:lvl9pPr>
                    </a:lstStyle>
                    <a:p>
                      <a:endParaRPr lang="en-US" sz="1000">
                        <a:latin typeface="+mn-lt"/>
                      </a:endParaRPr>
                    </a:p>
                  </a:txBody>
                  <a:tcPr marL="87679" marR="87679" marT="43840" marB="43840">
                    <a:lnL w="9525" cap="flat" cmpd="sng" algn="ctr">
                      <a:solidFill>
                        <a:srgbClr val="7C7C7B">
                          <a:lumMod val="40000"/>
                          <a:lumOff val="60000"/>
                        </a:srgbClr>
                      </a:solidFill>
                      <a:prstDash val="sysDash"/>
                      <a:round/>
                      <a:headEnd type="none" w="med" len="med"/>
                      <a:tailEnd type="none" w="med" len="med"/>
                    </a:lnL>
                    <a:lnR w="9525" cap="flat" cmpd="sng" algn="ctr">
                      <a:solidFill>
                        <a:srgbClr val="7C7C7B">
                          <a:lumMod val="40000"/>
                          <a:lumOff val="60000"/>
                        </a:srgbClr>
                      </a:solidFill>
                      <a:prstDash val="sysDash"/>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1018705" rtl="0" eaLnBrk="1" latinLnBrk="0" hangingPunct="1">
                        <a:defRPr sz="2000" kern="1200">
                          <a:solidFill>
                            <a:schemeClr val="dk1"/>
                          </a:solidFill>
                          <a:latin typeface="Arial"/>
                        </a:defRPr>
                      </a:lvl1pPr>
                      <a:lvl2pPr marL="509352" algn="l" defTabSz="1018705" rtl="0" eaLnBrk="1" latinLnBrk="0" hangingPunct="1">
                        <a:defRPr sz="2000" kern="1200">
                          <a:solidFill>
                            <a:schemeClr val="dk1"/>
                          </a:solidFill>
                          <a:latin typeface="Arial"/>
                        </a:defRPr>
                      </a:lvl2pPr>
                      <a:lvl3pPr marL="1018705" algn="l" defTabSz="1018705" rtl="0" eaLnBrk="1" latinLnBrk="0" hangingPunct="1">
                        <a:defRPr sz="2000" kern="1200">
                          <a:solidFill>
                            <a:schemeClr val="dk1"/>
                          </a:solidFill>
                          <a:latin typeface="Arial"/>
                        </a:defRPr>
                      </a:lvl3pPr>
                      <a:lvl4pPr marL="1528058" algn="l" defTabSz="1018705" rtl="0" eaLnBrk="1" latinLnBrk="0" hangingPunct="1">
                        <a:defRPr sz="2000" kern="1200">
                          <a:solidFill>
                            <a:schemeClr val="dk1"/>
                          </a:solidFill>
                          <a:latin typeface="Arial"/>
                        </a:defRPr>
                      </a:lvl4pPr>
                      <a:lvl5pPr marL="2037411" algn="l" defTabSz="1018705" rtl="0" eaLnBrk="1" latinLnBrk="0" hangingPunct="1">
                        <a:defRPr sz="2000" kern="1200">
                          <a:solidFill>
                            <a:schemeClr val="dk1"/>
                          </a:solidFill>
                          <a:latin typeface="Arial"/>
                        </a:defRPr>
                      </a:lvl5pPr>
                      <a:lvl6pPr marL="2546764" algn="l" defTabSz="1018705" rtl="0" eaLnBrk="1" latinLnBrk="0" hangingPunct="1">
                        <a:defRPr sz="2000" kern="1200">
                          <a:solidFill>
                            <a:schemeClr val="dk1"/>
                          </a:solidFill>
                          <a:latin typeface="Arial"/>
                        </a:defRPr>
                      </a:lvl6pPr>
                      <a:lvl7pPr marL="3056116" algn="l" defTabSz="1018705" rtl="0" eaLnBrk="1" latinLnBrk="0" hangingPunct="1">
                        <a:defRPr sz="2000" kern="1200">
                          <a:solidFill>
                            <a:schemeClr val="dk1"/>
                          </a:solidFill>
                          <a:latin typeface="Arial"/>
                        </a:defRPr>
                      </a:lvl7pPr>
                      <a:lvl8pPr marL="3565469" algn="l" defTabSz="1018705" rtl="0" eaLnBrk="1" latinLnBrk="0" hangingPunct="1">
                        <a:defRPr sz="2000" kern="1200">
                          <a:solidFill>
                            <a:schemeClr val="dk1"/>
                          </a:solidFill>
                          <a:latin typeface="Arial"/>
                        </a:defRPr>
                      </a:lvl8pPr>
                      <a:lvl9pPr marL="4074821" algn="l" defTabSz="1018705" rtl="0" eaLnBrk="1" latinLnBrk="0" hangingPunct="1">
                        <a:defRPr sz="2000" kern="1200">
                          <a:solidFill>
                            <a:schemeClr val="dk1"/>
                          </a:solidFill>
                          <a:latin typeface="Arial"/>
                        </a:defRPr>
                      </a:lvl9pPr>
                    </a:lstStyle>
                    <a:p>
                      <a:endParaRPr lang="en-US" sz="1000" dirty="0">
                        <a:latin typeface="+mn-lt"/>
                      </a:endParaRPr>
                    </a:p>
                  </a:txBody>
                  <a:tcPr marL="87679" marR="87679" marT="43840" marB="43840">
                    <a:lnL w="9525" cap="flat" cmpd="sng" algn="ctr">
                      <a:solidFill>
                        <a:srgbClr val="7C7C7B">
                          <a:lumMod val="40000"/>
                          <a:lumOff val="60000"/>
                        </a:srgbClr>
                      </a:solidFill>
                      <a:prstDash val="sysDash"/>
                      <a:round/>
                      <a:headEnd type="none" w="med" len="med"/>
                      <a:tailEnd type="none" w="med" len="med"/>
                    </a:lnL>
                    <a:lnR w="9525" cap="flat" cmpd="sng" algn="ctr">
                      <a:solidFill>
                        <a:srgbClr val="7C7C7B">
                          <a:lumMod val="40000"/>
                          <a:lumOff val="60000"/>
                        </a:srgbClr>
                      </a:solidFill>
                      <a:prstDash val="sysDash"/>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1018705" rtl="0" eaLnBrk="1" latinLnBrk="0" hangingPunct="1">
                        <a:defRPr sz="2000" kern="1200">
                          <a:solidFill>
                            <a:schemeClr val="dk1"/>
                          </a:solidFill>
                          <a:latin typeface="Arial"/>
                        </a:defRPr>
                      </a:lvl1pPr>
                      <a:lvl2pPr marL="509352" algn="l" defTabSz="1018705" rtl="0" eaLnBrk="1" latinLnBrk="0" hangingPunct="1">
                        <a:defRPr sz="2000" kern="1200">
                          <a:solidFill>
                            <a:schemeClr val="dk1"/>
                          </a:solidFill>
                          <a:latin typeface="Arial"/>
                        </a:defRPr>
                      </a:lvl2pPr>
                      <a:lvl3pPr marL="1018705" algn="l" defTabSz="1018705" rtl="0" eaLnBrk="1" latinLnBrk="0" hangingPunct="1">
                        <a:defRPr sz="2000" kern="1200">
                          <a:solidFill>
                            <a:schemeClr val="dk1"/>
                          </a:solidFill>
                          <a:latin typeface="Arial"/>
                        </a:defRPr>
                      </a:lvl3pPr>
                      <a:lvl4pPr marL="1528058" algn="l" defTabSz="1018705" rtl="0" eaLnBrk="1" latinLnBrk="0" hangingPunct="1">
                        <a:defRPr sz="2000" kern="1200">
                          <a:solidFill>
                            <a:schemeClr val="dk1"/>
                          </a:solidFill>
                          <a:latin typeface="Arial"/>
                        </a:defRPr>
                      </a:lvl4pPr>
                      <a:lvl5pPr marL="2037411" algn="l" defTabSz="1018705" rtl="0" eaLnBrk="1" latinLnBrk="0" hangingPunct="1">
                        <a:defRPr sz="2000" kern="1200">
                          <a:solidFill>
                            <a:schemeClr val="dk1"/>
                          </a:solidFill>
                          <a:latin typeface="Arial"/>
                        </a:defRPr>
                      </a:lvl5pPr>
                      <a:lvl6pPr marL="2546764" algn="l" defTabSz="1018705" rtl="0" eaLnBrk="1" latinLnBrk="0" hangingPunct="1">
                        <a:defRPr sz="2000" kern="1200">
                          <a:solidFill>
                            <a:schemeClr val="dk1"/>
                          </a:solidFill>
                          <a:latin typeface="Arial"/>
                        </a:defRPr>
                      </a:lvl6pPr>
                      <a:lvl7pPr marL="3056116" algn="l" defTabSz="1018705" rtl="0" eaLnBrk="1" latinLnBrk="0" hangingPunct="1">
                        <a:defRPr sz="2000" kern="1200">
                          <a:solidFill>
                            <a:schemeClr val="dk1"/>
                          </a:solidFill>
                          <a:latin typeface="Arial"/>
                        </a:defRPr>
                      </a:lvl7pPr>
                      <a:lvl8pPr marL="3565469" algn="l" defTabSz="1018705" rtl="0" eaLnBrk="1" latinLnBrk="0" hangingPunct="1">
                        <a:defRPr sz="2000" kern="1200">
                          <a:solidFill>
                            <a:schemeClr val="dk1"/>
                          </a:solidFill>
                          <a:latin typeface="Arial"/>
                        </a:defRPr>
                      </a:lvl8pPr>
                      <a:lvl9pPr marL="4074821" algn="l" defTabSz="1018705" rtl="0" eaLnBrk="1" latinLnBrk="0" hangingPunct="1">
                        <a:defRPr sz="2000" kern="1200">
                          <a:solidFill>
                            <a:schemeClr val="dk1"/>
                          </a:solidFill>
                          <a:latin typeface="Arial"/>
                        </a:defRPr>
                      </a:lvl9pPr>
                    </a:lstStyle>
                    <a:p>
                      <a:endParaRPr lang="en-US" sz="1000" dirty="0">
                        <a:latin typeface="+mn-lt"/>
                      </a:endParaRPr>
                    </a:p>
                  </a:txBody>
                  <a:tcPr marL="87679" marR="87679" marT="43840" marB="43840">
                    <a:lnL w="9525" cap="flat" cmpd="sng" algn="ctr">
                      <a:solidFill>
                        <a:srgbClr val="7C7C7B">
                          <a:lumMod val="40000"/>
                          <a:lumOff val="60000"/>
                        </a:srgbClr>
                      </a:solidFill>
                      <a:prstDash val="sysDash"/>
                      <a:round/>
                      <a:headEnd type="none" w="med" len="med"/>
                      <a:tailEnd type="none" w="med" len="med"/>
                    </a:lnL>
                    <a:lnR w="9525" cap="flat" cmpd="sng" algn="ctr">
                      <a:solidFill>
                        <a:srgbClr val="7C7C7B">
                          <a:lumMod val="40000"/>
                          <a:lumOff val="60000"/>
                        </a:srgbClr>
                      </a:solidFill>
                      <a:prstDash val="sysDash"/>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1018705" rtl="0" eaLnBrk="1" latinLnBrk="0" hangingPunct="1">
                        <a:defRPr sz="2000" kern="1200">
                          <a:solidFill>
                            <a:schemeClr val="dk1"/>
                          </a:solidFill>
                          <a:latin typeface="Arial"/>
                        </a:defRPr>
                      </a:lvl1pPr>
                      <a:lvl2pPr marL="509352" algn="l" defTabSz="1018705" rtl="0" eaLnBrk="1" latinLnBrk="0" hangingPunct="1">
                        <a:defRPr sz="2000" kern="1200">
                          <a:solidFill>
                            <a:schemeClr val="dk1"/>
                          </a:solidFill>
                          <a:latin typeface="Arial"/>
                        </a:defRPr>
                      </a:lvl2pPr>
                      <a:lvl3pPr marL="1018705" algn="l" defTabSz="1018705" rtl="0" eaLnBrk="1" latinLnBrk="0" hangingPunct="1">
                        <a:defRPr sz="2000" kern="1200">
                          <a:solidFill>
                            <a:schemeClr val="dk1"/>
                          </a:solidFill>
                          <a:latin typeface="Arial"/>
                        </a:defRPr>
                      </a:lvl3pPr>
                      <a:lvl4pPr marL="1528058" algn="l" defTabSz="1018705" rtl="0" eaLnBrk="1" latinLnBrk="0" hangingPunct="1">
                        <a:defRPr sz="2000" kern="1200">
                          <a:solidFill>
                            <a:schemeClr val="dk1"/>
                          </a:solidFill>
                          <a:latin typeface="Arial"/>
                        </a:defRPr>
                      </a:lvl4pPr>
                      <a:lvl5pPr marL="2037411" algn="l" defTabSz="1018705" rtl="0" eaLnBrk="1" latinLnBrk="0" hangingPunct="1">
                        <a:defRPr sz="2000" kern="1200">
                          <a:solidFill>
                            <a:schemeClr val="dk1"/>
                          </a:solidFill>
                          <a:latin typeface="Arial"/>
                        </a:defRPr>
                      </a:lvl5pPr>
                      <a:lvl6pPr marL="2546764" algn="l" defTabSz="1018705" rtl="0" eaLnBrk="1" latinLnBrk="0" hangingPunct="1">
                        <a:defRPr sz="2000" kern="1200">
                          <a:solidFill>
                            <a:schemeClr val="dk1"/>
                          </a:solidFill>
                          <a:latin typeface="Arial"/>
                        </a:defRPr>
                      </a:lvl6pPr>
                      <a:lvl7pPr marL="3056116" algn="l" defTabSz="1018705" rtl="0" eaLnBrk="1" latinLnBrk="0" hangingPunct="1">
                        <a:defRPr sz="2000" kern="1200">
                          <a:solidFill>
                            <a:schemeClr val="dk1"/>
                          </a:solidFill>
                          <a:latin typeface="Arial"/>
                        </a:defRPr>
                      </a:lvl7pPr>
                      <a:lvl8pPr marL="3565469" algn="l" defTabSz="1018705" rtl="0" eaLnBrk="1" latinLnBrk="0" hangingPunct="1">
                        <a:defRPr sz="2000" kern="1200">
                          <a:solidFill>
                            <a:schemeClr val="dk1"/>
                          </a:solidFill>
                          <a:latin typeface="Arial"/>
                        </a:defRPr>
                      </a:lvl8pPr>
                      <a:lvl9pPr marL="4074821" algn="l" defTabSz="1018705" rtl="0" eaLnBrk="1" latinLnBrk="0" hangingPunct="1">
                        <a:defRPr sz="2000" kern="1200">
                          <a:solidFill>
                            <a:schemeClr val="dk1"/>
                          </a:solidFill>
                          <a:latin typeface="Arial"/>
                        </a:defRPr>
                      </a:lvl9pPr>
                    </a:lstStyle>
                    <a:p>
                      <a:endParaRPr lang="en-US" sz="1000" dirty="0">
                        <a:latin typeface="+mn-lt"/>
                      </a:endParaRPr>
                    </a:p>
                  </a:txBody>
                  <a:tcPr marL="87679" marR="87679" marT="43840" marB="43840">
                    <a:lnL w="9525" cap="flat" cmpd="sng" algn="ctr">
                      <a:solidFill>
                        <a:srgbClr val="7C7C7B">
                          <a:lumMod val="40000"/>
                          <a:lumOff val="60000"/>
                        </a:srgbClr>
                      </a:solidFill>
                      <a:prstDash val="sysDash"/>
                      <a:round/>
                      <a:headEnd type="none" w="med" len="med"/>
                      <a:tailEnd type="none" w="med" len="med"/>
                    </a:lnL>
                    <a:lnR w="9525" cap="flat" cmpd="sng" algn="ctr">
                      <a:solidFill>
                        <a:srgbClr val="7C7C7B">
                          <a:lumMod val="40000"/>
                          <a:lumOff val="60000"/>
                        </a:srgbClr>
                      </a:solidFill>
                      <a:prstDash val="sysDash"/>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1018705" rtl="0" eaLnBrk="1" latinLnBrk="0" hangingPunct="1">
                        <a:defRPr sz="2000" kern="1200">
                          <a:solidFill>
                            <a:schemeClr val="dk1"/>
                          </a:solidFill>
                          <a:latin typeface="Arial"/>
                        </a:defRPr>
                      </a:lvl1pPr>
                      <a:lvl2pPr marL="509352" algn="l" defTabSz="1018705" rtl="0" eaLnBrk="1" latinLnBrk="0" hangingPunct="1">
                        <a:defRPr sz="2000" kern="1200">
                          <a:solidFill>
                            <a:schemeClr val="dk1"/>
                          </a:solidFill>
                          <a:latin typeface="Arial"/>
                        </a:defRPr>
                      </a:lvl2pPr>
                      <a:lvl3pPr marL="1018705" algn="l" defTabSz="1018705" rtl="0" eaLnBrk="1" latinLnBrk="0" hangingPunct="1">
                        <a:defRPr sz="2000" kern="1200">
                          <a:solidFill>
                            <a:schemeClr val="dk1"/>
                          </a:solidFill>
                          <a:latin typeface="Arial"/>
                        </a:defRPr>
                      </a:lvl3pPr>
                      <a:lvl4pPr marL="1528058" algn="l" defTabSz="1018705" rtl="0" eaLnBrk="1" latinLnBrk="0" hangingPunct="1">
                        <a:defRPr sz="2000" kern="1200">
                          <a:solidFill>
                            <a:schemeClr val="dk1"/>
                          </a:solidFill>
                          <a:latin typeface="Arial"/>
                        </a:defRPr>
                      </a:lvl4pPr>
                      <a:lvl5pPr marL="2037411" algn="l" defTabSz="1018705" rtl="0" eaLnBrk="1" latinLnBrk="0" hangingPunct="1">
                        <a:defRPr sz="2000" kern="1200">
                          <a:solidFill>
                            <a:schemeClr val="dk1"/>
                          </a:solidFill>
                          <a:latin typeface="Arial"/>
                        </a:defRPr>
                      </a:lvl5pPr>
                      <a:lvl6pPr marL="2546764" algn="l" defTabSz="1018705" rtl="0" eaLnBrk="1" latinLnBrk="0" hangingPunct="1">
                        <a:defRPr sz="2000" kern="1200">
                          <a:solidFill>
                            <a:schemeClr val="dk1"/>
                          </a:solidFill>
                          <a:latin typeface="Arial"/>
                        </a:defRPr>
                      </a:lvl6pPr>
                      <a:lvl7pPr marL="3056116" algn="l" defTabSz="1018705" rtl="0" eaLnBrk="1" latinLnBrk="0" hangingPunct="1">
                        <a:defRPr sz="2000" kern="1200">
                          <a:solidFill>
                            <a:schemeClr val="dk1"/>
                          </a:solidFill>
                          <a:latin typeface="Arial"/>
                        </a:defRPr>
                      </a:lvl7pPr>
                      <a:lvl8pPr marL="3565469" algn="l" defTabSz="1018705" rtl="0" eaLnBrk="1" latinLnBrk="0" hangingPunct="1">
                        <a:defRPr sz="2000" kern="1200">
                          <a:solidFill>
                            <a:schemeClr val="dk1"/>
                          </a:solidFill>
                          <a:latin typeface="Arial"/>
                        </a:defRPr>
                      </a:lvl8pPr>
                      <a:lvl9pPr marL="4074821" algn="l" defTabSz="1018705" rtl="0" eaLnBrk="1" latinLnBrk="0" hangingPunct="1">
                        <a:defRPr sz="2000" kern="1200">
                          <a:solidFill>
                            <a:schemeClr val="dk1"/>
                          </a:solidFill>
                          <a:latin typeface="Arial"/>
                        </a:defRPr>
                      </a:lvl9pPr>
                    </a:lstStyle>
                    <a:p>
                      <a:endParaRPr lang="en-US" sz="1000" dirty="0">
                        <a:latin typeface="+mn-lt"/>
                      </a:endParaRPr>
                    </a:p>
                  </a:txBody>
                  <a:tcPr marL="87679" marR="87679" marT="43840" marB="43840">
                    <a:lnL w="9525" cap="flat" cmpd="sng" algn="ctr">
                      <a:solidFill>
                        <a:srgbClr val="7C7C7B">
                          <a:lumMod val="40000"/>
                          <a:lumOff val="60000"/>
                        </a:srgbClr>
                      </a:solidFill>
                      <a:prstDash val="sysDash"/>
                      <a:round/>
                      <a:headEnd type="none" w="med" len="med"/>
                      <a:tailEnd type="none" w="med" len="med"/>
                    </a:lnL>
                    <a:lnR w="9525" cap="flat" cmpd="sng" algn="ctr">
                      <a:solidFill>
                        <a:srgbClr val="7C7C7B">
                          <a:lumMod val="40000"/>
                          <a:lumOff val="60000"/>
                        </a:srgbClr>
                      </a:solidFill>
                      <a:prstDash val="sysDash"/>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1018705" rtl="0" eaLnBrk="1" latinLnBrk="0" hangingPunct="1">
                        <a:defRPr sz="2000" kern="1200">
                          <a:solidFill>
                            <a:schemeClr val="dk1"/>
                          </a:solidFill>
                          <a:latin typeface="Arial"/>
                        </a:defRPr>
                      </a:lvl1pPr>
                      <a:lvl2pPr marL="509352" algn="l" defTabSz="1018705" rtl="0" eaLnBrk="1" latinLnBrk="0" hangingPunct="1">
                        <a:defRPr sz="2000" kern="1200">
                          <a:solidFill>
                            <a:schemeClr val="dk1"/>
                          </a:solidFill>
                          <a:latin typeface="Arial"/>
                        </a:defRPr>
                      </a:lvl2pPr>
                      <a:lvl3pPr marL="1018705" algn="l" defTabSz="1018705" rtl="0" eaLnBrk="1" latinLnBrk="0" hangingPunct="1">
                        <a:defRPr sz="2000" kern="1200">
                          <a:solidFill>
                            <a:schemeClr val="dk1"/>
                          </a:solidFill>
                          <a:latin typeface="Arial"/>
                        </a:defRPr>
                      </a:lvl3pPr>
                      <a:lvl4pPr marL="1528058" algn="l" defTabSz="1018705" rtl="0" eaLnBrk="1" latinLnBrk="0" hangingPunct="1">
                        <a:defRPr sz="2000" kern="1200">
                          <a:solidFill>
                            <a:schemeClr val="dk1"/>
                          </a:solidFill>
                          <a:latin typeface="Arial"/>
                        </a:defRPr>
                      </a:lvl4pPr>
                      <a:lvl5pPr marL="2037411" algn="l" defTabSz="1018705" rtl="0" eaLnBrk="1" latinLnBrk="0" hangingPunct="1">
                        <a:defRPr sz="2000" kern="1200">
                          <a:solidFill>
                            <a:schemeClr val="dk1"/>
                          </a:solidFill>
                          <a:latin typeface="Arial"/>
                        </a:defRPr>
                      </a:lvl5pPr>
                      <a:lvl6pPr marL="2546764" algn="l" defTabSz="1018705" rtl="0" eaLnBrk="1" latinLnBrk="0" hangingPunct="1">
                        <a:defRPr sz="2000" kern="1200">
                          <a:solidFill>
                            <a:schemeClr val="dk1"/>
                          </a:solidFill>
                          <a:latin typeface="Arial"/>
                        </a:defRPr>
                      </a:lvl6pPr>
                      <a:lvl7pPr marL="3056116" algn="l" defTabSz="1018705" rtl="0" eaLnBrk="1" latinLnBrk="0" hangingPunct="1">
                        <a:defRPr sz="2000" kern="1200">
                          <a:solidFill>
                            <a:schemeClr val="dk1"/>
                          </a:solidFill>
                          <a:latin typeface="Arial"/>
                        </a:defRPr>
                      </a:lvl7pPr>
                      <a:lvl8pPr marL="3565469" algn="l" defTabSz="1018705" rtl="0" eaLnBrk="1" latinLnBrk="0" hangingPunct="1">
                        <a:defRPr sz="2000" kern="1200">
                          <a:solidFill>
                            <a:schemeClr val="dk1"/>
                          </a:solidFill>
                          <a:latin typeface="Arial"/>
                        </a:defRPr>
                      </a:lvl8pPr>
                      <a:lvl9pPr marL="4074821" algn="l" defTabSz="1018705" rtl="0" eaLnBrk="1" latinLnBrk="0" hangingPunct="1">
                        <a:defRPr sz="2000" kern="1200">
                          <a:solidFill>
                            <a:schemeClr val="dk1"/>
                          </a:solidFill>
                          <a:latin typeface="Arial"/>
                        </a:defRPr>
                      </a:lvl9pPr>
                    </a:lstStyle>
                    <a:p>
                      <a:endParaRPr lang="en-US" sz="1000" dirty="0">
                        <a:latin typeface="+mn-lt"/>
                      </a:endParaRPr>
                    </a:p>
                  </a:txBody>
                  <a:tcPr marL="87679" marR="87679" marT="43840" marB="43840">
                    <a:lnL w="9525" cap="flat" cmpd="sng" algn="ctr">
                      <a:solidFill>
                        <a:srgbClr val="7C7C7B">
                          <a:lumMod val="40000"/>
                          <a:lumOff val="60000"/>
                        </a:srgbClr>
                      </a:solidFill>
                      <a:prstDash val="sysDash"/>
                      <a:round/>
                      <a:headEnd type="none" w="med" len="med"/>
                      <a:tailEnd type="none" w="med" len="med"/>
                    </a:lnL>
                    <a:lnR w="9525" cap="flat" cmpd="sng" algn="ctr">
                      <a:solidFill>
                        <a:srgbClr val="7C7C7B">
                          <a:lumMod val="40000"/>
                          <a:lumOff val="60000"/>
                        </a:srgbClr>
                      </a:solidFill>
                      <a:prstDash val="sysDash"/>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4" name="TextBox 23">
            <a:extLst>
              <a:ext uri="{FF2B5EF4-FFF2-40B4-BE49-F238E27FC236}">
                <a16:creationId xmlns:a16="http://schemas.microsoft.com/office/drawing/2014/main" id="{29428F2B-1A26-4107-BF8F-E62687094509}"/>
              </a:ext>
            </a:extLst>
          </p:cNvPr>
          <p:cNvSpPr txBox="1"/>
          <p:nvPr/>
        </p:nvSpPr>
        <p:spPr>
          <a:xfrm>
            <a:off x="514557" y="1742889"/>
            <a:ext cx="3819986" cy="218586"/>
          </a:xfrm>
          <a:prstGeom prst="rect">
            <a:avLst/>
          </a:prstGeom>
          <a:noFill/>
        </p:spPr>
        <p:txBody>
          <a:bodyPr wrap="square" lIns="0" tIns="0" rIns="0" bIns="0" rtlCol="0">
            <a:spAutoFit/>
          </a:bodyPr>
          <a:lstStyle/>
          <a:p>
            <a:pPr defTabSz="781835">
              <a:lnSpc>
                <a:spcPct val="110000"/>
              </a:lnSpc>
              <a:buClr>
                <a:srgbClr val="000000"/>
              </a:buClr>
              <a:buFont typeface="Arial"/>
              <a:buNone/>
            </a:pPr>
            <a:r>
              <a:rPr lang="en-US" sz="1400" b="1" kern="0" dirty="0">
                <a:solidFill>
                  <a:srgbClr val="DEDEDE"/>
                </a:solidFill>
                <a:latin typeface="Arial"/>
                <a:cs typeface="Arial"/>
                <a:sym typeface="Arial"/>
              </a:rPr>
              <a:t>Month</a:t>
            </a:r>
          </a:p>
        </p:txBody>
      </p:sp>
      <p:sp>
        <p:nvSpPr>
          <p:cNvPr id="25" name="TextBox 24">
            <a:extLst>
              <a:ext uri="{FF2B5EF4-FFF2-40B4-BE49-F238E27FC236}">
                <a16:creationId xmlns:a16="http://schemas.microsoft.com/office/drawing/2014/main" id="{B63CE5B1-CD9A-474A-9C00-32738FDC2771}"/>
              </a:ext>
            </a:extLst>
          </p:cNvPr>
          <p:cNvSpPr txBox="1"/>
          <p:nvPr/>
        </p:nvSpPr>
        <p:spPr>
          <a:xfrm>
            <a:off x="723714" y="6019143"/>
            <a:ext cx="1505136" cy="236988"/>
          </a:xfrm>
          <a:prstGeom prst="rect">
            <a:avLst/>
          </a:prstGeom>
          <a:noFill/>
        </p:spPr>
        <p:txBody>
          <a:bodyPr wrap="square" lIns="0" tIns="0" rIns="0" bIns="0" rtlCol="0">
            <a:spAutoFit/>
          </a:bodyPr>
          <a:lstStyle/>
          <a:p>
            <a:pPr defTabSz="781835">
              <a:lnSpc>
                <a:spcPct val="110000"/>
              </a:lnSpc>
              <a:buClr>
                <a:srgbClr val="000000"/>
              </a:buClr>
              <a:buFont typeface="Arial"/>
              <a:buNone/>
              <a:defRPr/>
            </a:pPr>
            <a:r>
              <a:rPr lang="en-US" sz="1400" kern="0" dirty="0">
                <a:solidFill>
                  <a:srgbClr val="FFFFFF">
                    <a:lumMod val="50000"/>
                  </a:srgbClr>
                </a:solidFill>
                <a:latin typeface="Arial"/>
                <a:cs typeface="Arial"/>
                <a:sym typeface="Arial"/>
              </a:rPr>
              <a:t>Project Milestone</a:t>
            </a:r>
          </a:p>
        </p:txBody>
      </p:sp>
      <p:sp>
        <p:nvSpPr>
          <p:cNvPr id="26" name="TextBox 25">
            <a:extLst>
              <a:ext uri="{FF2B5EF4-FFF2-40B4-BE49-F238E27FC236}">
                <a16:creationId xmlns:a16="http://schemas.microsoft.com/office/drawing/2014/main" id="{FA114078-7C06-42D5-BE1A-A323FF7CF75A}"/>
              </a:ext>
            </a:extLst>
          </p:cNvPr>
          <p:cNvSpPr txBox="1"/>
          <p:nvPr/>
        </p:nvSpPr>
        <p:spPr>
          <a:xfrm>
            <a:off x="2797570" y="6019143"/>
            <a:ext cx="860050" cy="236988"/>
          </a:xfrm>
          <a:prstGeom prst="rect">
            <a:avLst/>
          </a:prstGeom>
          <a:noFill/>
        </p:spPr>
        <p:txBody>
          <a:bodyPr wrap="square" lIns="0" tIns="0" rIns="0" bIns="0" rtlCol="0">
            <a:spAutoFit/>
          </a:bodyPr>
          <a:lstStyle/>
          <a:p>
            <a:pPr defTabSz="781835">
              <a:lnSpc>
                <a:spcPct val="110000"/>
              </a:lnSpc>
              <a:buClr>
                <a:srgbClr val="000000"/>
              </a:buClr>
              <a:buFont typeface="Arial"/>
              <a:buNone/>
              <a:defRPr/>
            </a:pPr>
            <a:r>
              <a:rPr lang="en-US" sz="1400" kern="0" dirty="0">
                <a:solidFill>
                  <a:srgbClr val="FFFFFF">
                    <a:lumMod val="50000"/>
                  </a:srgbClr>
                </a:solidFill>
                <a:latin typeface="Arial"/>
                <a:cs typeface="Arial"/>
                <a:sym typeface="Arial"/>
              </a:rPr>
              <a:t>Workshop</a:t>
            </a:r>
          </a:p>
        </p:txBody>
      </p:sp>
      <p:sp>
        <p:nvSpPr>
          <p:cNvPr id="27" name="TextBox 26">
            <a:extLst>
              <a:ext uri="{FF2B5EF4-FFF2-40B4-BE49-F238E27FC236}">
                <a16:creationId xmlns:a16="http://schemas.microsoft.com/office/drawing/2014/main" id="{1D137614-B244-4977-B661-580DFE302923}"/>
              </a:ext>
            </a:extLst>
          </p:cNvPr>
          <p:cNvSpPr txBox="1"/>
          <p:nvPr/>
        </p:nvSpPr>
        <p:spPr>
          <a:xfrm>
            <a:off x="4324294" y="6019143"/>
            <a:ext cx="1120559" cy="218586"/>
          </a:xfrm>
          <a:prstGeom prst="rect">
            <a:avLst/>
          </a:prstGeom>
          <a:noFill/>
        </p:spPr>
        <p:txBody>
          <a:bodyPr wrap="square" lIns="0" tIns="0" rIns="0" bIns="0" rtlCol="0">
            <a:spAutoFit/>
          </a:bodyPr>
          <a:lstStyle/>
          <a:p>
            <a:pPr defTabSz="781835">
              <a:lnSpc>
                <a:spcPct val="110000"/>
              </a:lnSpc>
              <a:buClr>
                <a:srgbClr val="000000"/>
              </a:buClr>
              <a:buFont typeface="Arial"/>
              <a:buNone/>
              <a:defRPr/>
            </a:pPr>
            <a:r>
              <a:rPr lang="en-US" sz="1400" kern="0" dirty="0">
                <a:solidFill>
                  <a:srgbClr val="FFFFFF">
                    <a:lumMod val="50000"/>
                  </a:srgbClr>
                </a:solidFill>
                <a:latin typeface="Arial"/>
                <a:cs typeface="Arial"/>
                <a:sym typeface="Arial"/>
              </a:rPr>
              <a:t>Deliverables</a:t>
            </a:r>
          </a:p>
        </p:txBody>
      </p:sp>
      <p:sp>
        <p:nvSpPr>
          <p:cNvPr id="28" name="Freeform 51">
            <a:extLst>
              <a:ext uri="{FF2B5EF4-FFF2-40B4-BE49-F238E27FC236}">
                <a16:creationId xmlns:a16="http://schemas.microsoft.com/office/drawing/2014/main" id="{EDF608DD-2BDB-4C2A-9A70-F3C1AB863870}"/>
              </a:ext>
            </a:extLst>
          </p:cNvPr>
          <p:cNvSpPr>
            <a:spLocks noChangeAspect="1" noEditPoints="1"/>
          </p:cNvSpPr>
          <p:nvPr/>
        </p:nvSpPr>
        <p:spPr bwMode="auto">
          <a:xfrm>
            <a:off x="2470674" y="6013482"/>
            <a:ext cx="251277" cy="210210"/>
          </a:xfrm>
          <a:custGeom>
            <a:avLst/>
            <a:gdLst>
              <a:gd name="T0" fmla="*/ 68 w 239"/>
              <a:gd name="T1" fmla="*/ 15 h 200"/>
              <a:gd name="T2" fmla="*/ 103 w 239"/>
              <a:gd name="T3" fmla="*/ 49 h 200"/>
              <a:gd name="T4" fmla="*/ 68 w 239"/>
              <a:gd name="T5" fmla="*/ 84 h 200"/>
              <a:gd name="T6" fmla="*/ 33 w 239"/>
              <a:gd name="T7" fmla="*/ 49 h 200"/>
              <a:gd name="T8" fmla="*/ 68 w 239"/>
              <a:gd name="T9" fmla="*/ 15 h 200"/>
              <a:gd name="T10" fmla="*/ 68 w 239"/>
              <a:gd name="T11" fmla="*/ 99 h 200"/>
              <a:gd name="T12" fmla="*/ 118 w 239"/>
              <a:gd name="T13" fmla="*/ 49 h 200"/>
              <a:gd name="T14" fmla="*/ 68 w 239"/>
              <a:gd name="T15" fmla="*/ 0 h 200"/>
              <a:gd name="T16" fmla="*/ 18 w 239"/>
              <a:gd name="T17" fmla="*/ 49 h 200"/>
              <a:gd name="T18" fmla="*/ 68 w 239"/>
              <a:gd name="T19" fmla="*/ 99 h 200"/>
              <a:gd name="T20" fmla="*/ 187 w 239"/>
              <a:gd name="T21" fmla="*/ 61 h 200"/>
              <a:gd name="T22" fmla="*/ 211 w 239"/>
              <a:gd name="T23" fmla="*/ 85 h 200"/>
              <a:gd name="T24" fmla="*/ 187 w 239"/>
              <a:gd name="T25" fmla="*/ 109 h 200"/>
              <a:gd name="T26" fmla="*/ 163 w 239"/>
              <a:gd name="T27" fmla="*/ 85 h 200"/>
              <a:gd name="T28" fmla="*/ 187 w 239"/>
              <a:gd name="T29" fmla="*/ 61 h 200"/>
              <a:gd name="T30" fmla="*/ 187 w 239"/>
              <a:gd name="T31" fmla="*/ 124 h 200"/>
              <a:gd name="T32" fmla="*/ 226 w 239"/>
              <a:gd name="T33" fmla="*/ 85 h 200"/>
              <a:gd name="T34" fmla="*/ 187 w 239"/>
              <a:gd name="T35" fmla="*/ 46 h 200"/>
              <a:gd name="T36" fmla="*/ 148 w 239"/>
              <a:gd name="T37" fmla="*/ 85 h 200"/>
              <a:gd name="T38" fmla="*/ 187 w 239"/>
              <a:gd name="T39" fmla="*/ 124 h 200"/>
              <a:gd name="T40" fmla="*/ 224 w 239"/>
              <a:gd name="T41" fmla="*/ 185 h 200"/>
              <a:gd name="T42" fmla="*/ 143 w 239"/>
              <a:gd name="T43" fmla="*/ 185 h 200"/>
              <a:gd name="T44" fmla="*/ 143 w 239"/>
              <a:gd name="T45" fmla="*/ 159 h 200"/>
              <a:gd name="T46" fmla="*/ 224 w 239"/>
              <a:gd name="T47" fmla="*/ 159 h 200"/>
              <a:gd name="T48" fmla="*/ 224 w 239"/>
              <a:gd name="T49" fmla="*/ 185 h 200"/>
              <a:gd name="T50" fmla="*/ 128 w 239"/>
              <a:gd name="T51" fmla="*/ 185 h 200"/>
              <a:gd name="T52" fmla="*/ 15 w 239"/>
              <a:gd name="T53" fmla="*/ 185 h 200"/>
              <a:gd name="T54" fmla="*/ 15 w 239"/>
              <a:gd name="T55" fmla="*/ 147 h 200"/>
              <a:gd name="T56" fmla="*/ 128 w 239"/>
              <a:gd name="T57" fmla="*/ 147 h 200"/>
              <a:gd name="T58" fmla="*/ 128 w 239"/>
              <a:gd name="T59" fmla="*/ 150 h 200"/>
              <a:gd name="T60" fmla="*/ 128 w 239"/>
              <a:gd name="T61" fmla="*/ 185 h 200"/>
              <a:gd name="T62" fmla="*/ 234 w 239"/>
              <a:gd name="T63" fmla="*/ 148 h 200"/>
              <a:gd name="T64" fmla="*/ 143 w 239"/>
              <a:gd name="T65" fmla="*/ 143 h 200"/>
              <a:gd name="T66" fmla="*/ 143 w 239"/>
              <a:gd name="T67" fmla="*/ 137 h 200"/>
              <a:gd name="T68" fmla="*/ 138 w 239"/>
              <a:gd name="T69" fmla="*/ 135 h 200"/>
              <a:gd name="T70" fmla="*/ 4 w 239"/>
              <a:gd name="T71" fmla="*/ 135 h 200"/>
              <a:gd name="T72" fmla="*/ 0 w 239"/>
              <a:gd name="T73" fmla="*/ 137 h 200"/>
              <a:gd name="T74" fmla="*/ 0 w 239"/>
              <a:gd name="T75" fmla="*/ 200 h 200"/>
              <a:gd name="T76" fmla="*/ 128 w 239"/>
              <a:gd name="T77" fmla="*/ 200 h 200"/>
              <a:gd name="T78" fmla="*/ 143 w 239"/>
              <a:gd name="T79" fmla="*/ 200 h 200"/>
              <a:gd name="T80" fmla="*/ 239 w 239"/>
              <a:gd name="T81" fmla="*/ 200 h 200"/>
              <a:gd name="T82" fmla="*/ 239 w 239"/>
              <a:gd name="T83" fmla="*/ 150 h 200"/>
              <a:gd name="T84" fmla="*/ 234 w 239"/>
              <a:gd name="T85" fmla="*/ 14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9" h="200">
                <a:moveTo>
                  <a:pt x="68" y="15"/>
                </a:moveTo>
                <a:cubicBezTo>
                  <a:pt x="87" y="15"/>
                  <a:pt x="103" y="30"/>
                  <a:pt x="103" y="49"/>
                </a:cubicBezTo>
                <a:cubicBezTo>
                  <a:pt x="103" y="68"/>
                  <a:pt x="87" y="84"/>
                  <a:pt x="68" y="84"/>
                </a:cubicBezTo>
                <a:cubicBezTo>
                  <a:pt x="49" y="84"/>
                  <a:pt x="33" y="68"/>
                  <a:pt x="33" y="49"/>
                </a:cubicBezTo>
                <a:cubicBezTo>
                  <a:pt x="33" y="30"/>
                  <a:pt x="49" y="15"/>
                  <a:pt x="68" y="15"/>
                </a:cubicBezTo>
                <a:moveTo>
                  <a:pt x="68" y="99"/>
                </a:moveTo>
                <a:cubicBezTo>
                  <a:pt x="95" y="99"/>
                  <a:pt x="118" y="77"/>
                  <a:pt x="118" y="49"/>
                </a:cubicBezTo>
                <a:cubicBezTo>
                  <a:pt x="118" y="22"/>
                  <a:pt x="95" y="0"/>
                  <a:pt x="68" y="0"/>
                </a:cubicBezTo>
                <a:cubicBezTo>
                  <a:pt x="41" y="0"/>
                  <a:pt x="18" y="22"/>
                  <a:pt x="18" y="49"/>
                </a:cubicBezTo>
                <a:cubicBezTo>
                  <a:pt x="18" y="77"/>
                  <a:pt x="41" y="99"/>
                  <a:pt x="68" y="99"/>
                </a:cubicBezTo>
                <a:moveTo>
                  <a:pt x="187" y="61"/>
                </a:moveTo>
                <a:cubicBezTo>
                  <a:pt x="201" y="61"/>
                  <a:pt x="211" y="72"/>
                  <a:pt x="211" y="85"/>
                </a:cubicBezTo>
                <a:cubicBezTo>
                  <a:pt x="211" y="98"/>
                  <a:pt x="201" y="109"/>
                  <a:pt x="187" y="109"/>
                </a:cubicBezTo>
                <a:cubicBezTo>
                  <a:pt x="174" y="109"/>
                  <a:pt x="163" y="98"/>
                  <a:pt x="163" y="85"/>
                </a:cubicBezTo>
                <a:cubicBezTo>
                  <a:pt x="163" y="72"/>
                  <a:pt x="174" y="61"/>
                  <a:pt x="187" y="61"/>
                </a:cubicBezTo>
                <a:moveTo>
                  <a:pt x="187" y="124"/>
                </a:moveTo>
                <a:cubicBezTo>
                  <a:pt x="209" y="124"/>
                  <a:pt x="226" y="107"/>
                  <a:pt x="226" y="85"/>
                </a:cubicBezTo>
                <a:cubicBezTo>
                  <a:pt x="226" y="64"/>
                  <a:pt x="209" y="46"/>
                  <a:pt x="187" y="46"/>
                </a:cubicBezTo>
                <a:cubicBezTo>
                  <a:pt x="166" y="46"/>
                  <a:pt x="148" y="64"/>
                  <a:pt x="148" y="85"/>
                </a:cubicBezTo>
                <a:cubicBezTo>
                  <a:pt x="148" y="107"/>
                  <a:pt x="166" y="124"/>
                  <a:pt x="187" y="124"/>
                </a:cubicBezTo>
                <a:moveTo>
                  <a:pt x="224" y="185"/>
                </a:moveTo>
                <a:cubicBezTo>
                  <a:pt x="143" y="185"/>
                  <a:pt x="143" y="185"/>
                  <a:pt x="143" y="185"/>
                </a:cubicBezTo>
                <a:cubicBezTo>
                  <a:pt x="143" y="159"/>
                  <a:pt x="143" y="159"/>
                  <a:pt x="143" y="159"/>
                </a:cubicBezTo>
                <a:cubicBezTo>
                  <a:pt x="167" y="149"/>
                  <a:pt x="200" y="149"/>
                  <a:pt x="224" y="159"/>
                </a:cubicBezTo>
                <a:lnTo>
                  <a:pt x="224" y="185"/>
                </a:lnTo>
                <a:close/>
                <a:moveTo>
                  <a:pt x="128" y="185"/>
                </a:moveTo>
                <a:cubicBezTo>
                  <a:pt x="15" y="185"/>
                  <a:pt x="15" y="185"/>
                  <a:pt x="15" y="185"/>
                </a:cubicBezTo>
                <a:cubicBezTo>
                  <a:pt x="15" y="147"/>
                  <a:pt x="15" y="147"/>
                  <a:pt x="15" y="147"/>
                </a:cubicBezTo>
                <a:cubicBezTo>
                  <a:pt x="48" y="132"/>
                  <a:pt x="94" y="132"/>
                  <a:pt x="128" y="147"/>
                </a:cubicBezTo>
                <a:cubicBezTo>
                  <a:pt x="128" y="150"/>
                  <a:pt x="128" y="150"/>
                  <a:pt x="128" y="150"/>
                </a:cubicBezTo>
                <a:lnTo>
                  <a:pt x="128" y="185"/>
                </a:lnTo>
                <a:close/>
                <a:moveTo>
                  <a:pt x="234" y="148"/>
                </a:moveTo>
                <a:cubicBezTo>
                  <a:pt x="208" y="135"/>
                  <a:pt x="171" y="134"/>
                  <a:pt x="143" y="143"/>
                </a:cubicBezTo>
                <a:cubicBezTo>
                  <a:pt x="143" y="137"/>
                  <a:pt x="143" y="137"/>
                  <a:pt x="143" y="137"/>
                </a:cubicBezTo>
                <a:cubicBezTo>
                  <a:pt x="138" y="135"/>
                  <a:pt x="138" y="135"/>
                  <a:pt x="138" y="135"/>
                </a:cubicBezTo>
                <a:cubicBezTo>
                  <a:pt x="99" y="116"/>
                  <a:pt x="43" y="116"/>
                  <a:pt x="4" y="135"/>
                </a:cubicBezTo>
                <a:cubicBezTo>
                  <a:pt x="0" y="137"/>
                  <a:pt x="0" y="137"/>
                  <a:pt x="0" y="137"/>
                </a:cubicBezTo>
                <a:cubicBezTo>
                  <a:pt x="0" y="200"/>
                  <a:pt x="0" y="200"/>
                  <a:pt x="0" y="200"/>
                </a:cubicBezTo>
                <a:cubicBezTo>
                  <a:pt x="128" y="200"/>
                  <a:pt x="128" y="200"/>
                  <a:pt x="128" y="200"/>
                </a:cubicBezTo>
                <a:cubicBezTo>
                  <a:pt x="143" y="200"/>
                  <a:pt x="143" y="200"/>
                  <a:pt x="143" y="200"/>
                </a:cubicBezTo>
                <a:cubicBezTo>
                  <a:pt x="239" y="200"/>
                  <a:pt x="239" y="200"/>
                  <a:pt x="239" y="200"/>
                </a:cubicBezTo>
                <a:cubicBezTo>
                  <a:pt x="239" y="150"/>
                  <a:pt x="239" y="150"/>
                  <a:pt x="239" y="150"/>
                </a:cubicBezTo>
                <a:lnTo>
                  <a:pt x="234" y="148"/>
                </a:lnTo>
                <a:close/>
              </a:path>
            </a:pathLst>
          </a:custGeom>
          <a:solidFill>
            <a:srgbClr val="E0301E"/>
          </a:solidFill>
          <a:ln>
            <a:noFill/>
          </a:ln>
        </p:spPr>
        <p:txBody>
          <a:bodyPr vert="horz" wrap="square" lIns="78191" tIns="39096" rIns="78191" bIns="3909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29" name="Freeform 68">
            <a:extLst>
              <a:ext uri="{FF2B5EF4-FFF2-40B4-BE49-F238E27FC236}">
                <a16:creationId xmlns:a16="http://schemas.microsoft.com/office/drawing/2014/main" id="{9EA2FF63-7409-4A5B-A37A-B1E183C458F5}"/>
              </a:ext>
            </a:extLst>
          </p:cNvPr>
          <p:cNvSpPr>
            <a:spLocks noChangeAspect="1" noEditPoints="1"/>
          </p:cNvSpPr>
          <p:nvPr/>
        </p:nvSpPr>
        <p:spPr bwMode="auto">
          <a:xfrm>
            <a:off x="4052540" y="6013482"/>
            <a:ext cx="210210" cy="210210"/>
          </a:xfrm>
          <a:custGeom>
            <a:avLst/>
            <a:gdLst>
              <a:gd name="T0" fmla="*/ 186 w 200"/>
              <a:gd name="T1" fmla="*/ 84 h 200"/>
              <a:gd name="T2" fmla="*/ 188 w 200"/>
              <a:gd name="T3" fmla="*/ 100 h 200"/>
              <a:gd name="T4" fmla="*/ 100 w 200"/>
              <a:gd name="T5" fmla="*/ 188 h 200"/>
              <a:gd name="T6" fmla="*/ 13 w 200"/>
              <a:gd name="T7" fmla="*/ 100 h 200"/>
              <a:gd name="T8" fmla="*/ 100 w 200"/>
              <a:gd name="T9" fmla="*/ 13 h 200"/>
              <a:gd name="T10" fmla="*/ 141 w 200"/>
              <a:gd name="T11" fmla="*/ 23 h 200"/>
              <a:gd name="T12" fmla="*/ 150 w 200"/>
              <a:gd name="T13" fmla="*/ 14 h 200"/>
              <a:gd name="T14" fmla="*/ 100 w 200"/>
              <a:gd name="T15" fmla="*/ 0 h 200"/>
              <a:gd name="T16" fmla="*/ 0 w 200"/>
              <a:gd name="T17" fmla="*/ 100 h 200"/>
              <a:gd name="T18" fmla="*/ 100 w 200"/>
              <a:gd name="T19" fmla="*/ 200 h 200"/>
              <a:gd name="T20" fmla="*/ 200 w 200"/>
              <a:gd name="T21" fmla="*/ 100 h 200"/>
              <a:gd name="T22" fmla="*/ 197 w 200"/>
              <a:gd name="T23" fmla="*/ 74 h 200"/>
              <a:gd name="T24" fmla="*/ 186 w 200"/>
              <a:gd name="T25" fmla="*/ 84 h 200"/>
              <a:gd name="T26" fmla="*/ 73 w 200"/>
              <a:gd name="T27" fmla="*/ 87 h 200"/>
              <a:gd name="T28" fmla="*/ 64 w 200"/>
              <a:gd name="T29" fmla="*/ 96 h 200"/>
              <a:gd name="T30" fmla="*/ 97 w 200"/>
              <a:gd name="T31" fmla="*/ 129 h 200"/>
              <a:gd name="T32" fmla="*/ 189 w 200"/>
              <a:gd name="T33" fmla="*/ 37 h 200"/>
              <a:gd name="T34" fmla="*/ 180 w 200"/>
              <a:gd name="T35" fmla="*/ 28 h 200"/>
              <a:gd name="T36" fmla="*/ 97 w 200"/>
              <a:gd name="T37" fmla="*/ 111 h 200"/>
              <a:gd name="T38" fmla="*/ 73 w 200"/>
              <a:gd name="T39" fmla="*/ 8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0" h="200">
                <a:moveTo>
                  <a:pt x="186" y="84"/>
                </a:moveTo>
                <a:cubicBezTo>
                  <a:pt x="187" y="89"/>
                  <a:pt x="188" y="95"/>
                  <a:pt x="188" y="100"/>
                </a:cubicBezTo>
                <a:cubicBezTo>
                  <a:pt x="188" y="148"/>
                  <a:pt x="149" y="188"/>
                  <a:pt x="100" y="188"/>
                </a:cubicBezTo>
                <a:cubicBezTo>
                  <a:pt x="52" y="188"/>
                  <a:pt x="13" y="148"/>
                  <a:pt x="13" y="100"/>
                </a:cubicBezTo>
                <a:cubicBezTo>
                  <a:pt x="13" y="52"/>
                  <a:pt x="52" y="13"/>
                  <a:pt x="100" y="13"/>
                </a:cubicBezTo>
                <a:cubicBezTo>
                  <a:pt x="115" y="13"/>
                  <a:pt x="129" y="16"/>
                  <a:pt x="141" y="23"/>
                </a:cubicBezTo>
                <a:cubicBezTo>
                  <a:pt x="150" y="14"/>
                  <a:pt x="150" y="14"/>
                  <a:pt x="150" y="14"/>
                </a:cubicBezTo>
                <a:cubicBezTo>
                  <a:pt x="136" y="5"/>
                  <a:pt x="119" y="0"/>
                  <a:pt x="100" y="0"/>
                </a:cubicBezTo>
                <a:cubicBezTo>
                  <a:pt x="45" y="0"/>
                  <a:pt x="0" y="45"/>
                  <a:pt x="0" y="100"/>
                </a:cubicBezTo>
                <a:cubicBezTo>
                  <a:pt x="0" y="155"/>
                  <a:pt x="45" y="200"/>
                  <a:pt x="100" y="200"/>
                </a:cubicBezTo>
                <a:cubicBezTo>
                  <a:pt x="156" y="200"/>
                  <a:pt x="200" y="155"/>
                  <a:pt x="200" y="100"/>
                </a:cubicBezTo>
                <a:cubicBezTo>
                  <a:pt x="200" y="91"/>
                  <a:pt x="199" y="82"/>
                  <a:pt x="197" y="74"/>
                </a:cubicBezTo>
                <a:lnTo>
                  <a:pt x="186" y="84"/>
                </a:lnTo>
                <a:close/>
                <a:moveTo>
                  <a:pt x="73" y="87"/>
                </a:moveTo>
                <a:cubicBezTo>
                  <a:pt x="64" y="96"/>
                  <a:pt x="64" y="96"/>
                  <a:pt x="64" y="96"/>
                </a:cubicBezTo>
                <a:cubicBezTo>
                  <a:pt x="97" y="129"/>
                  <a:pt x="97" y="129"/>
                  <a:pt x="97" y="129"/>
                </a:cubicBezTo>
                <a:cubicBezTo>
                  <a:pt x="189" y="37"/>
                  <a:pt x="189" y="37"/>
                  <a:pt x="189" y="37"/>
                </a:cubicBezTo>
                <a:cubicBezTo>
                  <a:pt x="180" y="28"/>
                  <a:pt x="180" y="28"/>
                  <a:pt x="180" y="28"/>
                </a:cubicBezTo>
                <a:cubicBezTo>
                  <a:pt x="97" y="111"/>
                  <a:pt x="97" y="111"/>
                  <a:pt x="97" y="111"/>
                </a:cubicBezTo>
                <a:lnTo>
                  <a:pt x="73" y="87"/>
                </a:lnTo>
                <a:close/>
              </a:path>
            </a:pathLst>
          </a:custGeom>
          <a:solidFill>
            <a:srgbClr val="E0301E"/>
          </a:solidFill>
          <a:ln>
            <a:noFill/>
          </a:ln>
        </p:spPr>
        <p:txBody>
          <a:bodyPr vert="horz" wrap="square" lIns="78191" tIns="39096" rIns="78191" bIns="3909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30" name="Freeform 31">
            <a:extLst>
              <a:ext uri="{FF2B5EF4-FFF2-40B4-BE49-F238E27FC236}">
                <a16:creationId xmlns:a16="http://schemas.microsoft.com/office/drawing/2014/main" id="{A7C92730-BA62-49AB-BDE5-578F6C4E2C8F}"/>
              </a:ext>
            </a:extLst>
          </p:cNvPr>
          <p:cNvSpPr>
            <a:spLocks noChangeAspect="1" noEditPoints="1"/>
          </p:cNvSpPr>
          <p:nvPr/>
        </p:nvSpPr>
        <p:spPr bwMode="auto">
          <a:xfrm>
            <a:off x="442912" y="6014178"/>
            <a:ext cx="219259" cy="208818"/>
          </a:xfrm>
          <a:custGeom>
            <a:avLst/>
            <a:gdLst>
              <a:gd name="T0" fmla="*/ 136 w 208"/>
              <a:gd name="T1" fmla="*/ 118 h 198"/>
              <a:gd name="T2" fmla="*/ 181 w 208"/>
              <a:gd name="T3" fmla="*/ 83 h 198"/>
              <a:gd name="T4" fmla="*/ 124 w 208"/>
              <a:gd name="T5" fmla="*/ 80 h 198"/>
              <a:gd name="T6" fmla="*/ 104 w 208"/>
              <a:gd name="T7" fmla="*/ 27 h 198"/>
              <a:gd name="T8" fmla="*/ 84 w 208"/>
              <a:gd name="T9" fmla="*/ 80 h 198"/>
              <a:gd name="T10" fmla="*/ 27 w 208"/>
              <a:gd name="T11" fmla="*/ 83 h 198"/>
              <a:gd name="T12" fmla="*/ 72 w 208"/>
              <a:gd name="T13" fmla="*/ 118 h 198"/>
              <a:gd name="T14" fmla="*/ 56 w 208"/>
              <a:gd name="T15" fmla="*/ 174 h 198"/>
              <a:gd name="T16" fmla="*/ 104 w 208"/>
              <a:gd name="T17" fmla="*/ 142 h 198"/>
              <a:gd name="T18" fmla="*/ 152 w 208"/>
              <a:gd name="T19" fmla="*/ 174 h 198"/>
              <a:gd name="T20" fmla="*/ 136 w 208"/>
              <a:gd name="T21" fmla="*/ 118 h 198"/>
              <a:gd name="T22" fmla="*/ 104 w 208"/>
              <a:gd name="T23" fmla="*/ 158 h 198"/>
              <a:gd name="T24" fmla="*/ 56 w 208"/>
              <a:gd name="T25" fmla="*/ 190 h 198"/>
              <a:gd name="T26" fmla="*/ 41 w 208"/>
              <a:gd name="T27" fmla="*/ 179 h 198"/>
              <a:gd name="T28" fmla="*/ 56 w 208"/>
              <a:gd name="T29" fmla="*/ 123 h 198"/>
              <a:gd name="T30" fmla="*/ 11 w 208"/>
              <a:gd name="T31" fmla="*/ 88 h 198"/>
              <a:gd name="T32" fmla="*/ 17 w 208"/>
              <a:gd name="T33" fmla="*/ 70 h 198"/>
              <a:gd name="T34" fmla="*/ 75 w 208"/>
              <a:gd name="T35" fmla="*/ 67 h 198"/>
              <a:gd name="T36" fmla="*/ 95 w 208"/>
              <a:gd name="T37" fmla="*/ 13 h 198"/>
              <a:gd name="T38" fmla="*/ 113 w 208"/>
              <a:gd name="T39" fmla="*/ 13 h 198"/>
              <a:gd name="T40" fmla="*/ 133 w 208"/>
              <a:gd name="T41" fmla="*/ 67 h 198"/>
              <a:gd name="T42" fmla="*/ 191 w 208"/>
              <a:gd name="T43" fmla="*/ 70 h 198"/>
              <a:gd name="T44" fmla="*/ 197 w 208"/>
              <a:gd name="T45" fmla="*/ 88 h 198"/>
              <a:gd name="T46" fmla="*/ 152 w 208"/>
              <a:gd name="T47" fmla="*/ 123 h 198"/>
              <a:gd name="T48" fmla="*/ 167 w 208"/>
              <a:gd name="T49" fmla="*/ 179 h 198"/>
              <a:gd name="T50" fmla="*/ 152 w 208"/>
              <a:gd name="T51" fmla="*/ 190 h 198"/>
              <a:gd name="T52" fmla="*/ 104 w 208"/>
              <a:gd name="T53" fmla="*/ 15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8" h="198">
                <a:moveTo>
                  <a:pt x="136" y="118"/>
                </a:moveTo>
                <a:cubicBezTo>
                  <a:pt x="181" y="83"/>
                  <a:pt x="181" y="83"/>
                  <a:pt x="181" y="83"/>
                </a:cubicBezTo>
                <a:cubicBezTo>
                  <a:pt x="124" y="80"/>
                  <a:pt x="124" y="80"/>
                  <a:pt x="124" y="80"/>
                </a:cubicBezTo>
                <a:cubicBezTo>
                  <a:pt x="104" y="27"/>
                  <a:pt x="104" y="27"/>
                  <a:pt x="104" y="27"/>
                </a:cubicBezTo>
                <a:cubicBezTo>
                  <a:pt x="84" y="80"/>
                  <a:pt x="84" y="80"/>
                  <a:pt x="84" y="80"/>
                </a:cubicBezTo>
                <a:cubicBezTo>
                  <a:pt x="27" y="83"/>
                  <a:pt x="27" y="83"/>
                  <a:pt x="27" y="83"/>
                </a:cubicBezTo>
                <a:cubicBezTo>
                  <a:pt x="72" y="118"/>
                  <a:pt x="72" y="118"/>
                  <a:pt x="72" y="118"/>
                </a:cubicBezTo>
                <a:cubicBezTo>
                  <a:pt x="56" y="174"/>
                  <a:pt x="56" y="174"/>
                  <a:pt x="56" y="174"/>
                </a:cubicBezTo>
                <a:cubicBezTo>
                  <a:pt x="104" y="142"/>
                  <a:pt x="104" y="142"/>
                  <a:pt x="104" y="142"/>
                </a:cubicBezTo>
                <a:cubicBezTo>
                  <a:pt x="152" y="174"/>
                  <a:pt x="152" y="174"/>
                  <a:pt x="152" y="174"/>
                </a:cubicBezTo>
                <a:lnTo>
                  <a:pt x="136" y="118"/>
                </a:lnTo>
                <a:close/>
                <a:moveTo>
                  <a:pt x="104" y="158"/>
                </a:moveTo>
                <a:cubicBezTo>
                  <a:pt x="56" y="190"/>
                  <a:pt x="56" y="190"/>
                  <a:pt x="56" y="190"/>
                </a:cubicBezTo>
                <a:cubicBezTo>
                  <a:pt x="44" y="198"/>
                  <a:pt x="37" y="193"/>
                  <a:pt x="41" y="179"/>
                </a:cubicBezTo>
                <a:cubicBezTo>
                  <a:pt x="56" y="123"/>
                  <a:pt x="56" y="123"/>
                  <a:pt x="56" y="123"/>
                </a:cubicBezTo>
                <a:cubicBezTo>
                  <a:pt x="11" y="88"/>
                  <a:pt x="11" y="88"/>
                  <a:pt x="11" y="88"/>
                </a:cubicBezTo>
                <a:cubicBezTo>
                  <a:pt x="0" y="78"/>
                  <a:pt x="2" y="70"/>
                  <a:pt x="17" y="70"/>
                </a:cubicBezTo>
                <a:cubicBezTo>
                  <a:pt x="75" y="67"/>
                  <a:pt x="75" y="67"/>
                  <a:pt x="75" y="67"/>
                </a:cubicBezTo>
                <a:cubicBezTo>
                  <a:pt x="95" y="13"/>
                  <a:pt x="95" y="13"/>
                  <a:pt x="95" y="13"/>
                </a:cubicBezTo>
                <a:cubicBezTo>
                  <a:pt x="100" y="0"/>
                  <a:pt x="108" y="0"/>
                  <a:pt x="113" y="13"/>
                </a:cubicBezTo>
                <a:cubicBezTo>
                  <a:pt x="133" y="67"/>
                  <a:pt x="133" y="67"/>
                  <a:pt x="133" y="67"/>
                </a:cubicBezTo>
                <a:cubicBezTo>
                  <a:pt x="191" y="70"/>
                  <a:pt x="191" y="70"/>
                  <a:pt x="191" y="70"/>
                </a:cubicBezTo>
                <a:cubicBezTo>
                  <a:pt x="206" y="70"/>
                  <a:pt x="208" y="78"/>
                  <a:pt x="197" y="88"/>
                </a:cubicBezTo>
                <a:cubicBezTo>
                  <a:pt x="152" y="123"/>
                  <a:pt x="152" y="123"/>
                  <a:pt x="152" y="123"/>
                </a:cubicBezTo>
                <a:cubicBezTo>
                  <a:pt x="167" y="179"/>
                  <a:pt x="167" y="179"/>
                  <a:pt x="167" y="179"/>
                </a:cubicBezTo>
                <a:cubicBezTo>
                  <a:pt x="171" y="193"/>
                  <a:pt x="164" y="198"/>
                  <a:pt x="152" y="190"/>
                </a:cubicBezTo>
                <a:lnTo>
                  <a:pt x="104" y="158"/>
                </a:lnTo>
                <a:close/>
              </a:path>
            </a:pathLst>
          </a:custGeom>
          <a:solidFill>
            <a:srgbClr val="E0301E"/>
          </a:solidFill>
          <a:ln>
            <a:noFill/>
          </a:ln>
        </p:spPr>
        <p:txBody>
          <a:bodyPr vert="horz" wrap="square" lIns="78191" tIns="39096" rIns="78191" bIns="3909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32" name="Pentagon 95">
            <a:extLst>
              <a:ext uri="{FF2B5EF4-FFF2-40B4-BE49-F238E27FC236}">
                <a16:creationId xmlns:a16="http://schemas.microsoft.com/office/drawing/2014/main" id="{5B63A901-2A65-496B-9EEA-5060FEEA2194}"/>
              </a:ext>
            </a:extLst>
          </p:cNvPr>
          <p:cNvSpPr/>
          <p:nvPr/>
        </p:nvSpPr>
        <p:spPr>
          <a:xfrm>
            <a:off x="508523" y="4294665"/>
            <a:ext cx="3754227" cy="504483"/>
          </a:xfrm>
          <a:prstGeom prst="homePlate">
            <a:avLst/>
          </a:prstGeom>
          <a:solidFill>
            <a:srgbClr val="FFFFFF">
              <a:lumMod val="85000"/>
            </a:srgbClr>
          </a:solidFill>
          <a:ln w="25400" cap="flat" cmpd="sng" algn="ctr">
            <a:solidFill>
              <a:srgbClr val="FFFFFF">
                <a:lumMod val="85000"/>
              </a:srgbClr>
            </a:solidFill>
            <a:prstDash val="solid"/>
          </a:ln>
          <a:effectLst/>
        </p:spPr>
        <p:txBody>
          <a:bodyPr rtlCol="0" anchor="ctr"/>
          <a:lstStyle/>
          <a:p>
            <a:pPr marL="0" marR="0" lvl="0" indent="0" defTabSz="781835" eaLnBrk="1" fontAlgn="auto" latinLnBrk="0" hangingPunct="1">
              <a:lnSpc>
                <a:spcPct val="100000"/>
              </a:lnSpc>
              <a:spcBef>
                <a:spcPts val="0"/>
              </a:spcBef>
              <a:spcAft>
                <a:spcPts val="0"/>
              </a:spcAft>
              <a:buClr>
                <a:srgbClr val="000000"/>
              </a:buClr>
              <a:buSzTx/>
              <a:buFont typeface="Arial"/>
              <a:buNone/>
              <a:tabLst/>
              <a:defRPr/>
            </a:pPr>
            <a:endParaRPr kumimoji="0" lang="en-US" altLang="zh-TW" sz="1400" b="0" i="0" u="none" strike="noStrike" kern="0" cap="none" spc="52" normalizeH="0" baseline="0" noProof="0" dirty="0">
              <a:ln>
                <a:noFill/>
              </a:ln>
              <a:solidFill>
                <a:srgbClr val="E0301E"/>
              </a:solidFill>
              <a:effectLst/>
              <a:uLnTx/>
              <a:uFillTx/>
              <a:latin typeface="Arial"/>
              <a:cs typeface="Arial"/>
              <a:sym typeface="Arial"/>
            </a:endParaRPr>
          </a:p>
        </p:txBody>
      </p:sp>
      <p:sp>
        <p:nvSpPr>
          <p:cNvPr id="33" name="Pentagon 98">
            <a:extLst>
              <a:ext uri="{FF2B5EF4-FFF2-40B4-BE49-F238E27FC236}">
                <a16:creationId xmlns:a16="http://schemas.microsoft.com/office/drawing/2014/main" id="{B318AF3F-6A83-4780-9F86-2F1F0ADBFB51}"/>
              </a:ext>
            </a:extLst>
          </p:cNvPr>
          <p:cNvSpPr/>
          <p:nvPr/>
        </p:nvSpPr>
        <p:spPr>
          <a:xfrm>
            <a:off x="505924" y="4906398"/>
            <a:ext cx="3742773" cy="504483"/>
          </a:xfrm>
          <a:prstGeom prst="homePlate">
            <a:avLst/>
          </a:prstGeom>
          <a:solidFill>
            <a:srgbClr val="FFFFFF">
              <a:lumMod val="85000"/>
            </a:srgbClr>
          </a:solidFill>
          <a:ln w="25400" cap="flat" cmpd="sng" algn="ctr">
            <a:solidFill>
              <a:srgbClr val="FFFFFF">
                <a:lumMod val="85000"/>
              </a:srgbClr>
            </a:solidFill>
            <a:prstDash val="solid"/>
          </a:ln>
          <a:effectLst/>
        </p:spPr>
        <p:txBody>
          <a:bodyPr rtlCol="0" anchor="ctr"/>
          <a:lstStyle/>
          <a:p>
            <a:pPr marL="0" marR="0" lvl="0" indent="0" defTabSz="781835" eaLnBrk="1" fontAlgn="auto" latinLnBrk="0" hangingPunct="1">
              <a:lnSpc>
                <a:spcPct val="100000"/>
              </a:lnSpc>
              <a:spcBef>
                <a:spcPts val="0"/>
              </a:spcBef>
              <a:spcAft>
                <a:spcPts val="0"/>
              </a:spcAft>
              <a:buClr>
                <a:srgbClr val="000000"/>
              </a:buClr>
              <a:buSzTx/>
              <a:buFont typeface="Arial"/>
              <a:buNone/>
              <a:tabLst/>
              <a:defRPr/>
            </a:pPr>
            <a:endParaRPr kumimoji="0" lang="en-US" altLang="zh-TW" sz="1400" b="0" i="0" u="none" strike="noStrike" kern="0" cap="none" spc="52" normalizeH="0" baseline="0" noProof="0" dirty="0">
              <a:ln>
                <a:noFill/>
              </a:ln>
              <a:solidFill>
                <a:srgbClr val="E0301E"/>
              </a:solidFill>
              <a:effectLst/>
              <a:uLnTx/>
              <a:uFillTx/>
              <a:latin typeface="Arial"/>
              <a:cs typeface="Arial"/>
              <a:sym typeface="Arial"/>
            </a:endParaRPr>
          </a:p>
        </p:txBody>
      </p:sp>
      <p:sp>
        <p:nvSpPr>
          <p:cNvPr id="34" name="Pentagon 102">
            <a:extLst>
              <a:ext uri="{FF2B5EF4-FFF2-40B4-BE49-F238E27FC236}">
                <a16:creationId xmlns:a16="http://schemas.microsoft.com/office/drawing/2014/main" id="{AE36EC01-BBFA-4085-9C9D-182EA17EA92B}"/>
              </a:ext>
            </a:extLst>
          </p:cNvPr>
          <p:cNvSpPr/>
          <p:nvPr/>
        </p:nvSpPr>
        <p:spPr>
          <a:xfrm>
            <a:off x="527823" y="3677218"/>
            <a:ext cx="3692572" cy="504483"/>
          </a:xfrm>
          <a:prstGeom prst="homePlate">
            <a:avLst/>
          </a:prstGeom>
          <a:solidFill>
            <a:srgbClr val="FFFFFF">
              <a:lumMod val="85000"/>
            </a:srgbClr>
          </a:solidFill>
          <a:ln w="25400" cap="flat" cmpd="sng" algn="ctr">
            <a:solidFill>
              <a:srgbClr val="FFFFFF">
                <a:lumMod val="85000"/>
              </a:srgbClr>
            </a:solidFill>
            <a:prstDash val="solid"/>
          </a:ln>
          <a:effectLst/>
        </p:spPr>
        <p:txBody>
          <a:bodyPr rtlCol="0" anchor="ctr"/>
          <a:lstStyle/>
          <a:p>
            <a:pPr marL="0" marR="0" lvl="0" indent="0" defTabSz="781835" eaLnBrk="1" fontAlgn="auto" latinLnBrk="0" hangingPunct="1">
              <a:lnSpc>
                <a:spcPct val="100000"/>
              </a:lnSpc>
              <a:spcBef>
                <a:spcPts val="0"/>
              </a:spcBef>
              <a:spcAft>
                <a:spcPts val="0"/>
              </a:spcAft>
              <a:buClr>
                <a:srgbClr val="000000"/>
              </a:buClr>
              <a:buSzTx/>
              <a:buFont typeface="Arial"/>
              <a:buNone/>
              <a:tabLst/>
              <a:defRPr/>
            </a:pPr>
            <a:endParaRPr kumimoji="0" lang="en-US" altLang="zh-TW" sz="1400" b="0" i="0" u="none" strike="noStrike" kern="0" cap="none" spc="52" normalizeH="0" baseline="0" noProof="0" dirty="0">
              <a:ln>
                <a:noFill/>
              </a:ln>
              <a:solidFill>
                <a:srgbClr val="E0301E"/>
              </a:solidFill>
              <a:effectLst/>
              <a:uLnTx/>
              <a:uFillTx/>
              <a:latin typeface="Arial"/>
              <a:cs typeface="Arial"/>
              <a:sym typeface="Arial"/>
            </a:endParaRPr>
          </a:p>
        </p:txBody>
      </p:sp>
      <p:sp>
        <p:nvSpPr>
          <p:cNvPr id="35" name="Pentagon 105">
            <a:extLst>
              <a:ext uri="{FF2B5EF4-FFF2-40B4-BE49-F238E27FC236}">
                <a16:creationId xmlns:a16="http://schemas.microsoft.com/office/drawing/2014/main" id="{3A3F19D1-33AF-486C-A38A-22F39BE1B0F5}"/>
              </a:ext>
            </a:extLst>
          </p:cNvPr>
          <p:cNvSpPr/>
          <p:nvPr/>
        </p:nvSpPr>
        <p:spPr>
          <a:xfrm>
            <a:off x="528060" y="3063598"/>
            <a:ext cx="3701668" cy="504483"/>
          </a:xfrm>
          <a:prstGeom prst="homePlate">
            <a:avLst/>
          </a:prstGeom>
          <a:solidFill>
            <a:srgbClr val="FFFFFF">
              <a:lumMod val="85000"/>
            </a:srgbClr>
          </a:solidFill>
          <a:ln w="25400" cap="flat" cmpd="sng" algn="ctr">
            <a:solidFill>
              <a:srgbClr val="FFFFFF">
                <a:lumMod val="85000"/>
              </a:srgbClr>
            </a:solidFill>
            <a:prstDash val="solid"/>
          </a:ln>
          <a:effectLst/>
        </p:spPr>
        <p:txBody>
          <a:bodyPr rtlCol="0" anchor="ctr"/>
          <a:lstStyle/>
          <a:p>
            <a:pPr marL="0" marR="0" lvl="0" indent="0" defTabSz="781835" eaLnBrk="1" fontAlgn="auto" latinLnBrk="0" hangingPunct="1">
              <a:lnSpc>
                <a:spcPct val="100000"/>
              </a:lnSpc>
              <a:spcBef>
                <a:spcPts val="0"/>
              </a:spcBef>
              <a:spcAft>
                <a:spcPts val="0"/>
              </a:spcAft>
              <a:buClr>
                <a:srgbClr val="000000"/>
              </a:buClr>
              <a:buSzTx/>
              <a:buFont typeface="Arial"/>
              <a:buNone/>
              <a:tabLst/>
              <a:defRPr/>
            </a:pPr>
            <a:endParaRPr kumimoji="0" lang="zh-TW" altLang="en-US" sz="1400" b="0" i="0" u="none" strike="noStrike" kern="0" cap="none" spc="52" normalizeH="0" baseline="0" noProof="0" dirty="0">
              <a:ln>
                <a:noFill/>
              </a:ln>
              <a:solidFill>
                <a:srgbClr val="E0301E"/>
              </a:solidFill>
              <a:effectLst/>
              <a:uLnTx/>
              <a:uFillTx/>
              <a:latin typeface="Arial"/>
              <a:cs typeface="Arial"/>
              <a:sym typeface="Arial"/>
            </a:endParaRPr>
          </a:p>
        </p:txBody>
      </p:sp>
      <p:sp>
        <p:nvSpPr>
          <p:cNvPr id="36" name="Pentagon 110">
            <a:extLst>
              <a:ext uri="{FF2B5EF4-FFF2-40B4-BE49-F238E27FC236}">
                <a16:creationId xmlns:a16="http://schemas.microsoft.com/office/drawing/2014/main" id="{A4E2A401-7957-404C-9C10-6B2639CA0415}"/>
              </a:ext>
            </a:extLst>
          </p:cNvPr>
          <p:cNvSpPr/>
          <p:nvPr/>
        </p:nvSpPr>
        <p:spPr>
          <a:xfrm>
            <a:off x="514555" y="2436650"/>
            <a:ext cx="3701668" cy="504483"/>
          </a:xfrm>
          <a:prstGeom prst="homePlate">
            <a:avLst/>
          </a:prstGeom>
          <a:solidFill>
            <a:srgbClr val="FFFFFF">
              <a:lumMod val="85000"/>
            </a:srgbClr>
          </a:solidFill>
          <a:ln w="25400" cap="flat" cmpd="sng" algn="ctr">
            <a:solidFill>
              <a:srgbClr val="FFFFFF">
                <a:lumMod val="85000"/>
              </a:srgbClr>
            </a:solidFill>
            <a:prstDash val="solid"/>
          </a:ln>
          <a:effectLst/>
        </p:spPr>
        <p:txBody>
          <a:bodyPr rtlCol="0" anchor="ctr"/>
          <a:lstStyle/>
          <a:p>
            <a:pPr marL="0" marR="0" lvl="0" indent="0" defTabSz="781835" eaLnBrk="1" fontAlgn="auto" latinLnBrk="0" hangingPunct="1">
              <a:lnSpc>
                <a:spcPct val="100000"/>
              </a:lnSpc>
              <a:spcBef>
                <a:spcPts val="0"/>
              </a:spcBef>
              <a:spcAft>
                <a:spcPts val="0"/>
              </a:spcAft>
              <a:buClr>
                <a:srgbClr val="000000"/>
              </a:buClr>
              <a:buSzTx/>
              <a:buFont typeface="Arial"/>
              <a:buNone/>
              <a:tabLst/>
              <a:defRPr/>
            </a:pPr>
            <a:endParaRPr kumimoji="0" lang="zh-TW" altLang="en-US" sz="1400" b="0" i="0" u="none" strike="noStrike" kern="0" cap="none" spc="52" normalizeH="0" baseline="0" noProof="0" dirty="0">
              <a:ln>
                <a:noFill/>
              </a:ln>
              <a:solidFill>
                <a:srgbClr val="E0301E"/>
              </a:solidFill>
              <a:effectLst/>
              <a:uLnTx/>
              <a:uFillTx/>
              <a:latin typeface="Arial"/>
              <a:cs typeface="Arial"/>
              <a:sym typeface="Arial"/>
            </a:endParaRPr>
          </a:p>
        </p:txBody>
      </p:sp>
      <p:sp>
        <p:nvSpPr>
          <p:cNvPr id="3" name="Text Placeholder 2">
            <a:extLst>
              <a:ext uri="{FF2B5EF4-FFF2-40B4-BE49-F238E27FC236}">
                <a16:creationId xmlns:a16="http://schemas.microsoft.com/office/drawing/2014/main" id="{14E190E8-193B-4BB4-9E4C-3E54CA7C37E9}"/>
              </a:ext>
            </a:extLst>
          </p:cNvPr>
          <p:cNvSpPr>
            <a:spLocks noGrp="1"/>
          </p:cNvSpPr>
          <p:nvPr>
            <p:ph type="body" sz="quarter" idx="17"/>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Roadmap</a:t>
            </a:r>
            <a:endPar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endParaRPr>
          </a:p>
        </p:txBody>
      </p:sp>
      <p:sp>
        <p:nvSpPr>
          <p:cNvPr id="4" name="Text Placeholder 3">
            <a:extLst>
              <a:ext uri="{FF2B5EF4-FFF2-40B4-BE49-F238E27FC236}">
                <a16:creationId xmlns:a16="http://schemas.microsoft.com/office/drawing/2014/main" id="{F65806B9-5673-4F3E-8331-33A1B8C65F95}"/>
              </a:ext>
            </a:extLst>
          </p:cNvPr>
          <p:cNvSpPr>
            <a:spLocks noGrp="1"/>
          </p:cNvSpPr>
          <p:nvPr>
            <p:ph type="body" sz="quarter" idx="55"/>
          </p:nvPr>
        </p:nvSpPr>
        <p:spPr/>
        <p:txBody>
          <a:bodyPr>
            <a:normAutofit/>
          </a:bodyPr>
          <a:lstStyle/>
          <a:p>
            <a:pPr marL="0" marR="0" lvl="0" indent="0" algn="l" defTabSz="781835" rtl="0" eaLnBrk="1" fontAlgn="auto" latinLnBrk="0" hangingPunct="1">
              <a:lnSpc>
                <a:spcPct val="100000"/>
              </a:lnSpc>
              <a:spcBef>
                <a:spcPts val="0"/>
              </a:spcBef>
              <a:spcAft>
                <a:spcPts val="0"/>
              </a:spcAft>
              <a:buClr>
                <a:srgbClr val="000000"/>
              </a:buClr>
              <a:buSzTx/>
              <a:buFont typeface="Arial"/>
              <a:buNone/>
              <a:tabLst/>
              <a:defRPr/>
            </a:pPr>
            <a:r>
              <a:rPr kumimoji="0" lang="en-US" altLang="zh-TW" sz="1400" b="0" i="0" u="none" strike="noStrike" kern="0" cap="none" spc="52" normalizeH="0" baseline="0" noProof="0" dirty="0">
                <a:ln>
                  <a:noFill/>
                </a:ln>
                <a:solidFill>
                  <a:srgbClr val="E0301E"/>
                </a:solidFill>
                <a:effectLst/>
                <a:uLnTx/>
                <a:uFillTx/>
                <a:latin typeface="Arial"/>
                <a:cs typeface="Arial"/>
                <a:sym typeface="Arial"/>
              </a:rPr>
              <a:t>[row0_level3]</a:t>
            </a:r>
          </a:p>
        </p:txBody>
      </p:sp>
      <p:sp>
        <p:nvSpPr>
          <p:cNvPr id="5" name="Text Placeholder 4">
            <a:extLst>
              <a:ext uri="{FF2B5EF4-FFF2-40B4-BE49-F238E27FC236}">
                <a16:creationId xmlns:a16="http://schemas.microsoft.com/office/drawing/2014/main" id="{52B7DE95-F7FA-4053-9556-EC235397681F}"/>
              </a:ext>
            </a:extLst>
          </p:cNvPr>
          <p:cNvSpPr>
            <a:spLocks noGrp="1"/>
          </p:cNvSpPr>
          <p:nvPr>
            <p:ph type="body" sz="quarter" idx="56"/>
          </p:nvPr>
        </p:nvSpPr>
        <p:spPr/>
        <p:txBody>
          <a:bodyPr>
            <a:normAutofit/>
          </a:bodyPr>
          <a:lstStyle/>
          <a:p>
            <a:pPr marL="0" marR="0" lvl="0" indent="0" algn="l" defTabSz="781835" rtl="0" eaLnBrk="1" fontAlgn="auto" latinLnBrk="0" hangingPunct="1">
              <a:lnSpc>
                <a:spcPct val="100000"/>
              </a:lnSpc>
              <a:spcBef>
                <a:spcPts val="0"/>
              </a:spcBef>
              <a:spcAft>
                <a:spcPts val="0"/>
              </a:spcAft>
              <a:buClr>
                <a:srgbClr val="000000"/>
              </a:buClr>
              <a:buSzTx/>
              <a:buFont typeface="Arial"/>
              <a:buNone/>
              <a:tabLst/>
              <a:defRPr/>
            </a:pPr>
            <a:r>
              <a:rPr kumimoji="0" lang="en-US" altLang="zh-TW" sz="1400" b="0" i="0" u="none" strike="noStrike" kern="0" cap="none" spc="52" normalizeH="0" baseline="0" noProof="0" dirty="0">
                <a:ln>
                  <a:noFill/>
                </a:ln>
                <a:solidFill>
                  <a:srgbClr val="E0301E"/>
                </a:solidFill>
                <a:effectLst/>
                <a:uLnTx/>
                <a:uFillTx/>
                <a:latin typeface="Arial"/>
                <a:cs typeface="Arial"/>
                <a:sym typeface="Arial"/>
              </a:rPr>
              <a:t>[row1_level3]</a:t>
            </a:r>
          </a:p>
        </p:txBody>
      </p:sp>
      <p:sp>
        <p:nvSpPr>
          <p:cNvPr id="6" name="Text Placeholder 5">
            <a:extLst>
              <a:ext uri="{FF2B5EF4-FFF2-40B4-BE49-F238E27FC236}">
                <a16:creationId xmlns:a16="http://schemas.microsoft.com/office/drawing/2014/main" id="{F9FD16FA-D23B-4EAE-9B8E-79B4025CBEF7}"/>
              </a:ext>
            </a:extLst>
          </p:cNvPr>
          <p:cNvSpPr>
            <a:spLocks noGrp="1"/>
          </p:cNvSpPr>
          <p:nvPr>
            <p:ph type="body" sz="quarter" idx="57"/>
          </p:nvPr>
        </p:nvSpPr>
        <p:spPr/>
        <p:txBody>
          <a:bodyPr>
            <a:normAutofit/>
          </a:bodyPr>
          <a:lstStyle/>
          <a:p>
            <a:pPr marL="0" marR="0" lvl="0" indent="0" algn="l" defTabSz="781835" rtl="0" eaLnBrk="1" fontAlgn="auto" latinLnBrk="0" hangingPunct="1">
              <a:lnSpc>
                <a:spcPct val="100000"/>
              </a:lnSpc>
              <a:spcBef>
                <a:spcPts val="0"/>
              </a:spcBef>
              <a:spcAft>
                <a:spcPts val="0"/>
              </a:spcAft>
              <a:buClr>
                <a:srgbClr val="000000"/>
              </a:buClr>
              <a:buSzTx/>
              <a:buFont typeface="Arial"/>
              <a:buNone/>
              <a:tabLst/>
              <a:defRPr/>
            </a:pPr>
            <a:r>
              <a:rPr kumimoji="0" lang="en-US" altLang="zh-TW" sz="1400" b="0" i="0" u="none" strike="noStrike" kern="0" cap="none" spc="52" normalizeH="0" baseline="0" noProof="0" dirty="0">
                <a:ln>
                  <a:noFill/>
                </a:ln>
                <a:solidFill>
                  <a:srgbClr val="E0301E"/>
                </a:solidFill>
                <a:effectLst/>
                <a:uLnTx/>
                <a:uFillTx/>
                <a:latin typeface="Arial"/>
                <a:cs typeface="Arial"/>
                <a:sym typeface="Arial"/>
              </a:rPr>
              <a:t>[row2_level3]</a:t>
            </a:r>
          </a:p>
        </p:txBody>
      </p:sp>
      <p:sp>
        <p:nvSpPr>
          <p:cNvPr id="7" name="Text Placeholder 6">
            <a:extLst>
              <a:ext uri="{FF2B5EF4-FFF2-40B4-BE49-F238E27FC236}">
                <a16:creationId xmlns:a16="http://schemas.microsoft.com/office/drawing/2014/main" id="{9B84D288-CABA-40F0-B8AC-4D876CFA172C}"/>
              </a:ext>
            </a:extLst>
          </p:cNvPr>
          <p:cNvSpPr>
            <a:spLocks noGrp="1"/>
          </p:cNvSpPr>
          <p:nvPr>
            <p:ph type="body" sz="quarter" idx="58"/>
          </p:nvPr>
        </p:nvSpPr>
        <p:spPr/>
        <p:txBody>
          <a:bodyPr>
            <a:normAutofit/>
          </a:bodyPr>
          <a:lstStyle/>
          <a:p>
            <a:pPr marL="0" marR="0" lvl="0" indent="0" algn="l" defTabSz="781835" rtl="0" eaLnBrk="1" fontAlgn="auto" latinLnBrk="0" hangingPunct="1">
              <a:lnSpc>
                <a:spcPct val="100000"/>
              </a:lnSpc>
              <a:spcBef>
                <a:spcPts val="0"/>
              </a:spcBef>
              <a:spcAft>
                <a:spcPts val="0"/>
              </a:spcAft>
              <a:buClr>
                <a:srgbClr val="000000"/>
              </a:buClr>
              <a:buSzTx/>
              <a:buFont typeface="Arial"/>
              <a:buNone/>
              <a:tabLst/>
              <a:defRPr/>
            </a:pPr>
            <a:r>
              <a:rPr kumimoji="0" lang="en-US" altLang="zh-TW" sz="1400" b="0" i="0" u="none" strike="noStrike" kern="0" cap="none" spc="52" normalizeH="0" baseline="0" noProof="0" dirty="0">
                <a:ln>
                  <a:noFill/>
                </a:ln>
                <a:solidFill>
                  <a:srgbClr val="E0301E"/>
                </a:solidFill>
                <a:effectLst/>
                <a:uLnTx/>
                <a:uFillTx/>
                <a:latin typeface="Arial"/>
                <a:cs typeface="Arial"/>
                <a:sym typeface="Arial"/>
              </a:rPr>
              <a:t>[row3_level3]</a:t>
            </a:r>
          </a:p>
        </p:txBody>
      </p:sp>
      <p:sp>
        <p:nvSpPr>
          <p:cNvPr id="8" name="Text Placeholder 7">
            <a:extLst>
              <a:ext uri="{FF2B5EF4-FFF2-40B4-BE49-F238E27FC236}">
                <a16:creationId xmlns:a16="http://schemas.microsoft.com/office/drawing/2014/main" id="{213EBCCF-A2AE-428C-8D80-825C58DA8CD7}"/>
              </a:ext>
            </a:extLst>
          </p:cNvPr>
          <p:cNvSpPr>
            <a:spLocks noGrp="1"/>
          </p:cNvSpPr>
          <p:nvPr>
            <p:ph type="body" sz="quarter" idx="59"/>
          </p:nvPr>
        </p:nvSpPr>
        <p:spPr/>
        <p:txBody>
          <a:bodyPr>
            <a:normAutofit/>
          </a:bodyPr>
          <a:lstStyle/>
          <a:p>
            <a:pPr marL="0" marR="0" lvl="0" indent="0" algn="l" defTabSz="781835" rtl="0" eaLnBrk="1" fontAlgn="auto" latinLnBrk="0" hangingPunct="1">
              <a:lnSpc>
                <a:spcPct val="100000"/>
              </a:lnSpc>
              <a:spcBef>
                <a:spcPts val="0"/>
              </a:spcBef>
              <a:spcAft>
                <a:spcPts val="0"/>
              </a:spcAft>
              <a:buClr>
                <a:srgbClr val="000000"/>
              </a:buClr>
              <a:buSzTx/>
              <a:buFont typeface="Arial"/>
              <a:buNone/>
              <a:tabLst/>
              <a:defRPr/>
            </a:pPr>
            <a:r>
              <a:rPr kumimoji="0" lang="en-US" altLang="zh-TW" sz="1400" b="0" i="0" u="none" strike="noStrike" kern="0" cap="none" spc="52" normalizeH="0" baseline="0" noProof="0" dirty="0">
                <a:ln>
                  <a:noFill/>
                </a:ln>
                <a:solidFill>
                  <a:srgbClr val="E0301E"/>
                </a:solidFill>
                <a:effectLst/>
                <a:uLnTx/>
                <a:uFillTx/>
                <a:latin typeface="Arial"/>
                <a:cs typeface="Arial"/>
                <a:sym typeface="Arial"/>
              </a:rPr>
              <a:t>[row4_level3]</a:t>
            </a:r>
          </a:p>
        </p:txBody>
      </p:sp>
    </p:spTree>
    <p:extLst>
      <p:ext uri="{BB962C8B-B14F-4D97-AF65-F5344CB8AC3E}">
        <p14:creationId xmlns:p14="http://schemas.microsoft.com/office/powerpoint/2010/main" val="3142150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32773CD5-9C7D-4FC0-89A5-D6176D27FDCF}"/>
              </a:ext>
            </a:extLst>
          </p:cNvPr>
          <p:cNvSpPr>
            <a:spLocks noGrp="1"/>
          </p:cNvSpPr>
          <p:nvPr>
            <p:ph type="body" sz="quarter" idx="17"/>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Solution Description</a:t>
            </a:r>
            <a:endPar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endParaRPr>
          </a:p>
        </p:txBody>
      </p:sp>
      <p:sp>
        <p:nvSpPr>
          <p:cNvPr id="10" name="Text Placeholder 9">
            <a:extLst>
              <a:ext uri="{FF2B5EF4-FFF2-40B4-BE49-F238E27FC236}">
                <a16:creationId xmlns:a16="http://schemas.microsoft.com/office/drawing/2014/main" id="{14F396A6-D96A-498D-AB2B-A1ED5B282485}"/>
              </a:ext>
            </a:extLst>
          </p:cNvPr>
          <p:cNvSpPr>
            <a:spLocks noGrp="1"/>
          </p:cNvSpPr>
          <p:nvPr>
            <p:ph type="body" sz="quarter" idx="18"/>
          </p:nvPr>
        </p:nvSpPr>
        <p:spPr>
          <a:ln>
            <a:solidFill>
              <a:schemeClr val="tx1"/>
            </a:solidFill>
          </a:ln>
        </p:spPr>
        <p:txBody>
          <a:bodyPr/>
          <a:lstStyle/>
          <a:p>
            <a:pPr marL="0" marR="0" lvl="0" indent="0" algn="l" defTabSz="914400" rtl="0" eaLnBrk="1" fontAlgn="auto" latinLnBrk="0" hangingPunct="1">
              <a:lnSpc>
                <a:spcPts val="1500"/>
              </a:lnSpc>
              <a:spcBef>
                <a:spcPts val="0"/>
              </a:spcBef>
              <a:spcAft>
                <a:spcPts val="0"/>
              </a:spcAft>
              <a:buClr>
                <a:srgbClr val="000000"/>
              </a:buClr>
              <a:buSzTx/>
              <a:buFont typeface="Arial"/>
              <a:buNone/>
              <a:tabLst/>
              <a:defRPr/>
            </a:pPr>
            <a:r>
              <a:rPr kumimoji="0" lang="en-US" altLang="zh-TW" sz="1200" i="0" u="none" strike="noStrike" kern="0" normalizeH="0" baseline="0" noProof="0" dirty="0">
                <a:solidFill>
                  <a:srgbClr val="000000"/>
                </a:solidFill>
                <a:uLnTx/>
                <a:uFillTx/>
                <a:latin typeface="Arial"/>
                <a:ea typeface="新細明體" panose="02020500000000000000" pitchFamily="18" charset="-120"/>
                <a:cs typeface="+mn-cs"/>
                <a:sym typeface="Arial"/>
              </a:rPr>
              <a:t>[</a:t>
            </a:r>
            <a:r>
              <a:rPr kumimoji="0" lang="en-US" altLang="zh-TW" sz="1200" i="0" u="none" strike="noStrike" kern="0" normalizeH="0" baseline="0" noProof="0" dirty="0" err="1">
                <a:solidFill>
                  <a:srgbClr val="000000"/>
                </a:solidFill>
                <a:uLnTx/>
                <a:uFillTx/>
                <a:latin typeface="Arial"/>
                <a:ea typeface="新細明體" panose="02020500000000000000" pitchFamily="18" charset="-120"/>
                <a:cs typeface="+mn-cs"/>
                <a:sym typeface="Arial"/>
              </a:rPr>
              <a:t>ph_solution_description</a:t>
            </a:r>
            <a:r>
              <a:rPr kumimoji="0" lang="en-US" altLang="zh-TW" sz="1200" i="0" u="none" strike="noStrike" kern="0" normalizeH="0" baseline="0" noProof="0" dirty="0">
                <a:solidFill>
                  <a:srgbClr val="000000"/>
                </a:solidFill>
                <a:uLnTx/>
                <a:uFillTx/>
                <a:latin typeface="Arial"/>
                <a:ea typeface="新細明體" panose="02020500000000000000" pitchFamily="18" charset="-120"/>
                <a:cs typeface="+mn-cs"/>
                <a:sym typeface="Arial"/>
              </a:rPr>
              <a:t>]</a:t>
            </a:r>
            <a:endParaRPr kumimoji="0" lang="zh-TW" altLang="en-US" sz="1200" i="0" u="none" strike="noStrike" kern="0" normalizeH="0" baseline="0" noProof="0" dirty="0">
              <a:solidFill>
                <a:srgbClr val="000000"/>
              </a:solidFill>
              <a:uLnTx/>
              <a:uFillTx/>
              <a:latin typeface="Arial"/>
              <a:ea typeface="新細明體" panose="02020500000000000000" pitchFamily="18" charset="-120"/>
              <a:cs typeface="+mn-cs"/>
              <a:sym typeface="Arial"/>
            </a:endParaRPr>
          </a:p>
        </p:txBody>
      </p:sp>
      <p:sp>
        <p:nvSpPr>
          <p:cNvPr id="12" name="Text Placeholder 11">
            <a:extLst>
              <a:ext uri="{FF2B5EF4-FFF2-40B4-BE49-F238E27FC236}">
                <a16:creationId xmlns:a16="http://schemas.microsoft.com/office/drawing/2014/main" id="{D16D4311-7243-4915-9653-11AFD23AA3D3}"/>
              </a:ext>
            </a:extLst>
          </p:cNvPr>
          <p:cNvSpPr>
            <a:spLocks noGrp="1"/>
          </p:cNvSpPr>
          <p:nvPr>
            <p:ph type="body" sz="quarter" idx="58"/>
          </p:nvPr>
        </p:nvSpPr>
        <p:spPr>
          <a:ln>
            <a:solidFill>
              <a:schemeClr val="tx1"/>
            </a:solidFill>
          </a:ln>
        </p:spPr>
        <p:txBody>
          <a:bodyPr/>
          <a:lstStyle/>
          <a:p>
            <a:pPr marL="0" marR="0" lvl="0" indent="0" algn="l" defTabSz="914400" rtl="0" eaLnBrk="1" fontAlgn="auto" latinLnBrk="0" hangingPunct="1">
              <a:lnSpc>
                <a:spcPts val="1500"/>
              </a:lnSpc>
              <a:spcBef>
                <a:spcPts val="0"/>
              </a:spcBef>
              <a:spcAft>
                <a:spcPts val="0"/>
              </a:spcAft>
              <a:buClr>
                <a:srgbClr val="000000"/>
              </a:buClr>
              <a:buSzTx/>
              <a:buFont typeface="Arial"/>
              <a:buNone/>
              <a:tabLst/>
              <a:defRPr/>
            </a:pPr>
            <a:r>
              <a:rPr kumimoji="0" lang="en-US" altLang="zh-TW" sz="1200" i="0" u="none" strike="noStrike" kern="0" normalizeH="0" baseline="0" noProof="0" dirty="0">
                <a:solidFill>
                  <a:srgbClr val="000000"/>
                </a:solidFill>
                <a:uLnTx/>
                <a:uFillTx/>
                <a:latin typeface="Arial"/>
                <a:ea typeface="新細明體" panose="02020500000000000000" pitchFamily="18" charset="-120"/>
                <a:cs typeface="+mn-cs"/>
                <a:sym typeface="Arial"/>
              </a:rPr>
              <a:t>[</a:t>
            </a:r>
            <a:r>
              <a:rPr kumimoji="0" lang="en-US" altLang="zh-TW" sz="1200" i="0" u="none" strike="noStrike" kern="0" normalizeH="0" baseline="0" noProof="0" dirty="0" err="1">
                <a:solidFill>
                  <a:srgbClr val="000000"/>
                </a:solidFill>
                <a:uLnTx/>
                <a:uFillTx/>
                <a:latin typeface="Arial"/>
                <a:ea typeface="新細明體" panose="02020500000000000000" pitchFamily="18" charset="-120"/>
                <a:cs typeface="+mn-cs"/>
                <a:sym typeface="Arial"/>
              </a:rPr>
              <a:t>ph_result_text</a:t>
            </a:r>
            <a:r>
              <a:rPr kumimoji="0" lang="en-US" altLang="zh-TW" sz="1200" i="0" u="none" strike="noStrike" kern="0" normalizeH="0" baseline="0" noProof="0" dirty="0">
                <a:solidFill>
                  <a:srgbClr val="000000"/>
                </a:solidFill>
                <a:uLnTx/>
                <a:uFillTx/>
                <a:latin typeface="Arial"/>
                <a:ea typeface="新細明體" panose="02020500000000000000" pitchFamily="18" charset="-120"/>
                <a:cs typeface="+mn-cs"/>
                <a:sym typeface="Arial"/>
              </a:rPr>
              <a:t>]</a:t>
            </a:r>
            <a:endParaRPr kumimoji="0" lang="zh-TW" altLang="en-US" sz="1200" i="0" u="none" strike="noStrike" kern="0" normalizeH="0" baseline="0" noProof="0" dirty="0">
              <a:solidFill>
                <a:srgbClr val="000000"/>
              </a:solidFill>
              <a:uLnTx/>
              <a:uFillTx/>
              <a:latin typeface="Arial"/>
              <a:ea typeface="新細明體" panose="02020500000000000000" pitchFamily="18" charset="-120"/>
              <a:cs typeface="+mn-cs"/>
              <a:sym typeface="Arial"/>
            </a:endParaRPr>
          </a:p>
        </p:txBody>
      </p:sp>
      <p:sp>
        <p:nvSpPr>
          <p:cNvPr id="13" name="Text Placeholder 12">
            <a:extLst>
              <a:ext uri="{FF2B5EF4-FFF2-40B4-BE49-F238E27FC236}">
                <a16:creationId xmlns:a16="http://schemas.microsoft.com/office/drawing/2014/main" id="{48DA8493-9FF2-4370-998A-F9F862705043}"/>
              </a:ext>
            </a:extLst>
          </p:cNvPr>
          <p:cNvSpPr>
            <a:spLocks noGrp="1"/>
          </p:cNvSpPr>
          <p:nvPr>
            <p:ph type="body" sz="quarter" idx="59"/>
          </p:nvPr>
        </p:nvSpPr>
        <p:spPr>
          <a:ln>
            <a:solidFill>
              <a:schemeClr val="tx1"/>
            </a:solidFill>
          </a:ln>
        </p:spPr>
        <p:txBody>
          <a:bodyPr/>
          <a:lstStyle/>
          <a:p>
            <a:pPr marL="0" indent="0">
              <a:lnSpc>
                <a:spcPts val="1500"/>
              </a:lnSpc>
              <a:spcBef>
                <a:spcPts val="0"/>
              </a:spcBef>
              <a:buClr>
                <a:srgbClr val="000000"/>
              </a:buClr>
              <a:buNone/>
              <a:defRPr/>
            </a:pPr>
            <a:r>
              <a:rPr kumimoji="0" lang="en-US" altLang="zh-TW" sz="1200" i="0" u="none" strike="noStrike" kern="0" normalizeH="0" baseline="0" noProof="0" dirty="0">
                <a:solidFill>
                  <a:srgbClr val="000000"/>
                </a:solidFill>
                <a:uLnTx/>
                <a:uFillTx/>
                <a:latin typeface="Arial"/>
                <a:ea typeface="新細明體" panose="02020500000000000000" pitchFamily="18" charset="-120"/>
                <a:cs typeface="+mn-cs"/>
                <a:sym typeface="Arial"/>
              </a:rPr>
              <a:t>[</a:t>
            </a:r>
            <a:r>
              <a:rPr kumimoji="0" lang="en-US" altLang="zh-TW" sz="1200" i="0" u="none" strike="noStrike" kern="0" normalizeH="0" baseline="0" noProof="0" dirty="0" err="1">
                <a:solidFill>
                  <a:srgbClr val="000000"/>
                </a:solidFill>
                <a:uLnTx/>
                <a:uFillTx/>
                <a:latin typeface="Arial"/>
                <a:ea typeface="新細明體" panose="02020500000000000000" pitchFamily="18" charset="-120"/>
                <a:cs typeface="+mn-cs"/>
                <a:sym typeface="Arial"/>
              </a:rPr>
              <a:t>ph</a:t>
            </a:r>
            <a:r>
              <a:rPr kumimoji="0" lang="en-US" altLang="zh-TW" sz="1200" i="0" u="none" strike="noStrike" kern="0" normalizeH="0" baseline="0" noProof="0" dirty="0">
                <a:solidFill>
                  <a:srgbClr val="000000"/>
                </a:solidFill>
                <a:uLnTx/>
                <a:uFillTx/>
                <a:latin typeface="Arial"/>
                <a:ea typeface="新細明體" panose="02020500000000000000" pitchFamily="18" charset="-120"/>
                <a:cs typeface="+mn-cs"/>
                <a:sym typeface="Arial"/>
              </a:rPr>
              <a:t>_</a:t>
            </a:r>
            <a:r>
              <a:rPr lang="en-US" altLang="zh-TW" sz="1200" kern="0" dirty="0">
                <a:solidFill>
                  <a:srgbClr val="000000"/>
                </a:solidFill>
                <a:latin typeface="Arial"/>
                <a:ea typeface="新細明體" panose="02020500000000000000" pitchFamily="18" charset="-120"/>
                <a:sym typeface="Arial"/>
              </a:rPr>
              <a:t>url1</a:t>
            </a:r>
            <a:r>
              <a:rPr kumimoji="0" lang="en-US" altLang="zh-TW" sz="1200" i="0" u="none" strike="noStrike" kern="0" normalizeH="0" baseline="0" noProof="0" dirty="0">
                <a:solidFill>
                  <a:srgbClr val="000000"/>
                </a:solidFill>
                <a:uLnTx/>
                <a:uFillTx/>
                <a:latin typeface="Arial"/>
                <a:ea typeface="新細明體" panose="02020500000000000000" pitchFamily="18" charset="-120"/>
                <a:cs typeface="+mn-cs"/>
                <a:sym typeface="Arial"/>
              </a:rPr>
              <a:t>]</a:t>
            </a:r>
            <a:endParaRPr kumimoji="0" lang="zh-TW" altLang="en-US" sz="1200" i="0" u="none" strike="noStrike" kern="0" normalizeH="0" baseline="0" noProof="0" dirty="0">
              <a:solidFill>
                <a:srgbClr val="000000"/>
              </a:solidFill>
              <a:uLnTx/>
              <a:uFillTx/>
              <a:latin typeface="Arial"/>
              <a:ea typeface="新細明體" panose="02020500000000000000" pitchFamily="18" charset="-120"/>
              <a:cs typeface="+mn-cs"/>
              <a:sym typeface="Arial"/>
            </a:endParaRPr>
          </a:p>
        </p:txBody>
      </p:sp>
      <p:sp>
        <p:nvSpPr>
          <p:cNvPr id="14" name="Text Placeholder 13">
            <a:extLst>
              <a:ext uri="{FF2B5EF4-FFF2-40B4-BE49-F238E27FC236}">
                <a16:creationId xmlns:a16="http://schemas.microsoft.com/office/drawing/2014/main" id="{092F8D04-C798-4AA3-958F-CBE7DC3C11D0}"/>
              </a:ext>
            </a:extLst>
          </p:cNvPr>
          <p:cNvSpPr>
            <a:spLocks noGrp="1"/>
          </p:cNvSpPr>
          <p:nvPr>
            <p:ph type="body" sz="quarter" idx="60"/>
          </p:nvPr>
        </p:nvSpPr>
        <p:spPr>
          <a:ln>
            <a:solidFill>
              <a:schemeClr val="tx1"/>
            </a:solidFill>
          </a:ln>
        </p:spPr>
        <p:txBody>
          <a:bodyPr/>
          <a:lstStyle/>
          <a:p>
            <a:pPr marL="0" marR="0" lvl="0" indent="0" algn="l" defTabSz="914400" rtl="0" eaLnBrk="1" fontAlgn="auto" latinLnBrk="0" hangingPunct="1">
              <a:lnSpc>
                <a:spcPts val="1500"/>
              </a:lnSpc>
              <a:spcBef>
                <a:spcPts val="0"/>
              </a:spcBef>
              <a:spcAft>
                <a:spcPts val="0"/>
              </a:spcAft>
              <a:buClr>
                <a:srgbClr val="000000"/>
              </a:buClr>
              <a:buSzTx/>
              <a:buFont typeface="Arial"/>
              <a:buNone/>
              <a:tabLst/>
              <a:defRPr/>
            </a:pPr>
            <a:r>
              <a:rPr lang="en-US" altLang="zh-TW" sz="1200" kern="0" dirty="0">
                <a:solidFill>
                  <a:srgbClr val="000000"/>
                </a:solidFill>
                <a:latin typeface="Arial"/>
                <a:ea typeface="新細明體" panose="02020500000000000000" pitchFamily="18" charset="-120"/>
                <a:sym typeface="Arial"/>
              </a:rPr>
              <a:t>[ph_level3]</a:t>
            </a:r>
            <a:endParaRPr kumimoji="0" lang="zh-TW" altLang="en-US" sz="1200" i="0" u="none" strike="noStrike" kern="0" normalizeH="0" baseline="0" noProof="0" dirty="0">
              <a:solidFill>
                <a:srgbClr val="000000"/>
              </a:solidFill>
              <a:uLnTx/>
              <a:uFillTx/>
              <a:latin typeface="Arial"/>
              <a:ea typeface="新細明體" panose="02020500000000000000" pitchFamily="18" charset="-120"/>
              <a:cs typeface="+mn-cs"/>
              <a:sym typeface="Arial"/>
            </a:endParaRPr>
          </a:p>
        </p:txBody>
      </p:sp>
      <p:graphicFrame>
        <p:nvGraphicFramePr>
          <p:cNvPr id="16" name="Table 2">
            <a:extLst>
              <a:ext uri="{FF2B5EF4-FFF2-40B4-BE49-F238E27FC236}">
                <a16:creationId xmlns:a16="http://schemas.microsoft.com/office/drawing/2014/main" id="{289EA4ED-B114-4E21-A895-1AE82FEE9840}"/>
              </a:ext>
            </a:extLst>
          </p:cNvPr>
          <p:cNvGraphicFramePr>
            <a:graphicFrameLocks noGrp="1"/>
          </p:cNvGraphicFramePr>
          <p:nvPr/>
        </p:nvGraphicFramePr>
        <p:xfrm>
          <a:off x="231346" y="1515721"/>
          <a:ext cx="11087469" cy="465353"/>
        </p:xfrm>
        <a:graphic>
          <a:graphicData uri="http://schemas.openxmlformats.org/drawingml/2006/table">
            <a:tbl>
              <a:tblPr firstRow="1" bandRow="1"/>
              <a:tblGrid>
                <a:gridCol w="1733903">
                  <a:extLst>
                    <a:ext uri="{9D8B030D-6E8A-4147-A177-3AD203B41FA5}">
                      <a16:colId xmlns:a16="http://schemas.microsoft.com/office/drawing/2014/main" val="2578630534"/>
                    </a:ext>
                  </a:extLst>
                </a:gridCol>
                <a:gridCol w="5118276">
                  <a:extLst>
                    <a:ext uri="{9D8B030D-6E8A-4147-A177-3AD203B41FA5}">
                      <a16:colId xmlns:a16="http://schemas.microsoft.com/office/drawing/2014/main" val="2727127495"/>
                    </a:ext>
                  </a:extLst>
                </a:gridCol>
                <a:gridCol w="2151463">
                  <a:extLst>
                    <a:ext uri="{9D8B030D-6E8A-4147-A177-3AD203B41FA5}">
                      <a16:colId xmlns:a16="http://schemas.microsoft.com/office/drawing/2014/main" val="2226178345"/>
                    </a:ext>
                  </a:extLst>
                </a:gridCol>
                <a:gridCol w="2083827">
                  <a:extLst>
                    <a:ext uri="{9D8B030D-6E8A-4147-A177-3AD203B41FA5}">
                      <a16:colId xmlns:a16="http://schemas.microsoft.com/office/drawing/2014/main" val="3276055690"/>
                    </a:ext>
                  </a:extLst>
                </a:gridCol>
              </a:tblGrid>
              <a:tr h="465353">
                <a:tc>
                  <a:txBody>
                    <a:bodyPr/>
                    <a:lstStyle>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algn="ctr">
                        <a:lnSpc>
                          <a:spcPct val="200000"/>
                        </a:lnSpc>
                      </a:pPr>
                      <a:r>
                        <a:rPr lang="en-US" altLang="zh-TW" sz="1200" dirty="0"/>
                        <a:t>Solution</a:t>
                      </a:r>
                      <a:endParaRPr lang="zh-TW" altLang="en-US" sz="1200" dirty="0">
                        <a:latin typeface="微軟正黑體" panose="020B0604030504040204" pitchFamily="34" charset="-120"/>
                        <a:ea typeface="微軟正黑體" panose="020B0604030504040204" pitchFamily="34" charset="-120"/>
                      </a:endParaRPr>
                    </a:p>
                  </a:txBody>
                  <a:tcPr>
                    <a:lnL>
                      <a:noFill/>
                    </a:lnL>
                    <a:lnR>
                      <a:noFill/>
                    </a:lnR>
                    <a:lnT w="9525" cap="flat" cmpd="sng" algn="ctr">
                      <a:solidFill>
                        <a:srgbClr val="E0301E">
                          <a:shade val="95000"/>
                          <a:satMod val="105000"/>
                        </a:srgbClr>
                      </a:solidFill>
                      <a:prstDash val="solid"/>
                    </a:lnT>
                    <a:lnB w="9525" cap="flat" cmpd="sng" algn="ctr">
                      <a:solidFill>
                        <a:srgbClr val="E0301E">
                          <a:shade val="95000"/>
                          <a:satMod val="105000"/>
                        </a:srgbClr>
                      </a:solidFill>
                      <a:prstDash val="solid"/>
                    </a:lnB>
                    <a:lnTlToBr w="12700" cmpd="sng">
                      <a:noFill/>
                      <a:prstDash val="solid"/>
                    </a:lnTlToBr>
                    <a:lnBlToTr w="12700" cmpd="sng">
                      <a:noFill/>
                      <a:prstDash val="solid"/>
                    </a:lnBlToTr>
                    <a:solidFill>
                      <a:srgbClr val="E0301E"/>
                    </a:solidFill>
                  </a:tcPr>
                </a:tc>
                <a:tc>
                  <a:txBody>
                    <a:bodyPr/>
                    <a:lstStyle>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algn="ctr">
                        <a:lnSpc>
                          <a:spcPct val="200000"/>
                        </a:lnSpc>
                      </a:pPr>
                      <a:r>
                        <a:rPr lang="en-US" altLang="zh-TW" sz="1200" dirty="0"/>
                        <a:t>Description</a:t>
                      </a:r>
                      <a:endParaRPr lang="zh-TW" altLang="en-US" sz="1200" dirty="0">
                        <a:latin typeface="微軟正黑體" panose="020B0604030504040204" pitchFamily="34" charset="-120"/>
                        <a:ea typeface="微軟正黑體" panose="020B0604030504040204" pitchFamily="34" charset="-120"/>
                      </a:endParaRPr>
                    </a:p>
                  </a:txBody>
                  <a:tcPr>
                    <a:lnL>
                      <a:noFill/>
                    </a:lnL>
                    <a:lnR>
                      <a:noFill/>
                    </a:lnR>
                    <a:lnT w="9525" cap="flat" cmpd="sng" algn="ctr">
                      <a:solidFill>
                        <a:srgbClr val="E0301E">
                          <a:shade val="95000"/>
                          <a:satMod val="105000"/>
                        </a:srgbClr>
                      </a:solidFill>
                      <a:prstDash val="solid"/>
                    </a:lnT>
                    <a:lnB w="9525" cap="flat" cmpd="sng" algn="ctr">
                      <a:solidFill>
                        <a:srgbClr val="E0301E">
                          <a:shade val="95000"/>
                          <a:satMod val="105000"/>
                        </a:srgbClr>
                      </a:solidFill>
                      <a:prstDash val="solid"/>
                    </a:lnB>
                    <a:lnTlToBr w="12700" cmpd="sng">
                      <a:noFill/>
                      <a:prstDash val="solid"/>
                    </a:lnTlToBr>
                    <a:lnBlToTr w="12700" cmpd="sng">
                      <a:noFill/>
                      <a:prstDash val="solid"/>
                    </a:lnBlToTr>
                    <a:solidFill>
                      <a:srgbClr val="E0301E"/>
                    </a:solidFill>
                  </a:tcPr>
                </a:tc>
                <a:tc>
                  <a:txBody>
                    <a:bodyPr/>
                    <a:lstStyle>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algn="ctr">
                        <a:lnSpc>
                          <a:spcPct val="200000"/>
                        </a:lnSpc>
                      </a:pPr>
                      <a:r>
                        <a:rPr lang="en-US" altLang="zh-TW" sz="1200" dirty="0">
                          <a:latin typeface="微軟正黑體" panose="020B0604030504040204" pitchFamily="34" charset="-120"/>
                          <a:ea typeface="微軟正黑體" panose="020B0604030504040204" pitchFamily="34" charset="-120"/>
                        </a:rPr>
                        <a:t>Improved KPI</a:t>
                      </a:r>
                      <a:endParaRPr lang="zh-TW" altLang="en-US" sz="1200" dirty="0">
                        <a:latin typeface="微軟正黑體" panose="020B0604030504040204" pitchFamily="34" charset="-120"/>
                        <a:ea typeface="微軟正黑體" panose="020B0604030504040204" pitchFamily="34" charset="-120"/>
                      </a:endParaRPr>
                    </a:p>
                  </a:txBody>
                  <a:tcPr>
                    <a:lnL>
                      <a:noFill/>
                    </a:lnL>
                    <a:lnR>
                      <a:noFill/>
                    </a:lnR>
                    <a:lnT w="9525" cap="flat" cmpd="sng" algn="ctr">
                      <a:solidFill>
                        <a:srgbClr val="E0301E">
                          <a:shade val="95000"/>
                          <a:satMod val="105000"/>
                        </a:srgbClr>
                      </a:solidFill>
                      <a:prstDash val="solid"/>
                    </a:lnT>
                    <a:lnB w="9525" cap="flat" cmpd="sng" algn="ctr">
                      <a:solidFill>
                        <a:srgbClr val="E0301E">
                          <a:shade val="95000"/>
                          <a:satMod val="105000"/>
                        </a:srgbClr>
                      </a:solidFill>
                      <a:prstDash val="solid"/>
                    </a:lnB>
                    <a:lnTlToBr w="12700" cmpd="sng">
                      <a:noFill/>
                      <a:prstDash val="solid"/>
                    </a:lnTlToBr>
                    <a:lnBlToTr w="12700" cmpd="sng">
                      <a:noFill/>
                      <a:prstDash val="solid"/>
                    </a:lnBlToTr>
                    <a:solidFill>
                      <a:srgbClr val="E0301E"/>
                    </a:solidFill>
                  </a:tcPr>
                </a:tc>
                <a:tc>
                  <a:txBody>
                    <a:bodyPr/>
                    <a:lstStyle>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algn="ctr">
                        <a:lnSpc>
                          <a:spcPct val="200000"/>
                        </a:lnSpc>
                      </a:pPr>
                      <a:r>
                        <a:rPr lang="en-US" altLang="zh-TW" sz="1200" dirty="0"/>
                        <a:t>Ref.</a:t>
                      </a:r>
                      <a:endParaRPr lang="zh-TW" altLang="en-US" sz="1200" dirty="0">
                        <a:latin typeface="微軟正黑體" panose="020B0604030504040204" pitchFamily="34" charset="-120"/>
                        <a:ea typeface="微軟正黑體" panose="020B0604030504040204" pitchFamily="34" charset="-120"/>
                      </a:endParaRPr>
                    </a:p>
                  </a:txBody>
                  <a:tcPr>
                    <a:lnL>
                      <a:noFill/>
                    </a:lnL>
                    <a:lnR w="9525" cap="flat" cmpd="sng" algn="ctr">
                      <a:solidFill>
                        <a:srgbClr val="E0301E">
                          <a:shade val="95000"/>
                          <a:satMod val="105000"/>
                        </a:srgbClr>
                      </a:solidFill>
                      <a:prstDash val="solid"/>
                    </a:lnR>
                    <a:lnT w="9525" cap="flat" cmpd="sng" algn="ctr">
                      <a:solidFill>
                        <a:srgbClr val="E0301E">
                          <a:shade val="95000"/>
                          <a:satMod val="105000"/>
                        </a:srgbClr>
                      </a:solidFill>
                      <a:prstDash val="solid"/>
                    </a:lnT>
                    <a:lnB w="9525" cap="flat" cmpd="sng" algn="ctr">
                      <a:solidFill>
                        <a:srgbClr val="E0301E">
                          <a:shade val="95000"/>
                          <a:satMod val="105000"/>
                        </a:srgbClr>
                      </a:solidFill>
                      <a:prstDash val="solid"/>
                    </a:lnB>
                    <a:lnTlToBr w="12700" cmpd="sng">
                      <a:noFill/>
                      <a:prstDash val="solid"/>
                    </a:lnTlToBr>
                    <a:lnBlToTr w="12700" cmpd="sng">
                      <a:noFill/>
                      <a:prstDash val="solid"/>
                    </a:lnBlToTr>
                    <a:solidFill>
                      <a:srgbClr val="E0301E"/>
                    </a:solidFill>
                  </a:tcPr>
                </a:tc>
                <a:extLst>
                  <a:ext uri="{0D108BD9-81ED-4DB2-BD59-A6C34878D82A}">
                    <a16:rowId xmlns:a16="http://schemas.microsoft.com/office/drawing/2014/main" val="1148070665"/>
                  </a:ext>
                </a:extLst>
              </a:tr>
            </a:tbl>
          </a:graphicData>
        </a:graphic>
      </p:graphicFrame>
    </p:spTree>
    <p:extLst>
      <p:ext uri="{BB962C8B-B14F-4D97-AF65-F5344CB8AC3E}">
        <p14:creationId xmlns:p14="http://schemas.microsoft.com/office/powerpoint/2010/main" val="1882364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8" name="Google Shape;508;p79"/>
          <p:cNvSpPr txBox="1">
            <a:spLocks noGrp="1"/>
          </p:cNvSpPr>
          <p:nvPr>
            <p:ph type="body" idx="4294967295"/>
          </p:nvPr>
        </p:nvSpPr>
        <p:spPr>
          <a:xfrm>
            <a:off x="442912" y="0"/>
            <a:ext cx="8571879" cy="6791325"/>
          </a:xfrm>
          <a:prstGeom prst="rect">
            <a:avLst/>
          </a:prstGeom>
          <a:noFill/>
          <a:ln>
            <a:noFill/>
          </a:ln>
        </p:spPr>
        <p:txBody>
          <a:bodyPr spcFirstLastPara="1" wrap="square" lIns="0" tIns="0" rIns="0" bIns="0" anchor="ctr" anchorCtr="0">
            <a:noAutofit/>
          </a:bodyPr>
          <a:lstStyle/>
          <a:p>
            <a:pPr marL="0" marR="0" lvl="0" indent="0" algn="l" rtl="0">
              <a:lnSpc>
                <a:spcPct val="95000"/>
              </a:lnSpc>
              <a:spcBef>
                <a:spcPts val="0"/>
              </a:spcBef>
              <a:spcAft>
                <a:spcPts val="0"/>
              </a:spcAft>
              <a:buClr>
                <a:schemeClr val="lt1"/>
              </a:buClr>
              <a:buSzPts val="65000"/>
              <a:buFont typeface="Arial"/>
              <a:buNone/>
            </a:pPr>
            <a:r>
              <a:rPr lang="zh-TW" altLang="en-US" sz="12700" b="0" i="0" u="none" strike="noStrike" cap="none" dirty="0">
                <a:solidFill>
                  <a:schemeClr val="lt1"/>
                </a:solidFill>
                <a:latin typeface="Arial"/>
                <a:ea typeface="Arial"/>
                <a:cs typeface="Arial"/>
                <a:sym typeface="Arial"/>
              </a:rPr>
              <a:t>附件</a:t>
            </a:r>
            <a:endParaRPr lang="en-GB" sz="127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89366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6A85305-9CE0-451D-A446-C7E7935B9E57}"/>
              </a:ext>
            </a:extLst>
          </p:cNvPr>
          <p:cNvSpPr>
            <a:spLocks noGrp="1"/>
          </p:cNvSpPr>
          <p:nvPr>
            <p:ph type="pic" sz="quarter" idx="18"/>
          </p:nvPr>
        </p:nvSpPr>
        <p:spPr/>
      </p:sp>
      <p:sp>
        <p:nvSpPr>
          <p:cNvPr id="4" name="Text Placeholder 3">
            <a:extLst>
              <a:ext uri="{FF2B5EF4-FFF2-40B4-BE49-F238E27FC236}">
                <a16:creationId xmlns:a16="http://schemas.microsoft.com/office/drawing/2014/main" id="{54B821F6-A4A9-4636-8A8F-6988CB741864}"/>
              </a:ext>
            </a:extLst>
          </p:cNvPr>
          <p:cNvSpPr>
            <a:spLocks noGrp="1"/>
          </p:cNvSpPr>
          <p:nvPr>
            <p:ph type="body" sz="quarter" idx="17"/>
          </p:nvPr>
        </p:nvSpPr>
        <p:spPr/>
        <p:txBody>
          <a:bodyPr/>
          <a:lstStyle/>
          <a:p>
            <a:pPr marL="0" indent="0">
              <a:buNone/>
            </a:pPr>
            <a:r>
              <a:rPr lang="en-US" altLang="zh-TW" dirty="0"/>
              <a:t>qualitative plots slide</a:t>
            </a:r>
            <a:endParaRPr lang="zh-TW" altLang="en-US" dirty="0"/>
          </a:p>
        </p:txBody>
      </p:sp>
      <p:sp>
        <p:nvSpPr>
          <p:cNvPr id="6" name="TextBox 5">
            <a:extLst>
              <a:ext uri="{FF2B5EF4-FFF2-40B4-BE49-F238E27FC236}">
                <a16:creationId xmlns:a16="http://schemas.microsoft.com/office/drawing/2014/main" id="{BC505AFA-C205-467D-8BD1-5A48F903D7CE}"/>
              </a:ext>
            </a:extLst>
          </p:cNvPr>
          <p:cNvSpPr txBox="1"/>
          <p:nvPr/>
        </p:nvSpPr>
        <p:spPr>
          <a:xfrm>
            <a:off x="7942997" y="1742778"/>
            <a:ext cx="4121624" cy="1200329"/>
          </a:xfrm>
          <a:prstGeom prst="rect">
            <a:avLst/>
          </a:prstGeom>
          <a:noFill/>
        </p:spPr>
        <p:txBody>
          <a:bodyPr wrap="square" rtlCol="0">
            <a:spAutoFit/>
          </a:bodyPr>
          <a:lstStyle/>
          <a:p>
            <a:r>
              <a:rPr lang="zh-TW" altLang="en-US" dirty="0"/>
              <a:t>顧客體驗；</a:t>
            </a:r>
            <a:endParaRPr lang="en-US" altLang="zh-TW" dirty="0"/>
          </a:p>
          <a:p>
            <a:endParaRPr lang="en-US" altLang="zh-TW" dirty="0"/>
          </a:p>
          <a:p>
            <a:r>
              <a:rPr lang="en-US" altLang="zh-TW" dirty="0"/>
              <a:t>(</a:t>
            </a:r>
            <a:r>
              <a:rPr lang="zh-TW" altLang="en-US" dirty="0"/>
              <a:t>請在此寫下訪談洞察結果。</a:t>
            </a:r>
            <a:r>
              <a:rPr lang="en-US" altLang="zh-TW" dirty="0"/>
              <a:t>)</a:t>
            </a:r>
          </a:p>
          <a:p>
            <a:endParaRPr lang="en-US" altLang="zh-TW" dirty="0"/>
          </a:p>
        </p:txBody>
      </p:sp>
    </p:spTree>
    <p:extLst>
      <p:ext uri="{BB962C8B-B14F-4D97-AF65-F5344CB8AC3E}">
        <p14:creationId xmlns:p14="http://schemas.microsoft.com/office/powerpoint/2010/main" val="1100858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icture Placeholder 1">
            <a:extLst>
              <a:ext uri="{FF2B5EF4-FFF2-40B4-BE49-F238E27FC236}">
                <a16:creationId xmlns:a16="http://schemas.microsoft.com/office/drawing/2014/main" id="{81ADA443-BF5D-4462-B2C4-93225F5F8087}"/>
              </a:ext>
            </a:extLst>
          </p:cNvPr>
          <p:cNvSpPr>
            <a:spLocks noGrp="1"/>
          </p:cNvSpPr>
          <p:nvPr>
            <p:ph type="pic" sz="quarter" idx="18"/>
          </p:nvPr>
        </p:nvSpPr>
        <p:spPr>
          <a:xfrm>
            <a:off x="1513958" y="1341159"/>
            <a:ext cx="8737088" cy="5516841"/>
          </a:xfrm>
        </p:spPr>
      </p:sp>
      <p:sp>
        <p:nvSpPr>
          <p:cNvPr id="3" name="Text Placeholder 2">
            <a:extLst>
              <a:ext uri="{FF2B5EF4-FFF2-40B4-BE49-F238E27FC236}">
                <a16:creationId xmlns:a16="http://schemas.microsoft.com/office/drawing/2014/main" id="{E51AEF60-DA7C-44DD-89DB-D9E8A775F0DC}"/>
              </a:ext>
            </a:extLst>
          </p:cNvPr>
          <p:cNvSpPr>
            <a:spLocks noGrp="1"/>
          </p:cNvSpPr>
          <p:nvPr>
            <p:ph type="body" sz="quarter" idx="17"/>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質化明細（檢附問卷結果</a:t>
            </a: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a:t>
            </a:r>
            <a:endPar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endParaRPr>
          </a:p>
        </p:txBody>
      </p:sp>
    </p:spTree>
    <p:extLst>
      <p:ext uri="{BB962C8B-B14F-4D97-AF65-F5344CB8AC3E}">
        <p14:creationId xmlns:p14="http://schemas.microsoft.com/office/powerpoint/2010/main" val="1734390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304"/>
        <p:cNvGrpSpPr/>
        <p:nvPr/>
      </p:nvGrpSpPr>
      <p:grpSpPr>
        <a:xfrm>
          <a:off x="0" y="0"/>
          <a:ext cx="0" cy="0"/>
          <a:chOff x="0" y="0"/>
          <a:chExt cx="0" cy="0"/>
        </a:xfrm>
      </p:grpSpPr>
      <p:pic>
        <p:nvPicPr>
          <p:cNvPr id="9" name="Google Shape;6515;p745">
            <a:extLst>
              <a:ext uri="{FF2B5EF4-FFF2-40B4-BE49-F238E27FC236}">
                <a16:creationId xmlns:a16="http://schemas.microsoft.com/office/drawing/2014/main" id="{EB717BAD-7E94-4FA0-A14B-3C5A6C655BB7}"/>
              </a:ext>
            </a:extLst>
          </p:cNvPr>
          <p:cNvPicPr preferRelativeResize="0"/>
          <p:nvPr/>
        </p:nvPicPr>
        <p:blipFill rotWithShape="1">
          <a:blip r:embed="rId3">
            <a:alphaModFix/>
          </a:blip>
          <a:srcRect t="3430" b="11448"/>
          <a:stretch/>
        </p:blipFill>
        <p:spPr>
          <a:xfrm>
            <a:off x="0" y="1"/>
            <a:ext cx="12191833" cy="6858000"/>
          </a:xfrm>
          <a:prstGeom prst="rect">
            <a:avLst/>
          </a:prstGeom>
          <a:noFill/>
          <a:ln>
            <a:noFill/>
          </a:ln>
        </p:spPr>
      </p:pic>
      <p:sp>
        <p:nvSpPr>
          <p:cNvPr id="10306" name="Google Shape;10306;p805"/>
          <p:cNvSpPr/>
          <p:nvPr/>
        </p:nvSpPr>
        <p:spPr>
          <a:xfrm>
            <a:off x="0" y="0"/>
            <a:ext cx="8075600" cy="6858000"/>
          </a:xfrm>
          <a:prstGeom prst="rect">
            <a:avLst/>
          </a:prstGeom>
          <a:gradFill>
            <a:gsLst>
              <a:gs pos="0">
                <a:srgbClr val="0C0C0C">
                  <a:alpha val="65882"/>
                </a:srgbClr>
              </a:gs>
              <a:gs pos="24000">
                <a:srgbClr val="0C0C0C">
                  <a:alpha val="65882"/>
                </a:srgbClr>
              </a:gs>
              <a:gs pos="77000">
                <a:srgbClr val="323232">
                  <a:alpha val="31764"/>
                </a:srgbClr>
              </a:gs>
              <a:gs pos="100000">
                <a:srgbClr val="323232">
                  <a:alpha val="0"/>
                </a:srgbClr>
              </a:gs>
            </a:gsLst>
            <a:lin ang="0" scaled="0"/>
          </a:gradFill>
          <a:ln>
            <a:noFill/>
          </a:ln>
        </p:spPr>
        <p:txBody>
          <a:bodyPr spcFirstLastPara="1" wrap="square" lIns="91433" tIns="45700" rIns="91433" bIns="45700" anchor="ctr" anchorCtr="0">
            <a:noAutofit/>
          </a:bodyPr>
          <a:lstStyle/>
          <a:p>
            <a:pPr algn="ctr"/>
            <a:endParaRPr sz="2000">
              <a:solidFill>
                <a:srgbClr val="FFFFFF"/>
              </a:solidFill>
              <a:latin typeface="Calibri"/>
              <a:ea typeface="Calibri"/>
              <a:cs typeface="Calibri"/>
              <a:sym typeface="Calibri"/>
            </a:endParaRPr>
          </a:p>
        </p:txBody>
      </p:sp>
      <p:sp>
        <p:nvSpPr>
          <p:cNvPr id="10307" name="Google Shape;10307;p805"/>
          <p:cNvSpPr txBox="1"/>
          <p:nvPr/>
        </p:nvSpPr>
        <p:spPr>
          <a:xfrm>
            <a:off x="442913" y="5071637"/>
            <a:ext cx="5473600" cy="340400"/>
          </a:xfrm>
          <a:prstGeom prst="rect">
            <a:avLst/>
          </a:prstGeom>
          <a:noFill/>
          <a:ln>
            <a:noFill/>
          </a:ln>
        </p:spPr>
        <p:txBody>
          <a:bodyPr spcFirstLastPara="1" wrap="square" lIns="0" tIns="0" rIns="0" bIns="0" anchor="t" anchorCtr="0">
            <a:noAutofit/>
          </a:bodyPr>
          <a:lstStyle/>
          <a:p>
            <a:pPr>
              <a:buClr>
                <a:schemeClr val="dk1"/>
              </a:buClr>
              <a:buSzPts val="900"/>
            </a:pPr>
            <a:r>
              <a:rPr lang="en" sz="1200" dirty="0">
                <a:solidFill>
                  <a:schemeClr val="lt1"/>
                </a:solidFill>
                <a:ea typeface="Helvetica Neue"/>
                <a:cs typeface="Helvetica Neue"/>
                <a:sym typeface="Helvetica Neue"/>
              </a:rPr>
              <a:t>pwc.com</a:t>
            </a:r>
            <a:endParaRPr sz="1200" dirty="0">
              <a:solidFill>
                <a:schemeClr val="lt1"/>
              </a:solidFill>
              <a:ea typeface="Helvetica Neue"/>
              <a:cs typeface="Helvetica Neue"/>
              <a:sym typeface="Helvetica Neue"/>
            </a:endParaRPr>
          </a:p>
        </p:txBody>
      </p:sp>
      <p:sp>
        <p:nvSpPr>
          <p:cNvPr id="10308" name="Google Shape;10308;p805"/>
          <p:cNvSpPr txBox="1"/>
          <p:nvPr/>
        </p:nvSpPr>
        <p:spPr>
          <a:xfrm>
            <a:off x="442914" y="5739086"/>
            <a:ext cx="6264912" cy="922591"/>
          </a:xfrm>
          <a:prstGeom prst="rect">
            <a:avLst/>
          </a:prstGeom>
          <a:noFill/>
          <a:ln>
            <a:noFill/>
          </a:ln>
        </p:spPr>
        <p:txBody>
          <a:bodyPr spcFirstLastPara="1" wrap="square" lIns="0" tIns="0" rIns="0" bIns="0" anchor="b" anchorCtr="0">
            <a:noAutofit/>
          </a:bodyPr>
          <a:lstStyle/>
          <a:p>
            <a:pPr>
              <a:buSzPts val="700"/>
            </a:pPr>
            <a:r>
              <a:rPr lang="en-US" sz="933" dirty="0">
                <a:solidFill>
                  <a:schemeClr val="lt1"/>
                </a:solidFill>
                <a:latin typeface="Arial" panose="020B0604020202020204" pitchFamily="34" charset="0"/>
                <a:ea typeface="Helvetica Neue"/>
                <a:cs typeface="Arial" panose="020B0604020202020204" pitchFamily="34" charset="0"/>
                <a:sym typeface="Helvetica Neue"/>
              </a:rPr>
              <a:t>© 2022 PwC. All rights reserved. Not for further distribution without the permission of PwC. “PwC” refers to the network of member firms of PricewaterhouseCoopers International Limited (</a:t>
            </a:r>
            <a:r>
              <a:rPr lang="en-US" sz="933" dirty="0" err="1">
                <a:solidFill>
                  <a:schemeClr val="lt1"/>
                </a:solidFill>
                <a:latin typeface="Arial" panose="020B0604020202020204" pitchFamily="34" charset="0"/>
                <a:ea typeface="Helvetica Neue"/>
                <a:cs typeface="Arial" panose="020B0604020202020204" pitchFamily="34" charset="0"/>
                <a:sym typeface="Helvetica Neue"/>
              </a:rPr>
              <a:t>PwCIL</a:t>
            </a:r>
            <a:r>
              <a:rPr lang="en-US" sz="933" dirty="0">
                <a:solidFill>
                  <a:schemeClr val="lt1"/>
                </a:solidFill>
                <a:latin typeface="Arial" panose="020B0604020202020204" pitchFamily="34" charset="0"/>
                <a:ea typeface="Helvetica Neue"/>
                <a:cs typeface="Arial" panose="020B0604020202020204" pitchFamily="34" charset="0"/>
                <a:sym typeface="Helvetica Neue"/>
              </a:rPr>
              <a:t>), or, as the context requires, individual member firms of the PwC network. Each member firm is a separate legal entity and does not act as agent of </a:t>
            </a:r>
            <a:r>
              <a:rPr lang="en-US" sz="933" dirty="0" err="1">
                <a:solidFill>
                  <a:schemeClr val="lt1"/>
                </a:solidFill>
                <a:latin typeface="Arial" panose="020B0604020202020204" pitchFamily="34" charset="0"/>
                <a:ea typeface="Helvetica Neue"/>
                <a:cs typeface="Arial" panose="020B0604020202020204" pitchFamily="34" charset="0"/>
                <a:sym typeface="Helvetica Neue"/>
              </a:rPr>
              <a:t>PwCIL</a:t>
            </a:r>
            <a:r>
              <a:rPr lang="en-US" sz="933" dirty="0">
                <a:solidFill>
                  <a:schemeClr val="lt1"/>
                </a:solidFill>
                <a:latin typeface="Arial" panose="020B0604020202020204" pitchFamily="34" charset="0"/>
                <a:ea typeface="Helvetica Neue"/>
                <a:cs typeface="Arial" panose="020B0604020202020204" pitchFamily="34" charset="0"/>
                <a:sym typeface="Helvetica Neue"/>
              </a:rPr>
              <a:t> or any other member firm. </a:t>
            </a:r>
            <a:r>
              <a:rPr lang="en-US" sz="933" dirty="0" err="1">
                <a:solidFill>
                  <a:schemeClr val="lt1"/>
                </a:solidFill>
                <a:latin typeface="Arial" panose="020B0604020202020204" pitchFamily="34" charset="0"/>
                <a:ea typeface="Helvetica Neue"/>
                <a:cs typeface="Arial" panose="020B0604020202020204" pitchFamily="34" charset="0"/>
                <a:sym typeface="Helvetica Neue"/>
              </a:rPr>
              <a:t>PwCIL</a:t>
            </a:r>
            <a:r>
              <a:rPr lang="en-US" sz="933" dirty="0">
                <a:solidFill>
                  <a:schemeClr val="lt1"/>
                </a:solidFill>
                <a:latin typeface="Arial" panose="020B0604020202020204" pitchFamily="34" charset="0"/>
                <a:ea typeface="Helvetica Neue"/>
                <a:cs typeface="Arial" panose="020B0604020202020204" pitchFamily="34" charset="0"/>
                <a:sym typeface="Helvetica Neue"/>
              </a:rPr>
              <a:t> does not provide any services to clients. </a:t>
            </a:r>
            <a:r>
              <a:rPr lang="en-US" sz="933" dirty="0" err="1">
                <a:solidFill>
                  <a:schemeClr val="lt1"/>
                </a:solidFill>
                <a:latin typeface="Arial" panose="020B0604020202020204" pitchFamily="34" charset="0"/>
                <a:ea typeface="Helvetica Neue"/>
                <a:cs typeface="Arial" panose="020B0604020202020204" pitchFamily="34" charset="0"/>
                <a:sym typeface="Helvetica Neue"/>
              </a:rPr>
              <a:t>PwCIL</a:t>
            </a:r>
            <a:r>
              <a:rPr lang="en-US" sz="933" dirty="0">
                <a:solidFill>
                  <a:schemeClr val="lt1"/>
                </a:solidFill>
                <a:latin typeface="Arial" panose="020B0604020202020204" pitchFamily="34" charset="0"/>
                <a:ea typeface="Helvetica Neue"/>
                <a:cs typeface="Arial" panose="020B0604020202020204" pitchFamily="34" charset="0"/>
                <a:sym typeface="Helvetica Neue"/>
              </a:rPr>
              <a:t> is not responsible or liable for the acts or omissions of any of its member firms nor can it control the exercise of their professional judgment or bind them in any way. No member firm is responsible or liable for the acts or omissions of any other member firm nor can it control the exercise of another member firm’s professional judgment or bind another member firm or </a:t>
            </a:r>
            <a:r>
              <a:rPr lang="en-US" sz="933" dirty="0" err="1">
                <a:solidFill>
                  <a:schemeClr val="lt1"/>
                </a:solidFill>
                <a:latin typeface="Arial" panose="020B0604020202020204" pitchFamily="34" charset="0"/>
                <a:ea typeface="Helvetica Neue"/>
                <a:cs typeface="Arial" panose="020B0604020202020204" pitchFamily="34" charset="0"/>
                <a:sym typeface="Helvetica Neue"/>
              </a:rPr>
              <a:t>PwCIL</a:t>
            </a:r>
            <a:r>
              <a:rPr lang="en-US" sz="933" dirty="0">
                <a:solidFill>
                  <a:schemeClr val="lt1"/>
                </a:solidFill>
                <a:latin typeface="Arial" panose="020B0604020202020204" pitchFamily="34" charset="0"/>
                <a:ea typeface="Helvetica Neue"/>
                <a:cs typeface="Arial" panose="020B0604020202020204" pitchFamily="34" charset="0"/>
                <a:sym typeface="Helvetica Neue"/>
              </a:rPr>
              <a:t> in any way.</a:t>
            </a:r>
          </a:p>
        </p:txBody>
      </p:sp>
      <p:sp>
        <p:nvSpPr>
          <p:cNvPr id="10309" name="Google Shape;10309;p805"/>
          <p:cNvSpPr/>
          <p:nvPr/>
        </p:nvSpPr>
        <p:spPr>
          <a:xfrm>
            <a:off x="5773344" y="3989098"/>
            <a:ext cx="6438000" cy="1241600"/>
          </a:xfrm>
          <a:prstGeom prst="rect">
            <a:avLst/>
          </a:prstGeom>
          <a:solidFill>
            <a:schemeClr val="accent2"/>
          </a:solidFill>
          <a:ln>
            <a:noFill/>
          </a:ln>
        </p:spPr>
        <p:txBody>
          <a:bodyPr spcFirstLastPara="1" wrap="square" lIns="68567" tIns="68567" rIns="68567" bIns="68567" anchor="ctr" anchorCtr="0">
            <a:noAutofit/>
          </a:bodyPr>
          <a:lstStyle/>
          <a:p>
            <a:pPr>
              <a:buClr>
                <a:schemeClr val="dk1"/>
              </a:buClr>
              <a:buSzPts val="800"/>
            </a:pPr>
            <a:endParaRPr sz="1067"/>
          </a:p>
        </p:txBody>
      </p:sp>
      <p:sp>
        <p:nvSpPr>
          <p:cNvPr id="10310" name="Google Shape;10310;p805"/>
          <p:cNvSpPr txBox="1"/>
          <p:nvPr/>
        </p:nvSpPr>
        <p:spPr>
          <a:xfrm>
            <a:off x="5936144" y="3988818"/>
            <a:ext cx="6275200" cy="1238800"/>
          </a:xfrm>
          <a:prstGeom prst="rect">
            <a:avLst/>
          </a:prstGeom>
          <a:noFill/>
          <a:ln>
            <a:noFill/>
          </a:ln>
        </p:spPr>
        <p:txBody>
          <a:bodyPr spcFirstLastPara="1" wrap="square" lIns="91433" tIns="45700" rIns="91433" bIns="45700" anchor="ctr" anchorCtr="0">
            <a:noAutofit/>
          </a:bodyPr>
          <a:lstStyle/>
          <a:p>
            <a:pPr>
              <a:lnSpc>
                <a:spcPct val="85000"/>
              </a:lnSpc>
              <a:buClr>
                <a:srgbClr val="262626"/>
              </a:buClr>
              <a:buSzPts val="4500"/>
            </a:pPr>
            <a:r>
              <a:rPr lang="en" sz="4800">
                <a:solidFill>
                  <a:srgbClr val="262626"/>
                </a:solidFill>
                <a:latin typeface="Georgia"/>
                <a:ea typeface="Georgia"/>
                <a:cs typeface="Georgia"/>
                <a:sym typeface="Georgia"/>
              </a:rPr>
              <a:t>Thank you</a:t>
            </a:r>
            <a:endParaRPr sz="4800">
              <a:solidFill>
                <a:srgbClr val="262626"/>
              </a:solidFill>
              <a:latin typeface="Georgia"/>
              <a:ea typeface="Georgia"/>
              <a:cs typeface="Georgia"/>
              <a:sym typeface="Georgia"/>
            </a:endParaRPr>
          </a:p>
        </p:txBody>
      </p:sp>
      <p:sp>
        <p:nvSpPr>
          <p:cNvPr id="10311" name="Google Shape;10311;p805"/>
          <p:cNvSpPr/>
          <p:nvPr/>
        </p:nvSpPr>
        <p:spPr>
          <a:xfrm>
            <a:off x="12091744" y="3988819"/>
            <a:ext cx="119600" cy="1238800"/>
          </a:xfrm>
          <a:prstGeom prst="rect">
            <a:avLst/>
          </a:prstGeom>
          <a:solidFill>
            <a:srgbClr val="999999"/>
          </a:solidFill>
          <a:ln>
            <a:noFill/>
          </a:ln>
        </p:spPr>
        <p:txBody>
          <a:bodyPr spcFirstLastPara="1" wrap="square" lIns="731500" tIns="0" rIns="100767" bIns="0" anchor="ctr" anchorCtr="0">
            <a:noAutofit/>
          </a:bodyPr>
          <a:lstStyle/>
          <a:p>
            <a:pPr>
              <a:buSzPts val="1700"/>
            </a:pPr>
            <a:endParaRPr sz="2267">
              <a:solidFill>
                <a:srgbClr val="FFFFFF"/>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sldNum" sz="quarter" idx="10"/>
          </p:nvPr>
        </p:nvSpPr>
        <p:spPr>
          <a:xfrm>
            <a:off x="8218489" y="6492240"/>
            <a:ext cx="3530600" cy="137160"/>
          </a:xfrm>
          <a:prstGeom prst="rect">
            <a:avLst/>
          </a:prstGeom>
          <a:noFill/>
          <a:ln>
            <a:noFill/>
          </a:ln>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GB" sz="75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750" b="0" i="0" u="none" strike="noStrike" kern="0" cap="none" spc="0" normalizeH="0" baseline="0" noProof="0" dirty="0">
              <a:ln>
                <a:noFill/>
              </a:ln>
              <a:solidFill>
                <a:srgbClr val="000000"/>
              </a:solidFill>
              <a:effectLst/>
              <a:uLnTx/>
              <a:uFillTx/>
              <a:latin typeface="Arial"/>
              <a:cs typeface="Arial"/>
              <a:sym typeface="Arial"/>
            </a:endParaRPr>
          </a:p>
        </p:txBody>
      </p:sp>
      <p:grpSp>
        <p:nvGrpSpPr>
          <p:cNvPr id="102" name="Google Shape;102;p15"/>
          <p:cNvGrpSpPr/>
          <p:nvPr/>
        </p:nvGrpSpPr>
        <p:grpSpPr>
          <a:xfrm>
            <a:off x="24630" y="0"/>
            <a:ext cx="3079114" cy="6849422"/>
            <a:chOff x="0" y="25"/>
            <a:chExt cx="3392727" cy="7547048"/>
          </a:xfrm>
        </p:grpSpPr>
        <p:pic>
          <p:nvPicPr>
            <p:cNvPr id="103" name="Google Shape;103;p15"/>
            <p:cNvPicPr preferRelativeResize="0"/>
            <p:nvPr/>
          </p:nvPicPr>
          <p:blipFill rotWithShape="1">
            <a:blip r:embed="rId3">
              <a:alphaModFix amt="50000"/>
            </a:blip>
            <a:srcRect l="49652"/>
            <a:stretch/>
          </p:blipFill>
          <p:spPr>
            <a:xfrm>
              <a:off x="14425" y="25"/>
              <a:ext cx="3378302" cy="3773523"/>
            </a:xfrm>
            <a:prstGeom prst="rect">
              <a:avLst/>
            </a:prstGeom>
            <a:noFill/>
            <a:ln>
              <a:noFill/>
            </a:ln>
          </p:spPr>
        </p:pic>
        <p:pic>
          <p:nvPicPr>
            <p:cNvPr id="104" name="Google Shape;104;p15"/>
            <p:cNvPicPr preferRelativeResize="0"/>
            <p:nvPr/>
          </p:nvPicPr>
          <p:blipFill rotWithShape="1">
            <a:blip r:embed="rId3">
              <a:alphaModFix amt="50000"/>
            </a:blip>
            <a:srcRect l="49652"/>
            <a:stretch/>
          </p:blipFill>
          <p:spPr>
            <a:xfrm>
              <a:off x="0" y="3773550"/>
              <a:ext cx="3378302" cy="3773523"/>
            </a:xfrm>
            <a:prstGeom prst="rect">
              <a:avLst/>
            </a:prstGeom>
            <a:noFill/>
            <a:ln>
              <a:noFill/>
            </a:ln>
          </p:spPr>
        </p:pic>
      </p:grpSp>
      <p:sp>
        <p:nvSpPr>
          <p:cNvPr id="18" name="Google Shape;111;p15">
            <a:extLst>
              <a:ext uri="{FF2B5EF4-FFF2-40B4-BE49-F238E27FC236}">
                <a16:creationId xmlns:a16="http://schemas.microsoft.com/office/drawing/2014/main" id="{646FC70A-082E-4A10-AEC2-CA92B8635A48}"/>
              </a:ext>
            </a:extLst>
          </p:cNvPr>
          <p:cNvSpPr/>
          <p:nvPr/>
        </p:nvSpPr>
        <p:spPr>
          <a:xfrm>
            <a:off x="381001" y="609523"/>
            <a:ext cx="3820902" cy="811361"/>
          </a:xfrm>
          <a:prstGeom prst="rect">
            <a:avLst/>
          </a:prstGeom>
          <a:solidFill>
            <a:schemeClr val="accent5"/>
          </a:solidFill>
          <a:ln>
            <a:noFill/>
          </a:ln>
        </p:spPr>
        <p:txBody>
          <a:bodyPr spcFirstLastPara="1" wrap="square" lIns="82974" tIns="41476" rIns="82974" bIns="41476" anchor="ctr" anchorCtr="0">
            <a:noAutofit/>
          </a:bodyPr>
          <a:lstStyle/>
          <a:p>
            <a:pPr marL="0" marR="0" lvl="0" indent="0" algn="ctr" defTabSz="914400" rtl="0" eaLnBrk="1" fontAlgn="auto" latinLnBrk="0" hangingPunct="1">
              <a:lnSpc>
                <a:spcPct val="85000"/>
              </a:lnSpc>
              <a:spcBef>
                <a:spcPts val="0"/>
              </a:spcBef>
              <a:spcAft>
                <a:spcPts val="0"/>
              </a:spcAft>
              <a:buClr>
                <a:srgbClr val="000000"/>
              </a:buClr>
              <a:buSzPts val="3600"/>
              <a:buFont typeface="Arial"/>
              <a:buNone/>
              <a:tabLst/>
              <a:defRPr/>
            </a:pPr>
            <a:r>
              <a:rPr kumimoji="0" lang="en-US" altLang="zh-TW" sz="3267"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Georgia"/>
                <a:sym typeface="Georgia"/>
              </a:rPr>
              <a:t>Outline</a:t>
            </a:r>
            <a:endParaRPr kumimoji="0" sz="1271"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a:sym typeface="Arial"/>
            </a:endParaRPr>
          </a:p>
        </p:txBody>
      </p:sp>
      <p:grpSp>
        <p:nvGrpSpPr>
          <p:cNvPr id="7" name="Group 6">
            <a:extLst>
              <a:ext uri="{FF2B5EF4-FFF2-40B4-BE49-F238E27FC236}">
                <a16:creationId xmlns:a16="http://schemas.microsoft.com/office/drawing/2014/main" id="{F1C7C533-E00C-430A-8D95-2AC16D82C76D}"/>
              </a:ext>
            </a:extLst>
          </p:cNvPr>
          <p:cNvGrpSpPr/>
          <p:nvPr/>
        </p:nvGrpSpPr>
        <p:grpSpPr>
          <a:xfrm>
            <a:off x="5334145" y="549479"/>
            <a:ext cx="5391005" cy="6299943"/>
            <a:chOff x="5334145" y="549479"/>
            <a:chExt cx="5391005" cy="6299943"/>
          </a:xfrm>
        </p:grpSpPr>
        <p:grpSp>
          <p:nvGrpSpPr>
            <p:cNvPr id="2" name="Group 1">
              <a:extLst>
                <a:ext uri="{FF2B5EF4-FFF2-40B4-BE49-F238E27FC236}">
                  <a16:creationId xmlns:a16="http://schemas.microsoft.com/office/drawing/2014/main" id="{62747DE3-0855-4251-AF6A-D1341DBBAB66}"/>
                </a:ext>
              </a:extLst>
            </p:cNvPr>
            <p:cNvGrpSpPr/>
            <p:nvPr/>
          </p:nvGrpSpPr>
          <p:grpSpPr>
            <a:xfrm>
              <a:off x="5334145" y="549479"/>
              <a:ext cx="5391005" cy="6299943"/>
              <a:chOff x="4819795" y="708686"/>
              <a:chExt cx="5391005" cy="6299943"/>
            </a:xfrm>
          </p:grpSpPr>
          <p:sp>
            <p:nvSpPr>
              <p:cNvPr id="108" name="Google Shape;108;p15"/>
              <p:cNvSpPr/>
              <p:nvPr/>
            </p:nvSpPr>
            <p:spPr>
              <a:xfrm>
                <a:off x="4819795" y="708686"/>
                <a:ext cx="1928256" cy="6299943"/>
              </a:xfrm>
              <a:prstGeom prst="rect">
                <a:avLst/>
              </a:prstGeom>
              <a:noFill/>
              <a:ln>
                <a:noFill/>
              </a:ln>
            </p:spPr>
            <p:txBody>
              <a:bodyPr spcFirstLastPara="1" wrap="square" lIns="82974" tIns="41476" rIns="82974" bIns="41476" anchor="ctr" anchorCtr="0">
                <a:noAutofit/>
              </a:bodyPr>
              <a:lstStyle/>
              <a:p>
                <a:pPr marL="0" marR="0" lvl="0" indent="0" algn="ctr" defTabSz="914400" rtl="0" eaLnBrk="1" fontAlgn="auto" latinLnBrk="0" hangingPunct="1">
                  <a:lnSpc>
                    <a:spcPts val="3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rgbClr val="D93954"/>
                    </a:solidFill>
                    <a:effectLst/>
                    <a:uLnTx/>
                    <a:uFillTx/>
                    <a:latin typeface="Arial"/>
                    <a:cs typeface="Arial"/>
                    <a:sym typeface="Arial"/>
                  </a:rPr>
                  <a:t>1</a:t>
                </a:r>
              </a:p>
              <a:p>
                <a:pPr marL="0" marR="0" lvl="0" indent="0" algn="ctr" defTabSz="914400" rtl="0" eaLnBrk="1" fontAlgn="auto" latinLnBrk="0" hangingPunct="1">
                  <a:lnSpc>
                    <a:spcPts val="3000"/>
                  </a:lnSpc>
                  <a:spcBef>
                    <a:spcPts val="0"/>
                  </a:spcBef>
                  <a:spcAft>
                    <a:spcPts val="0"/>
                  </a:spcAft>
                  <a:buClr>
                    <a:srgbClr val="D93954"/>
                  </a:buClr>
                  <a:buSzTx/>
                  <a:buFont typeface="Arial"/>
                  <a:buNone/>
                  <a:tabLst/>
                  <a:defRPr/>
                </a:pPr>
                <a:endParaRPr kumimoji="0" lang="en-GB" sz="1800" b="1" i="0" u="none" strike="noStrike" kern="0" cap="none" spc="0" normalizeH="0" baseline="0" noProof="0" dirty="0">
                  <a:ln>
                    <a:noFill/>
                  </a:ln>
                  <a:solidFill>
                    <a:srgbClr val="D93954"/>
                  </a:solidFill>
                  <a:effectLst/>
                  <a:uLnTx/>
                  <a:uFillTx/>
                  <a:latin typeface="Arial"/>
                  <a:cs typeface="Arial"/>
                  <a:sym typeface="Arial"/>
                </a:endParaRPr>
              </a:p>
              <a:p>
                <a:pPr marL="0" marR="0" lvl="0" indent="0" algn="ctr" defTabSz="914400" rtl="0" eaLnBrk="1" fontAlgn="auto" latinLnBrk="0" hangingPunct="1">
                  <a:lnSpc>
                    <a:spcPts val="3000"/>
                  </a:lnSpc>
                  <a:spcBef>
                    <a:spcPts val="0"/>
                  </a:spcBef>
                  <a:spcAft>
                    <a:spcPts val="0"/>
                  </a:spcAft>
                  <a:buClr>
                    <a:srgbClr val="D93954"/>
                  </a:buClr>
                  <a:buSzTx/>
                  <a:buFont typeface="Arial"/>
                  <a:buNone/>
                  <a:tabLst/>
                  <a:defRPr/>
                </a:pPr>
                <a:endParaRPr kumimoji="0" lang="en-GB" sz="1800" b="1" i="0" u="none" strike="noStrike" kern="0" cap="none" spc="0" normalizeH="0" baseline="0" noProof="0" dirty="0">
                  <a:ln>
                    <a:noFill/>
                  </a:ln>
                  <a:solidFill>
                    <a:srgbClr val="D93954"/>
                  </a:solidFill>
                  <a:effectLst/>
                  <a:uLnTx/>
                  <a:uFillTx/>
                  <a:latin typeface="Arial"/>
                  <a:cs typeface="Arial"/>
                  <a:sym typeface="Arial"/>
                </a:endParaRPr>
              </a:p>
              <a:p>
                <a:pPr marL="0" marR="0" lvl="0" indent="0" algn="ctr" defTabSz="914400" rtl="0" eaLnBrk="1" fontAlgn="auto" latinLnBrk="0" hangingPunct="1">
                  <a:lnSpc>
                    <a:spcPts val="3000"/>
                  </a:lnSpc>
                  <a:spcBef>
                    <a:spcPts val="0"/>
                  </a:spcBef>
                  <a:spcAft>
                    <a:spcPts val="0"/>
                  </a:spcAft>
                  <a:buClr>
                    <a:srgbClr val="000000"/>
                  </a:buClr>
                  <a:buSzTx/>
                  <a:buFont typeface="Arial"/>
                  <a:buNone/>
                  <a:tabLst/>
                  <a:defRPr/>
                </a:pPr>
                <a:endParaRPr kumimoji="0" lang="en-GB" sz="1800" b="1" i="0" u="none" strike="noStrike" kern="0" cap="none" spc="0" normalizeH="0" baseline="0" noProof="0" dirty="0">
                  <a:ln>
                    <a:noFill/>
                  </a:ln>
                  <a:solidFill>
                    <a:srgbClr val="D93954"/>
                  </a:solidFill>
                  <a:effectLst/>
                  <a:uLnTx/>
                  <a:uFillTx/>
                  <a:latin typeface="Arial"/>
                  <a:cs typeface="Arial"/>
                  <a:sym typeface="Arial"/>
                </a:endParaRPr>
              </a:p>
              <a:p>
                <a:pPr marL="0" marR="0" lvl="0" indent="0" algn="ctr" defTabSz="914400" rtl="0" eaLnBrk="1" fontAlgn="auto" latinLnBrk="0" hangingPunct="1">
                  <a:lnSpc>
                    <a:spcPts val="3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rgbClr val="EB8C00"/>
                    </a:solidFill>
                    <a:effectLst/>
                    <a:uLnTx/>
                    <a:uFillTx/>
                    <a:latin typeface="Arial"/>
                    <a:cs typeface="Arial"/>
                    <a:sym typeface="Arial"/>
                  </a:rPr>
                  <a:t>2</a:t>
                </a:r>
              </a:p>
              <a:p>
                <a:pPr marL="0" marR="0" lvl="0" indent="0" algn="ctr" defTabSz="914400" rtl="0" eaLnBrk="1" fontAlgn="auto" latinLnBrk="0" hangingPunct="1">
                  <a:lnSpc>
                    <a:spcPts val="3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rgbClr val="FFB600"/>
                    </a:solidFill>
                    <a:effectLst/>
                    <a:uLnTx/>
                    <a:uFillTx/>
                    <a:latin typeface="Arial"/>
                    <a:cs typeface="Arial"/>
                    <a:sym typeface="Arial"/>
                  </a:rPr>
                  <a:t>    </a:t>
                </a:r>
              </a:p>
              <a:p>
                <a:pPr marL="0" marR="0" lvl="0" indent="0" algn="ctr" defTabSz="914400" rtl="0" eaLnBrk="1" fontAlgn="auto" latinLnBrk="0" hangingPunct="1">
                  <a:lnSpc>
                    <a:spcPts val="3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rgbClr val="FFB600"/>
                    </a:solidFill>
                    <a:effectLst/>
                    <a:uLnTx/>
                    <a:uFillTx/>
                    <a:latin typeface="Arial"/>
                    <a:cs typeface="Arial"/>
                    <a:sym typeface="Arial"/>
                  </a:rPr>
                  <a:t>    </a:t>
                </a:r>
              </a:p>
              <a:p>
                <a:pPr marL="0" marR="0" lvl="0" indent="0" algn="ctr" defTabSz="914400" rtl="0" eaLnBrk="1" fontAlgn="auto" latinLnBrk="0" hangingPunct="1">
                  <a:lnSpc>
                    <a:spcPts val="3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rgbClr val="FFB600"/>
                    </a:solidFill>
                    <a:effectLst/>
                    <a:uLnTx/>
                    <a:uFillTx/>
                    <a:latin typeface="Arial"/>
                    <a:cs typeface="Arial"/>
                    <a:sym typeface="Arial"/>
                  </a:rPr>
                  <a:t>    </a:t>
                </a:r>
              </a:p>
              <a:p>
                <a:pPr marL="0" marR="0" lvl="0" indent="0" algn="ctr" defTabSz="914400" rtl="0" eaLnBrk="1" fontAlgn="auto" latinLnBrk="0" hangingPunct="1">
                  <a:lnSpc>
                    <a:spcPts val="3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rgbClr val="FFFFFF">
                        <a:lumMod val="50000"/>
                      </a:srgbClr>
                    </a:solidFill>
                    <a:effectLst/>
                    <a:uLnTx/>
                    <a:uFillTx/>
                    <a:latin typeface="Arial"/>
                    <a:cs typeface="Arial"/>
                    <a:sym typeface="Arial"/>
                  </a:rPr>
                  <a:t>3</a:t>
                </a:r>
              </a:p>
              <a:p>
                <a:pPr marL="0" marR="0" lvl="0" indent="0" algn="ctr" defTabSz="914400" rtl="0" eaLnBrk="1" fontAlgn="auto" latinLnBrk="0" hangingPunct="1">
                  <a:lnSpc>
                    <a:spcPts val="3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rgbClr val="FFFFFF">
                        <a:lumMod val="50000"/>
                      </a:srgbClr>
                    </a:solidFill>
                    <a:effectLst/>
                    <a:uLnTx/>
                    <a:uFillTx/>
                    <a:latin typeface="Arial"/>
                    <a:cs typeface="Arial"/>
                    <a:sym typeface="Arial"/>
                  </a:rPr>
                  <a:t>    </a:t>
                </a:r>
              </a:p>
              <a:p>
                <a:pPr marL="0" marR="0" lvl="0" indent="0" algn="ctr" defTabSz="914400" rtl="0" eaLnBrk="1" fontAlgn="auto" latinLnBrk="0" hangingPunct="1">
                  <a:lnSpc>
                    <a:spcPts val="3000"/>
                  </a:lnSpc>
                  <a:spcBef>
                    <a:spcPts val="0"/>
                  </a:spcBef>
                  <a:spcAft>
                    <a:spcPts val="0"/>
                  </a:spcAft>
                  <a:buClr>
                    <a:srgbClr val="000000"/>
                  </a:buClr>
                  <a:buSzTx/>
                  <a:buFont typeface="Arial"/>
                  <a:buNone/>
                  <a:tabLst/>
                  <a:defRPr/>
                </a:pPr>
                <a:endParaRPr kumimoji="0" lang="en-GB" sz="1800" b="1" i="0" u="none" strike="noStrike" kern="0" cap="none" spc="0" normalizeH="0" baseline="0" noProof="0" dirty="0">
                  <a:ln>
                    <a:noFill/>
                  </a:ln>
                  <a:solidFill>
                    <a:srgbClr val="FFFFFF">
                      <a:lumMod val="50000"/>
                    </a:srgbClr>
                  </a:solidFill>
                  <a:effectLst/>
                  <a:uLnTx/>
                  <a:uFillTx/>
                  <a:latin typeface="Arial"/>
                  <a:cs typeface="Arial"/>
                  <a:sym typeface="Arial"/>
                </a:endParaRPr>
              </a:p>
              <a:p>
                <a:pPr marL="0" marR="0" lvl="0" indent="0" algn="ctr" defTabSz="914400" rtl="0" eaLnBrk="1" fontAlgn="auto" latinLnBrk="0" hangingPunct="1">
                  <a:lnSpc>
                    <a:spcPts val="3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rgbClr val="FFFFFF">
                        <a:lumMod val="50000"/>
                      </a:srgbClr>
                    </a:solidFill>
                    <a:effectLst/>
                    <a:uLnTx/>
                    <a:uFillTx/>
                    <a:latin typeface="Arial"/>
                    <a:cs typeface="Arial"/>
                    <a:sym typeface="Arial"/>
                  </a:rPr>
                  <a:t>    </a:t>
                </a:r>
              </a:p>
              <a:p>
                <a:pPr marL="0" marR="0" lvl="0" indent="0" algn="ctr" defTabSz="914400" rtl="0" eaLnBrk="1" fontAlgn="auto" latinLnBrk="0" hangingPunct="1">
                  <a:lnSpc>
                    <a:spcPts val="3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rgbClr val="FFFFFF">
                        <a:lumMod val="50000"/>
                      </a:srgbClr>
                    </a:solidFill>
                    <a:effectLst/>
                    <a:uLnTx/>
                    <a:uFillTx/>
                    <a:latin typeface="Arial"/>
                    <a:cs typeface="Arial"/>
                    <a:sym typeface="Arial"/>
                  </a:rPr>
                  <a:t>    </a:t>
                </a:r>
              </a:p>
              <a:p>
                <a:pPr marL="0" marR="0" lvl="0" indent="0" algn="ctr" defTabSz="914400" rtl="0" eaLnBrk="1" fontAlgn="auto" latinLnBrk="0" hangingPunct="1">
                  <a:lnSpc>
                    <a:spcPts val="3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rgbClr val="000000"/>
                    </a:solidFill>
                    <a:effectLst/>
                    <a:uLnTx/>
                    <a:uFillTx/>
                    <a:latin typeface="Arial"/>
                    <a:cs typeface="Arial"/>
                    <a:sym typeface="Arial"/>
                  </a:rPr>
                  <a:t> </a:t>
                </a:r>
              </a:p>
              <a:p>
                <a:pPr marL="0" marR="0" lvl="0" indent="0" algn="ctr" defTabSz="914400" rtl="0" eaLnBrk="1" fontAlgn="auto" latinLnBrk="0" hangingPunct="1">
                  <a:lnSpc>
                    <a:spcPts val="3000"/>
                  </a:lnSpc>
                  <a:spcBef>
                    <a:spcPts val="0"/>
                  </a:spcBef>
                  <a:spcAft>
                    <a:spcPts val="0"/>
                  </a:spcAft>
                  <a:buClr>
                    <a:srgbClr val="000000"/>
                  </a:buClr>
                  <a:buSzTx/>
                  <a:buFont typeface="Arial"/>
                  <a:buNone/>
                  <a:tabLst/>
                  <a:defRPr/>
                </a:pPr>
                <a:endParaRPr kumimoji="0" sz="1800" b="1" i="0" u="none" strike="noStrike" kern="0" cap="none" spc="0" normalizeH="0" baseline="0" noProof="0" dirty="0">
                  <a:ln>
                    <a:noFill/>
                  </a:ln>
                  <a:solidFill>
                    <a:srgbClr val="000000"/>
                  </a:solidFill>
                  <a:effectLst/>
                  <a:uLnTx/>
                  <a:uFillTx/>
                  <a:latin typeface="Arial"/>
                  <a:cs typeface="Arial"/>
                  <a:sym typeface="Arial"/>
                </a:endParaRPr>
              </a:p>
            </p:txBody>
          </p:sp>
          <p:sp>
            <p:nvSpPr>
              <p:cNvPr id="19" name="TextBox 18">
                <a:extLst>
                  <a:ext uri="{FF2B5EF4-FFF2-40B4-BE49-F238E27FC236}">
                    <a16:creationId xmlns:a16="http://schemas.microsoft.com/office/drawing/2014/main" id="{3EAB5ED6-2CA3-498A-A24E-22DCD87372C3}"/>
                  </a:ext>
                </a:extLst>
              </p:cNvPr>
              <p:cNvSpPr txBox="1"/>
              <p:nvPr/>
            </p:nvSpPr>
            <p:spPr>
              <a:xfrm>
                <a:off x="6309497" y="917290"/>
                <a:ext cx="3901303" cy="5819927"/>
              </a:xfrm>
              <a:prstGeom prst="rect">
                <a:avLst/>
              </a:prstGeom>
              <a:noFill/>
            </p:spPr>
            <p:txBody>
              <a:bodyPr wrap="square" anchor="ctr">
                <a:spAutoFit/>
              </a:bodyPr>
              <a:lstStyle/>
              <a:p>
                <a:pPr marL="0" marR="0" lvl="0" indent="0" algn="l" defTabSz="914400" rtl="0" eaLnBrk="1" fontAlgn="auto" latinLnBrk="0" hangingPunct="1">
                  <a:lnSpc>
                    <a:spcPts val="3000"/>
                  </a:lnSpc>
                  <a:spcBef>
                    <a:spcPts val="0"/>
                  </a:spcBef>
                  <a:spcAft>
                    <a:spcPts val="0"/>
                  </a:spcAft>
                  <a:buClr>
                    <a:srgbClr val="000000"/>
                  </a:buClr>
                  <a:buSzTx/>
                  <a:buFont typeface="Arial"/>
                  <a:buNone/>
                  <a:tabLst/>
                  <a:defRPr/>
                </a:pPr>
                <a:r>
                  <a:rPr kumimoji="0" lang="zh-TW" altLang="en-US" sz="1800" b="1" i="0" u="none" strike="noStrike" kern="0" cap="none" spc="0" normalizeH="0" baseline="0" noProof="0" dirty="0">
                    <a:ln>
                      <a:noFill/>
                    </a:ln>
                    <a:solidFill>
                      <a:srgbClr val="D93954"/>
                    </a:solidFill>
                    <a:effectLst/>
                    <a:uLnTx/>
                    <a:uFillTx/>
                    <a:latin typeface="微軟正黑體" panose="020B0604030504040204" pitchFamily="34" charset="-120"/>
                    <a:ea typeface="微軟正黑體" panose="020B0604030504040204" pitchFamily="34" charset="-120"/>
                    <a:cs typeface="Arial"/>
                    <a:sym typeface="Arial"/>
                  </a:rPr>
                  <a:t>公司背景</a:t>
                </a:r>
                <a:endParaRPr kumimoji="0" lang="en-US" altLang="zh-TW" sz="1800" b="1" i="0" u="none" strike="noStrike" kern="0" cap="none" spc="0" normalizeH="0" baseline="0" noProof="0" dirty="0">
                  <a:ln>
                    <a:noFill/>
                  </a:ln>
                  <a:solidFill>
                    <a:srgbClr val="D93954"/>
                  </a:solidFill>
                  <a:effectLst/>
                  <a:uLnTx/>
                  <a:uFillTx/>
                  <a:latin typeface="微軟正黑體" panose="020B0604030504040204" pitchFamily="34" charset="-120"/>
                  <a:ea typeface="微軟正黑體" panose="020B0604030504040204" pitchFamily="34" charset="-120"/>
                  <a:cs typeface="Arial"/>
                  <a:sym typeface="Arial"/>
                </a:endParaRPr>
              </a:p>
              <a:p>
                <a:pPr marL="342900" marR="0" lvl="0" indent="-342900" algn="l" defTabSz="914400" rtl="0" eaLnBrk="1" fontAlgn="auto" latinLnBrk="0" hangingPunct="1">
                  <a:lnSpc>
                    <a:spcPts val="3000"/>
                  </a:lnSpc>
                  <a:spcBef>
                    <a:spcPts val="0"/>
                  </a:spcBef>
                  <a:spcAft>
                    <a:spcPts val="0"/>
                  </a:spcAft>
                  <a:buClr>
                    <a:srgbClr val="D93954"/>
                  </a:buClr>
                  <a:buSzTx/>
                  <a:buFont typeface="Arial" panose="020B0604020202020204" pitchFamily="34" charset="0"/>
                  <a:buChar char="•"/>
                  <a:tabLst/>
                  <a:defRPr/>
                </a:pPr>
                <a:r>
                  <a:rPr kumimoji="0" lang="zh-TW" altLang="en-US" sz="1800" b="1" i="0" u="none" strike="noStrike" kern="0" cap="none" spc="0" normalizeH="0" baseline="0" noProof="0" dirty="0">
                    <a:ln>
                      <a:noFill/>
                    </a:ln>
                    <a:solidFill>
                      <a:srgbClr val="D93954"/>
                    </a:solidFill>
                    <a:effectLst/>
                    <a:uLnTx/>
                    <a:uFillTx/>
                    <a:latin typeface="微軟正黑體" panose="020B0604030504040204" pitchFamily="34" charset="-120"/>
                    <a:ea typeface="微軟正黑體" panose="020B0604030504040204" pitchFamily="34" charset="-120"/>
                    <a:cs typeface="Arial"/>
                    <a:sym typeface="Arial"/>
                  </a:rPr>
                  <a:t>公司基本資料</a:t>
                </a:r>
                <a:endParaRPr kumimoji="0" lang="en-US" altLang="zh-TW" sz="1800" b="1" i="0" u="none" strike="noStrike" kern="0" cap="none" spc="0" normalizeH="0" baseline="0" noProof="0" dirty="0">
                  <a:ln>
                    <a:noFill/>
                  </a:ln>
                  <a:solidFill>
                    <a:srgbClr val="D93954"/>
                  </a:solidFill>
                  <a:effectLst/>
                  <a:uLnTx/>
                  <a:uFillTx/>
                  <a:latin typeface="微軟正黑體" panose="020B0604030504040204" pitchFamily="34" charset="-120"/>
                  <a:ea typeface="微軟正黑體" panose="020B0604030504040204" pitchFamily="34" charset="-120"/>
                  <a:cs typeface="Arial"/>
                  <a:sym typeface="Arial"/>
                </a:endParaRPr>
              </a:p>
              <a:p>
                <a:pPr marL="342900" marR="0" lvl="0" indent="-342900" algn="l" defTabSz="914400" rtl="0" eaLnBrk="1" fontAlgn="auto" latinLnBrk="0" hangingPunct="1">
                  <a:lnSpc>
                    <a:spcPts val="3000"/>
                  </a:lnSpc>
                  <a:spcBef>
                    <a:spcPts val="0"/>
                  </a:spcBef>
                  <a:spcAft>
                    <a:spcPts val="0"/>
                  </a:spcAft>
                  <a:buClr>
                    <a:srgbClr val="D93954"/>
                  </a:buClr>
                  <a:buSzTx/>
                  <a:buFont typeface="Arial" panose="020B0604020202020204" pitchFamily="34" charset="0"/>
                  <a:buChar char="•"/>
                  <a:tabLst/>
                  <a:defRPr/>
                </a:pPr>
                <a:r>
                  <a:rPr kumimoji="0" lang="zh-TW" altLang="en-US" sz="1800" b="1" i="0" u="none" strike="noStrike" kern="0" cap="none" spc="0" normalizeH="0" baseline="0" noProof="0" dirty="0">
                    <a:ln>
                      <a:noFill/>
                    </a:ln>
                    <a:solidFill>
                      <a:srgbClr val="D93954"/>
                    </a:solidFill>
                    <a:effectLst/>
                    <a:uLnTx/>
                    <a:uFillTx/>
                    <a:latin typeface="微軟正黑體" panose="020B0604030504040204" pitchFamily="34" charset="-120"/>
                    <a:ea typeface="微軟正黑體" panose="020B0604030504040204" pitchFamily="34" charset="-120"/>
                    <a:cs typeface="Arial"/>
                    <a:sym typeface="Arial"/>
                  </a:rPr>
                  <a:t>策略重點</a:t>
                </a:r>
                <a:endParaRPr kumimoji="0" lang="en-US" altLang="zh-TW" sz="1800" b="1" i="0" u="none" strike="noStrike" kern="0" cap="none" spc="0" normalizeH="0" baseline="0" noProof="0" dirty="0">
                  <a:ln>
                    <a:noFill/>
                  </a:ln>
                  <a:solidFill>
                    <a:srgbClr val="D93954"/>
                  </a:solidFill>
                  <a:effectLst/>
                  <a:uLnTx/>
                  <a:uFillTx/>
                  <a:latin typeface="微軟正黑體" panose="020B0604030504040204" pitchFamily="34" charset="-120"/>
                  <a:ea typeface="微軟正黑體" panose="020B0604030504040204" pitchFamily="34" charset="-120"/>
                  <a:cs typeface="Arial"/>
                  <a:sym typeface="Arial"/>
                </a:endParaRPr>
              </a:p>
              <a:p>
                <a:pPr marL="342900" marR="0" lvl="0" indent="-342900" algn="l" defTabSz="914400" rtl="0" eaLnBrk="1" fontAlgn="auto" latinLnBrk="0" hangingPunct="1">
                  <a:lnSpc>
                    <a:spcPts val="3000"/>
                  </a:lnSpc>
                  <a:spcBef>
                    <a:spcPts val="0"/>
                  </a:spcBef>
                  <a:spcAft>
                    <a:spcPts val="0"/>
                  </a:spcAft>
                  <a:buClr>
                    <a:srgbClr val="D93954"/>
                  </a:buClr>
                  <a:buSzTx/>
                  <a:buFont typeface="Arial" panose="020B0604020202020204" pitchFamily="34" charset="0"/>
                  <a:buChar char="•"/>
                  <a:tabLst/>
                  <a:defRPr/>
                </a:pPr>
                <a:r>
                  <a:rPr kumimoji="0" lang="zh-TW" altLang="en-US" sz="1800" b="1" i="0" u="none" strike="noStrike" kern="0" cap="none" spc="0" normalizeH="0" baseline="0" noProof="0" dirty="0">
                    <a:ln>
                      <a:noFill/>
                    </a:ln>
                    <a:solidFill>
                      <a:srgbClr val="D93954"/>
                    </a:solidFill>
                    <a:effectLst/>
                    <a:uLnTx/>
                    <a:uFillTx/>
                    <a:latin typeface="微軟正黑體" panose="020B0604030504040204" pitchFamily="34" charset="-120"/>
                    <a:ea typeface="微軟正黑體" panose="020B0604030504040204" pitchFamily="34" charset="-120"/>
                    <a:cs typeface="Arial"/>
                    <a:sym typeface="Arial"/>
                  </a:rPr>
                  <a:t>客戶產業數位轉型重點與建議</a:t>
                </a:r>
              </a:p>
              <a:p>
                <a:pPr marL="0" marR="0" lvl="0" indent="0" algn="l" defTabSz="914400" rtl="0" eaLnBrk="1" fontAlgn="auto" latinLnBrk="0" hangingPunct="1">
                  <a:lnSpc>
                    <a:spcPts val="3000"/>
                  </a:lnSpc>
                  <a:spcBef>
                    <a:spcPts val="0"/>
                  </a:spcBef>
                  <a:spcAft>
                    <a:spcPts val="0"/>
                  </a:spcAft>
                  <a:buClr>
                    <a:srgbClr val="000000"/>
                  </a:buClr>
                  <a:buSzTx/>
                  <a:buFont typeface="Arial"/>
                  <a:buNone/>
                  <a:tabLst/>
                  <a:defRPr/>
                </a:pPr>
                <a:r>
                  <a:rPr kumimoji="0" lang="zh-TW" altLang="en-US" sz="1800" b="1" i="0" u="none" strike="noStrike" kern="0" cap="none" spc="0" normalizeH="0" baseline="0" noProof="0" dirty="0">
                    <a:ln>
                      <a:noFill/>
                    </a:ln>
                    <a:solidFill>
                      <a:srgbClr val="EB8C00"/>
                    </a:solidFill>
                    <a:effectLst/>
                    <a:uLnTx/>
                    <a:uFillTx/>
                    <a:latin typeface="微軟正黑體" panose="020B0604030504040204" pitchFamily="34" charset="-120"/>
                    <a:ea typeface="微軟正黑體" panose="020B0604030504040204" pitchFamily="34" charset="-120"/>
                    <a:cs typeface="Arial"/>
                    <a:sym typeface="Arial"/>
                  </a:rPr>
                  <a:t>數位能力分析</a:t>
                </a:r>
              </a:p>
              <a:p>
                <a:pPr marL="342900" marR="0" lvl="0" indent="-342900" algn="l" defTabSz="914400" rtl="0" eaLnBrk="1" fontAlgn="auto" latinLnBrk="0" hangingPunct="1">
                  <a:lnSpc>
                    <a:spcPts val="3000"/>
                  </a:lnSpc>
                  <a:spcBef>
                    <a:spcPts val="0"/>
                  </a:spcBef>
                  <a:spcAft>
                    <a:spcPts val="0"/>
                  </a:spcAft>
                  <a:buClr>
                    <a:srgbClr val="EB8C00"/>
                  </a:buClr>
                  <a:buSzTx/>
                  <a:buFont typeface="Arial" panose="020B0604020202020204" pitchFamily="34" charset="0"/>
                  <a:buChar char="•"/>
                  <a:tabLst/>
                  <a:defRPr/>
                </a:pPr>
                <a:r>
                  <a:rPr kumimoji="0" lang="en-US" altLang="zh-TW" sz="1800" b="1" i="0" u="none" strike="noStrike" kern="0" cap="none" spc="0" normalizeH="0" baseline="0" noProof="0" dirty="0">
                    <a:ln>
                      <a:noFill/>
                    </a:ln>
                    <a:solidFill>
                      <a:srgbClr val="EB8C00"/>
                    </a:solidFill>
                    <a:effectLst/>
                    <a:uLnTx/>
                    <a:uFillTx/>
                    <a:latin typeface="微軟正黑體" panose="020B0604030504040204" pitchFamily="34" charset="-120"/>
                    <a:ea typeface="微軟正黑體" panose="020B0604030504040204" pitchFamily="34" charset="-120"/>
                    <a:cs typeface="Arial"/>
                    <a:sym typeface="Arial"/>
                  </a:rPr>
                  <a:t>As-Is / To-Be </a:t>
                </a:r>
                <a:r>
                  <a:rPr kumimoji="0" lang="zh-TW" altLang="en-US" sz="1800" b="1" i="0" u="none" strike="noStrike" kern="0" cap="none" spc="0" normalizeH="0" baseline="0" noProof="0" dirty="0">
                    <a:ln>
                      <a:noFill/>
                    </a:ln>
                    <a:solidFill>
                      <a:srgbClr val="EB8C00"/>
                    </a:solidFill>
                    <a:effectLst/>
                    <a:uLnTx/>
                    <a:uFillTx/>
                    <a:latin typeface="微軟正黑體" panose="020B0604030504040204" pitchFamily="34" charset="-120"/>
                    <a:ea typeface="微軟正黑體" panose="020B0604030504040204" pitchFamily="34" charset="-120"/>
                    <a:cs typeface="Arial"/>
                    <a:sym typeface="Arial"/>
                  </a:rPr>
                  <a:t>分析：</a:t>
                </a:r>
                <a:r>
                  <a:rPr kumimoji="0" lang="en-US" altLang="zh-TW" sz="1800" b="1" i="0" u="none" strike="noStrike" kern="0" cap="none" spc="0" normalizeH="0" baseline="0" noProof="0" dirty="0">
                    <a:ln>
                      <a:noFill/>
                    </a:ln>
                    <a:solidFill>
                      <a:srgbClr val="EB8C00"/>
                    </a:solidFill>
                    <a:effectLst/>
                    <a:uLnTx/>
                    <a:uFillTx/>
                    <a:latin typeface="微軟正黑體" panose="020B0604030504040204" pitchFamily="34" charset="-120"/>
                    <a:ea typeface="微軟正黑體" panose="020B0604030504040204" pitchFamily="34" charset="-120"/>
                    <a:cs typeface="Arial"/>
                    <a:sym typeface="Arial"/>
                  </a:rPr>
                  <a:t>Top 5 Gap</a:t>
                </a:r>
              </a:p>
              <a:p>
                <a:pPr marL="342900" marR="0" lvl="0" indent="-342900" algn="l" defTabSz="914400" rtl="0" eaLnBrk="1" fontAlgn="auto" latinLnBrk="0" hangingPunct="1">
                  <a:lnSpc>
                    <a:spcPts val="3000"/>
                  </a:lnSpc>
                  <a:spcBef>
                    <a:spcPts val="0"/>
                  </a:spcBef>
                  <a:spcAft>
                    <a:spcPts val="0"/>
                  </a:spcAft>
                  <a:buClr>
                    <a:srgbClr val="EB8C00"/>
                  </a:buClr>
                  <a:buSzTx/>
                  <a:buFont typeface="Arial" panose="020B0604020202020204" pitchFamily="34" charset="0"/>
                  <a:buChar char="•"/>
                  <a:tabLst/>
                  <a:defRPr/>
                </a:pPr>
                <a:r>
                  <a:rPr kumimoji="0" lang="zh-TW" altLang="en-US" sz="1800" b="1" i="0" u="none" strike="noStrike" kern="0" cap="none" spc="0" normalizeH="0" baseline="0" noProof="0" dirty="0">
                    <a:ln>
                      <a:noFill/>
                    </a:ln>
                    <a:solidFill>
                      <a:srgbClr val="EB8C00"/>
                    </a:solidFill>
                    <a:effectLst/>
                    <a:uLnTx/>
                    <a:uFillTx/>
                    <a:latin typeface="微軟正黑體" panose="020B0604030504040204" pitchFamily="34" charset="-120"/>
                    <a:ea typeface="微軟正黑體" panose="020B0604030504040204" pitchFamily="34" charset="-120"/>
                    <a:cs typeface="Arial"/>
                    <a:sym typeface="Arial"/>
                  </a:rPr>
                  <a:t>財務指標表現</a:t>
                </a:r>
                <a:endParaRPr kumimoji="0" lang="en-US" altLang="zh-TW" sz="1800" b="1" i="0" u="none" strike="noStrike" kern="0" cap="none" spc="0" normalizeH="0" baseline="0" noProof="0" dirty="0">
                  <a:ln>
                    <a:noFill/>
                  </a:ln>
                  <a:solidFill>
                    <a:srgbClr val="EB8C00"/>
                  </a:solidFill>
                  <a:effectLst/>
                  <a:uLnTx/>
                  <a:uFillTx/>
                  <a:latin typeface="微軟正黑體" panose="020B0604030504040204" pitchFamily="34" charset="-120"/>
                  <a:ea typeface="微軟正黑體" panose="020B0604030504040204" pitchFamily="34" charset="-120"/>
                  <a:cs typeface="Arial"/>
                  <a:sym typeface="Arial"/>
                </a:endParaRPr>
              </a:p>
              <a:p>
                <a:pPr marL="342900" marR="0" lvl="0" indent="-342900" algn="l" defTabSz="914400" rtl="0" eaLnBrk="1" fontAlgn="auto" latinLnBrk="0" hangingPunct="1">
                  <a:lnSpc>
                    <a:spcPts val="3000"/>
                  </a:lnSpc>
                  <a:spcBef>
                    <a:spcPts val="0"/>
                  </a:spcBef>
                  <a:spcAft>
                    <a:spcPts val="0"/>
                  </a:spcAft>
                  <a:buClr>
                    <a:srgbClr val="EB8C00"/>
                  </a:buClr>
                  <a:buSzTx/>
                  <a:buFont typeface="Arial" panose="020B0604020202020204" pitchFamily="34" charset="0"/>
                  <a:buChar char="•"/>
                  <a:tabLst/>
                  <a:defRPr/>
                </a:pPr>
                <a:r>
                  <a:rPr kumimoji="0" lang="zh-TW" altLang="en-US" sz="1800" b="1" i="0" u="none" strike="noStrike" kern="0" cap="none" spc="0" normalizeH="0" baseline="0" noProof="0" dirty="0">
                    <a:ln>
                      <a:noFill/>
                    </a:ln>
                    <a:solidFill>
                      <a:srgbClr val="EB8C00"/>
                    </a:solidFill>
                    <a:effectLst/>
                    <a:uLnTx/>
                    <a:uFillTx/>
                    <a:latin typeface="微軟正黑體" panose="020B0604030504040204" pitchFamily="34" charset="-120"/>
                    <a:ea typeface="微軟正黑體" panose="020B0604030504040204" pitchFamily="34" charset="-120"/>
                    <a:cs typeface="Arial"/>
                    <a:sym typeface="Arial"/>
                  </a:rPr>
                  <a:t>財務敏感度影響分析</a:t>
                </a:r>
                <a:endParaRPr kumimoji="0" lang="en-US" altLang="zh-TW" sz="1800" b="1" i="0" u="none" strike="noStrike" kern="0" cap="none" spc="0" normalizeH="0" baseline="0" noProof="0" dirty="0">
                  <a:ln>
                    <a:noFill/>
                  </a:ln>
                  <a:solidFill>
                    <a:srgbClr val="EB8C00"/>
                  </a:solidFill>
                  <a:effectLst/>
                  <a:uLnTx/>
                  <a:uFillTx/>
                  <a:latin typeface="微軟正黑體" panose="020B0604030504040204" pitchFamily="34" charset="-120"/>
                  <a:ea typeface="微軟正黑體" panose="020B0604030504040204" pitchFamily="34" charset="-120"/>
                  <a:cs typeface="Arial"/>
                  <a:sym typeface="Arial"/>
                </a:endParaRPr>
              </a:p>
              <a:p>
                <a:pPr marL="0" marR="0" lvl="0" indent="0" algn="l" defTabSz="914400" rtl="0" eaLnBrk="1" fontAlgn="auto" latinLnBrk="0" hangingPunct="1">
                  <a:lnSpc>
                    <a:spcPts val="3000"/>
                  </a:lnSpc>
                  <a:spcBef>
                    <a:spcPts val="0"/>
                  </a:spcBef>
                  <a:spcAft>
                    <a:spcPts val="0"/>
                  </a:spcAft>
                  <a:buClr>
                    <a:srgbClr val="000000"/>
                  </a:buClr>
                  <a:buSzTx/>
                  <a:buFont typeface="Arial"/>
                  <a:buNone/>
                  <a:tabLst/>
                  <a:defRPr/>
                </a:pPr>
                <a:r>
                  <a:rPr kumimoji="0" lang="zh-TW" altLang="en-US" sz="1800" b="1" i="0" u="none" strike="noStrike" kern="0" cap="none" spc="0" normalizeH="0" baseline="0" noProof="0" dirty="0">
                    <a:ln>
                      <a:noFill/>
                    </a:ln>
                    <a:solidFill>
                      <a:srgbClr val="FFFFFF">
                        <a:lumMod val="50000"/>
                      </a:srgbClr>
                    </a:solidFill>
                    <a:effectLst/>
                    <a:uLnTx/>
                    <a:uFillTx/>
                    <a:latin typeface="微軟正黑體" panose="020B0604030504040204" pitchFamily="34" charset="-120"/>
                    <a:ea typeface="微軟正黑體" panose="020B0604030504040204" pitchFamily="34" charset="-120"/>
                    <a:cs typeface="Arial"/>
                    <a:sym typeface="Arial"/>
                  </a:rPr>
                  <a:t>數位藍圖建議</a:t>
                </a:r>
                <a:endParaRPr kumimoji="0" lang="en-US" altLang="zh-TW" sz="1800" b="1" i="0" u="none" strike="noStrike" kern="0" cap="none" spc="0" normalizeH="0" baseline="0" noProof="0" dirty="0">
                  <a:ln>
                    <a:noFill/>
                  </a:ln>
                  <a:solidFill>
                    <a:srgbClr val="FFFFFF">
                      <a:lumMod val="50000"/>
                    </a:srgbClr>
                  </a:solidFill>
                  <a:effectLst/>
                  <a:uLnTx/>
                  <a:uFillTx/>
                  <a:latin typeface="微軟正黑體" panose="020B0604030504040204" pitchFamily="34" charset="-120"/>
                  <a:ea typeface="微軟正黑體" panose="020B0604030504040204" pitchFamily="34" charset="-120"/>
                  <a:cs typeface="Arial"/>
                  <a:sym typeface="Arial"/>
                </a:endParaRPr>
              </a:p>
              <a:p>
                <a:pPr marL="342900" marR="0" lvl="0" indent="-342900" algn="l" defTabSz="914400" rtl="0" eaLnBrk="1" fontAlgn="auto" latinLnBrk="0" hangingPunct="1">
                  <a:lnSpc>
                    <a:spcPts val="3000"/>
                  </a:lnSpc>
                  <a:spcBef>
                    <a:spcPts val="0"/>
                  </a:spcBef>
                  <a:spcAft>
                    <a:spcPts val="0"/>
                  </a:spcAft>
                  <a:buClr>
                    <a:srgbClr val="FFFFFF">
                      <a:lumMod val="50000"/>
                    </a:srgbClr>
                  </a:buClr>
                  <a:buSzTx/>
                  <a:buFont typeface="Arial" panose="020B0604020202020204" pitchFamily="34" charset="0"/>
                  <a:buChar char="•"/>
                  <a:tabLst/>
                  <a:defRPr/>
                </a:pPr>
                <a:r>
                  <a:rPr kumimoji="0" lang="zh-TW" altLang="en-US" sz="1800" b="1" i="0" u="none" strike="noStrike" kern="0" cap="none" spc="0" normalizeH="0" baseline="0" noProof="0" dirty="0">
                    <a:ln>
                      <a:noFill/>
                    </a:ln>
                    <a:solidFill>
                      <a:srgbClr val="FFFFFF">
                        <a:lumMod val="50000"/>
                      </a:srgbClr>
                    </a:solidFill>
                    <a:effectLst/>
                    <a:uLnTx/>
                    <a:uFillTx/>
                    <a:latin typeface="微軟正黑體" panose="020B0604030504040204" pitchFamily="34" charset="-120"/>
                    <a:ea typeface="微軟正黑體" panose="020B0604030504040204" pitchFamily="34" charset="-120"/>
                    <a:cs typeface="Arial"/>
                    <a:sym typeface="Arial"/>
                  </a:rPr>
                  <a:t>優先順序矩陣圖</a:t>
                </a:r>
                <a:endParaRPr kumimoji="0" lang="en-US" altLang="zh-TW" sz="1800" b="1" i="0" u="none" strike="noStrike" kern="0" cap="none" spc="0" normalizeH="0" baseline="0" noProof="0" dirty="0">
                  <a:ln>
                    <a:noFill/>
                  </a:ln>
                  <a:solidFill>
                    <a:srgbClr val="FFFFFF">
                      <a:lumMod val="50000"/>
                    </a:srgbClr>
                  </a:solidFill>
                  <a:effectLst/>
                  <a:uLnTx/>
                  <a:uFillTx/>
                  <a:latin typeface="微軟正黑體" panose="020B0604030504040204" pitchFamily="34" charset="-120"/>
                  <a:ea typeface="微軟正黑體" panose="020B0604030504040204" pitchFamily="34" charset="-120"/>
                  <a:cs typeface="Arial"/>
                  <a:sym typeface="Arial"/>
                </a:endParaRPr>
              </a:p>
              <a:p>
                <a:pPr marL="342900" marR="0" lvl="0" indent="-342900" algn="l" defTabSz="914400" rtl="0" eaLnBrk="1" fontAlgn="auto" latinLnBrk="0" hangingPunct="1">
                  <a:lnSpc>
                    <a:spcPts val="3000"/>
                  </a:lnSpc>
                  <a:spcBef>
                    <a:spcPts val="0"/>
                  </a:spcBef>
                  <a:spcAft>
                    <a:spcPts val="0"/>
                  </a:spcAft>
                  <a:buClr>
                    <a:srgbClr val="FFFFFF">
                      <a:lumMod val="50000"/>
                    </a:srgbClr>
                  </a:buClr>
                  <a:buSzTx/>
                  <a:buFont typeface="Arial" panose="020B0604020202020204" pitchFamily="34" charset="0"/>
                  <a:buChar char="•"/>
                  <a:tabLst/>
                  <a:defRPr/>
                </a:pPr>
                <a:r>
                  <a:rPr kumimoji="0" lang="en-US" altLang="zh-TW" sz="1800" b="1" i="0" u="none" strike="noStrike" kern="0" cap="none" spc="0" normalizeH="0" baseline="0" noProof="0" dirty="0">
                    <a:ln>
                      <a:noFill/>
                    </a:ln>
                    <a:solidFill>
                      <a:srgbClr val="FFFFFF">
                        <a:lumMod val="50000"/>
                      </a:srgbClr>
                    </a:solidFill>
                    <a:effectLst/>
                    <a:uLnTx/>
                    <a:uFillTx/>
                    <a:latin typeface="微軟正黑體" panose="020B0604030504040204" pitchFamily="34" charset="-120"/>
                    <a:ea typeface="微軟正黑體" panose="020B0604030504040204" pitchFamily="34" charset="-120"/>
                    <a:cs typeface="Arial"/>
                    <a:sym typeface="Arial"/>
                  </a:rPr>
                  <a:t>ROI</a:t>
                </a:r>
                <a:r>
                  <a:rPr kumimoji="0" lang="zh-TW" altLang="en-US" sz="1800" b="1" i="0" u="none" strike="noStrike" kern="0" cap="none" spc="0" normalizeH="0" baseline="0" noProof="0" dirty="0">
                    <a:ln>
                      <a:noFill/>
                    </a:ln>
                    <a:solidFill>
                      <a:srgbClr val="FFFFFF">
                        <a:lumMod val="50000"/>
                      </a:srgbClr>
                    </a:solidFill>
                    <a:effectLst/>
                    <a:uLnTx/>
                    <a:uFillTx/>
                    <a:latin typeface="微軟正黑體" panose="020B0604030504040204" pitchFamily="34" charset="-120"/>
                    <a:ea typeface="微軟正黑體" panose="020B0604030504040204" pitchFamily="34" charset="-120"/>
                    <a:cs typeface="Arial"/>
                    <a:sym typeface="Arial"/>
                  </a:rPr>
                  <a:t> 排名</a:t>
                </a:r>
                <a:endParaRPr kumimoji="0" lang="en-US" altLang="zh-TW" sz="1800" b="1" i="0" u="none" strike="noStrike" kern="0" cap="none" spc="0" normalizeH="0" baseline="0" noProof="0" dirty="0">
                  <a:ln>
                    <a:noFill/>
                  </a:ln>
                  <a:solidFill>
                    <a:srgbClr val="FFFFFF">
                      <a:lumMod val="50000"/>
                    </a:srgbClr>
                  </a:solidFill>
                  <a:effectLst/>
                  <a:uLnTx/>
                  <a:uFillTx/>
                  <a:latin typeface="微軟正黑體" panose="020B0604030504040204" pitchFamily="34" charset="-120"/>
                  <a:ea typeface="微軟正黑體" panose="020B0604030504040204" pitchFamily="34" charset="-120"/>
                  <a:cs typeface="Arial"/>
                  <a:sym typeface="Arial"/>
                </a:endParaRPr>
              </a:p>
              <a:p>
                <a:pPr marL="342900" marR="0" lvl="0" indent="-342900" algn="l" defTabSz="914400" rtl="0" eaLnBrk="1" fontAlgn="auto" latinLnBrk="0" hangingPunct="1">
                  <a:lnSpc>
                    <a:spcPts val="3000"/>
                  </a:lnSpc>
                  <a:spcBef>
                    <a:spcPts val="0"/>
                  </a:spcBef>
                  <a:spcAft>
                    <a:spcPts val="0"/>
                  </a:spcAft>
                  <a:buClr>
                    <a:srgbClr val="FFFFFF">
                      <a:lumMod val="50000"/>
                    </a:srgbClr>
                  </a:buClr>
                  <a:buSzTx/>
                  <a:buFont typeface="Arial" panose="020B0604020202020204" pitchFamily="34" charset="0"/>
                  <a:buChar char="•"/>
                  <a:tabLst/>
                  <a:defRPr/>
                </a:pPr>
                <a:r>
                  <a:rPr kumimoji="0" lang="en-US" altLang="zh-TW" sz="1800" b="1" i="0" u="none" strike="noStrike" kern="0" cap="none" spc="0" normalizeH="0" baseline="0" noProof="0" dirty="0">
                    <a:ln>
                      <a:noFill/>
                    </a:ln>
                    <a:solidFill>
                      <a:srgbClr val="FFFFFF">
                        <a:lumMod val="50000"/>
                      </a:srgbClr>
                    </a:solidFill>
                    <a:effectLst/>
                    <a:uLnTx/>
                    <a:uFillTx/>
                    <a:latin typeface="微軟正黑體" panose="020B0604030504040204" pitchFamily="34" charset="-120"/>
                    <a:ea typeface="微軟正黑體" panose="020B0604030504040204" pitchFamily="34" charset="-120"/>
                    <a:cs typeface="Arial"/>
                    <a:sym typeface="Arial"/>
                  </a:rPr>
                  <a:t>Roadmap</a:t>
                </a:r>
              </a:p>
              <a:p>
                <a:pPr marL="0" marR="0" lvl="0" indent="0" algn="l" defTabSz="914400" rtl="0" eaLnBrk="1" fontAlgn="auto" latinLnBrk="0" hangingPunct="1">
                  <a:lnSpc>
                    <a:spcPts val="3000"/>
                  </a:lnSpc>
                  <a:spcBef>
                    <a:spcPts val="0"/>
                  </a:spcBef>
                  <a:spcAft>
                    <a:spcPts val="0"/>
                  </a:spcAft>
                  <a:buClr>
                    <a:srgbClr val="000000"/>
                  </a:buClr>
                  <a:buSzTx/>
                  <a:buFont typeface="Arial"/>
                  <a:buNone/>
                  <a:tabLst/>
                  <a:defRPr/>
                </a:pPr>
                <a:r>
                  <a:rPr kumimoji="0" lang="zh-TW" altLang="en-US" sz="1800" b="1" i="0" u="none" strike="noStrike" kern="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Arial"/>
                    <a:sym typeface="Arial"/>
                  </a:rPr>
                  <a:t>附件</a:t>
                </a:r>
                <a:endParaRPr kumimoji="0" lang="en-US" altLang="zh-TW" sz="1800" b="1" i="0" u="none" strike="noStrike" kern="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Arial"/>
                  <a:sym typeface="Arial"/>
                </a:endParaRPr>
              </a:p>
              <a:p>
                <a:pPr marL="342900" marR="0" lvl="0" indent="-342900" algn="l" defTabSz="914400" rtl="0" eaLnBrk="1" fontAlgn="auto" latinLnBrk="0" hangingPunct="1">
                  <a:lnSpc>
                    <a:spcPts val="3000"/>
                  </a:lnSpc>
                  <a:spcBef>
                    <a:spcPts val="0"/>
                  </a:spcBef>
                  <a:spcAft>
                    <a:spcPts val="0"/>
                  </a:spcAft>
                  <a:buClr>
                    <a:srgbClr val="000000"/>
                  </a:buClr>
                  <a:buSzTx/>
                  <a:buFont typeface="Arial" panose="020B0604020202020204" pitchFamily="34" charset="0"/>
                  <a:buChar char="•"/>
                  <a:tabLst/>
                  <a:defRPr/>
                </a:pPr>
                <a:r>
                  <a:rPr kumimoji="0" lang="zh-TW" altLang="en-US" sz="1800" b="1" i="0" u="none" strike="noStrike" kern="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Arial"/>
                    <a:sym typeface="Arial"/>
                  </a:rPr>
                  <a:t>質化明細</a:t>
                </a:r>
                <a:endParaRPr kumimoji="0" lang="en-US" altLang="zh-TW" sz="1800" b="1" i="0" u="none" strike="noStrike" kern="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Arial"/>
                  <a:sym typeface="Arial"/>
                </a:endParaRPr>
              </a:p>
              <a:p>
                <a:pPr marL="342900" marR="0" lvl="0" indent="-342900" algn="l" defTabSz="914400" rtl="0" eaLnBrk="1" fontAlgn="auto" latinLnBrk="0" hangingPunct="1">
                  <a:lnSpc>
                    <a:spcPts val="3000"/>
                  </a:lnSpc>
                  <a:spcBef>
                    <a:spcPts val="0"/>
                  </a:spcBef>
                  <a:spcAft>
                    <a:spcPts val="0"/>
                  </a:spcAft>
                  <a:buClr>
                    <a:srgbClr val="000000"/>
                  </a:buClr>
                  <a:buSzTx/>
                  <a:buFont typeface="Arial" panose="020B0604020202020204" pitchFamily="34" charset="0"/>
                  <a:buChar char="•"/>
                  <a:tabLst/>
                  <a:defRPr/>
                </a:pPr>
                <a:endParaRPr kumimoji="0" lang="en-US" altLang="zh-TW" sz="1800" b="1" i="0" u="none" strike="noStrike" kern="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Arial"/>
                  <a:sym typeface="Arial"/>
                </a:endParaRPr>
              </a:p>
            </p:txBody>
          </p:sp>
        </p:grpSp>
        <p:cxnSp>
          <p:nvCxnSpPr>
            <p:cNvPr id="6" name="Straight Connector 5">
              <a:extLst>
                <a:ext uri="{FF2B5EF4-FFF2-40B4-BE49-F238E27FC236}">
                  <a16:creationId xmlns:a16="http://schemas.microsoft.com/office/drawing/2014/main" id="{C6270B75-B6C4-43D8-A169-469E31EB81EA}"/>
                </a:ext>
              </a:extLst>
            </p:cNvPr>
            <p:cNvCxnSpPr>
              <a:cxnSpLocks/>
            </p:cNvCxnSpPr>
            <p:nvPr/>
          </p:nvCxnSpPr>
          <p:spPr>
            <a:xfrm>
              <a:off x="6690497" y="832997"/>
              <a:ext cx="0" cy="5678957"/>
            </a:xfrm>
            <a:prstGeom prst="line">
              <a:avLst/>
            </a:prstGeom>
          </p:spPr>
          <p:style>
            <a:lnRef idx="2">
              <a:schemeClr val="accent1"/>
            </a:lnRef>
            <a:fillRef idx="0">
              <a:schemeClr val="accent1"/>
            </a:fillRef>
            <a:effectRef idx="1">
              <a:schemeClr val="accent1"/>
            </a:effectRef>
            <a:fontRef idx="minor">
              <a:schemeClr val="tx1"/>
            </a:fontRef>
          </p:style>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79"/>
          <p:cNvSpPr txBox="1">
            <a:spLocks noGrp="1"/>
          </p:cNvSpPr>
          <p:nvPr>
            <p:ph type="title"/>
          </p:nvPr>
        </p:nvSpPr>
        <p:spPr>
          <a:xfrm>
            <a:off x="4787812" y="2570577"/>
            <a:ext cx="4936800" cy="2564400"/>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lt1"/>
              </a:buClr>
              <a:buSzPts val="4000"/>
              <a:buFont typeface="Arial"/>
              <a:buNone/>
            </a:pPr>
            <a:r>
              <a:rPr lang="zh-TW" altLang="en-US" dirty="0"/>
              <a:t>公司背景</a:t>
            </a:r>
            <a:endParaRPr dirty="0"/>
          </a:p>
        </p:txBody>
      </p:sp>
      <p:sp>
        <p:nvSpPr>
          <p:cNvPr id="508" name="Google Shape;508;p79"/>
          <p:cNvSpPr txBox="1">
            <a:spLocks noGrp="1"/>
          </p:cNvSpPr>
          <p:nvPr>
            <p:ph type="body" idx="4294967295"/>
          </p:nvPr>
        </p:nvSpPr>
        <p:spPr>
          <a:xfrm>
            <a:off x="442912" y="0"/>
            <a:ext cx="4344900" cy="6858000"/>
          </a:xfrm>
          <a:prstGeom prst="rect">
            <a:avLst/>
          </a:prstGeom>
          <a:no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Clr>
                <a:schemeClr val="lt1"/>
              </a:buClr>
              <a:buSzPts val="65000"/>
              <a:buFont typeface="Arial"/>
              <a:buNone/>
            </a:pPr>
            <a:r>
              <a:rPr lang="en-GB" sz="21800" b="0" i="0" u="none" strike="noStrike" cap="none" dirty="0">
                <a:solidFill>
                  <a:schemeClr val="lt1"/>
                </a:solidFill>
                <a:latin typeface="Arial"/>
                <a:ea typeface="Arial"/>
                <a:cs typeface="Arial"/>
                <a:sym typeface="Arial"/>
              </a:rPr>
              <a:t>1</a:t>
            </a:r>
            <a:endParaRPr sz="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E8B6E71-5705-45A6-A6BA-167DA92F7C45}"/>
              </a:ext>
            </a:extLst>
          </p:cNvPr>
          <p:cNvSpPr>
            <a:spLocks noGrp="1"/>
          </p:cNvSpPr>
          <p:nvPr>
            <p:ph type="body" sz="quarter" idx="16"/>
          </p:nvPr>
        </p:nvSpPr>
        <p:spPr/>
        <p:txBody>
          <a:bodyPr/>
          <a:lstStyle/>
          <a:p>
            <a:pPr marL="457200" marR="0" lvl="0" indent="-457200" algn="l" defTabSz="914400" rtl="0" eaLnBrk="1" fontAlgn="auto" latinLnBrk="0" hangingPunct="1">
              <a:lnSpc>
                <a:spcPts val="3000"/>
              </a:lnSpc>
              <a:spcBef>
                <a:spcPts val="0"/>
              </a:spcBef>
              <a:spcAft>
                <a:spcPts val="0"/>
              </a:spcAft>
              <a:buClrTx/>
              <a:buSzTx/>
              <a:buFont typeface="Wingdings" panose="05000000000000000000" pitchFamily="2" charset="2"/>
              <a:buChar char="l"/>
              <a:tabLst/>
              <a:defRPr/>
            </a:pPr>
            <a:r>
              <a:rPr kumimoji="0" lang="zh-TW" altLang="en-US" sz="20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公司基本資料：</a:t>
            </a:r>
            <a:endParaRPr kumimoji="0" lang="en-US" altLang="zh-TW" sz="20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6" name="Text Placeholder 5">
            <a:extLst>
              <a:ext uri="{FF2B5EF4-FFF2-40B4-BE49-F238E27FC236}">
                <a16:creationId xmlns:a16="http://schemas.microsoft.com/office/drawing/2014/main" id="{044F7599-2DDF-423F-9A45-CC92A1C80602}"/>
              </a:ext>
            </a:extLst>
          </p:cNvPr>
          <p:cNvSpPr>
            <a:spLocks noGrp="1"/>
          </p:cNvSpPr>
          <p:nvPr>
            <p:ph type="body" sz="quarter" idx="13"/>
          </p:nvPr>
        </p:nvSpPr>
        <p:spPr/>
        <p:txBody>
          <a:bodyPr>
            <a:normAutofit/>
          </a:bodyPr>
          <a:lstStyle/>
          <a:p>
            <a:pPr marL="342900" marR="0" lvl="0" indent="-342900" algn="l" defTabSz="914400" rtl="0" eaLnBrk="1" fontAlgn="auto" latinLnBrk="0" hangingPunct="1">
              <a:lnSpc>
                <a:spcPts val="3000"/>
              </a:lnSpc>
              <a:spcBef>
                <a:spcPts val="0"/>
              </a:spcBef>
              <a:spcAft>
                <a:spcPts val="0"/>
              </a:spcAft>
              <a:buClr>
                <a:srgbClr val="000000"/>
              </a:buClr>
              <a:buSzTx/>
              <a:buFont typeface="Wingdings" panose="05000000000000000000" pitchFamily="2" charset="2"/>
              <a:buChar char="l"/>
              <a:tabLst/>
              <a:defRPr/>
            </a:pPr>
            <a:r>
              <a:rPr kumimoji="0" lang="zh-TW" altLang="en-US" sz="20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公司簡介</a:t>
            </a:r>
            <a:endParaRPr kumimoji="0" lang="en-US" altLang="zh-TW" sz="20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8" name="Text Placeholder 7">
            <a:extLst>
              <a:ext uri="{FF2B5EF4-FFF2-40B4-BE49-F238E27FC236}">
                <a16:creationId xmlns:a16="http://schemas.microsoft.com/office/drawing/2014/main" id="{86E8D634-61DB-4A38-A9E0-78257028F296}"/>
              </a:ext>
            </a:extLst>
          </p:cNvPr>
          <p:cNvSpPr>
            <a:spLocks noGrp="1"/>
          </p:cNvSpPr>
          <p:nvPr>
            <p:ph type="body" sz="quarter" idx="15"/>
          </p:nvPr>
        </p:nvSpPr>
        <p:spPr/>
        <p:txBody>
          <a:bodyPr/>
          <a:lstStyle/>
          <a:p>
            <a:pPr marL="457200" marR="0" lvl="0" indent="-457200" algn="l" defTabSz="914400" rtl="0" eaLnBrk="1" fontAlgn="auto" latinLnBrk="0" hangingPunct="1">
              <a:lnSpc>
                <a:spcPts val="3000"/>
              </a:lnSpc>
              <a:spcBef>
                <a:spcPts val="0"/>
              </a:spcBef>
              <a:spcAft>
                <a:spcPts val="0"/>
              </a:spcAft>
              <a:buClrTx/>
              <a:buSzTx/>
              <a:buFont typeface="Arial" panose="020B0604020202020204" pitchFamily="34" charset="0"/>
              <a:buChar char="•"/>
              <a:tabLst/>
              <a:defRPr/>
            </a:pPr>
            <a:r>
              <a:rPr kumimoji="0" lang="zh-TW" altLang="en-US"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產業類別：</a:t>
            </a:r>
            <a:r>
              <a:rPr kumimoji="0" lang="en-US" altLang="zh-TW"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a:t>
            </a:r>
            <a:r>
              <a:rPr kumimoji="0" lang="en-US" altLang="zh-TW" sz="1400" b="0" i="0" u="none" strike="noStrike" kern="0" cap="none" spc="0" normalizeH="0" baseline="0" noProof="0" dirty="0" err="1">
                <a:ln>
                  <a:noFill/>
                </a:ln>
                <a:solidFill>
                  <a:srgbClr val="000000"/>
                </a:solidFill>
                <a:effectLst/>
                <a:uLnTx/>
                <a:uFillTx/>
                <a:latin typeface="Arial"/>
                <a:ea typeface="新細明體" panose="02020500000000000000" pitchFamily="18" charset="-120"/>
                <a:cs typeface="Arial"/>
                <a:sym typeface="Arial"/>
              </a:rPr>
              <a:t>ph_industry_type_l</a:t>
            </a:r>
            <a:r>
              <a:rPr kumimoji="0" lang="en-US" altLang="zh-TW"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a:t>
            </a:r>
          </a:p>
          <a:p>
            <a:pPr marL="457200" marR="0" lvl="0" indent="-457200" algn="l" defTabSz="914400" rtl="0" eaLnBrk="1" fontAlgn="auto" latinLnBrk="0" hangingPunct="1">
              <a:lnSpc>
                <a:spcPts val="3000"/>
              </a:lnSpc>
              <a:spcBef>
                <a:spcPts val="0"/>
              </a:spcBef>
              <a:spcAft>
                <a:spcPts val="0"/>
              </a:spcAft>
              <a:buClrTx/>
              <a:buSzTx/>
              <a:buFont typeface="Arial" panose="020B0604020202020204" pitchFamily="34" charset="0"/>
              <a:buChar char="•"/>
              <a:tabLst/>
              <a:defRPr/>
            </a:pPr>
            <a:r>
              <a:rPr kumimoji="0" lang="zh-TW" altLang="en-US"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資本額：</a:t>
            </a:r>
            <a:r>
              <a:rPr kumimoji="0" lang="en-US" altLang="zh-TW"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a:t>
            </a:r>
            <a:r>
              <a:rPr kumimoji="0" lang="en-US" altLang="zh-TW" sz="1400" b="0" i="0" u="none" strike="noStrike" kern="0" cap="none" spc="0" normalizeH="0" baseline="0" noProof="0" dirty="0" err="1">
                <a:ln>
                  <a:noFill/>
                </a:ln>
                <a:solidFill>
                  <a:srgbClr val="000000"/>
                </a:solidFill>
                <a:effectLst/>
                <a:uLnTx/>
                <a:uFillTx/>
                <a:latin typeface="Arial"/>
                <a:ea typeface="新細明體" panose="02020500000000000000" pitchFamily="18" charset="-120"/>
                <a:cs typeface="Arial"/>
                <a:sym typeface="Arial"/>
              </a:rPr>
              <a:t>ph_capital_text</a:t>
            </a:r>
            <a:r>
              <a:rPr kumimoji="0" lang="en-US" altLang="zh-TW"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a:t>
            </a:r>
          </a:p>
          <a:p>
            <a:pPr marL="457200" marR="0" lvl="0" indent="-457200" algn="l" defTabSz="914400" rtl="0" eaLnBrk="1" fontAlgn="auto" latinLnBrk="0" hangingPunct="1">
              <a:lnSpc>
                <a:spcPts val="3000"/>
              </a:lnSpc>
              <a:spcBef>
                <a:spcPts val="0"/>
              </a:spcBef>
              <a:spcAft>
                <a:spcPts val="0"/>
              </a:spcAft>
              <a:buClrTx/>
              <a:buSzTx/>
              <a:buFont typeface="Arial" panose="020B0604020202020204" pitchFamily="34" charset="0"/>
              <a:buChar char="•"/>
              <a:tabLst/>
              <a:defRPr/>
            </a:pPr>
            <a:r>
              <a:rPr kumimoji="0" lang="zh-TW" altLang="en-US"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員工數：</a:t>
            </a:r>
            <a:r>
              <a:rPr kumimoji="0" lang="en-US" altLang="zh-TW"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a:t>
            </a:r>
            <a:r>
              <a:rPr kumimoji="0" lang="en-US" altLang="zh-TW" sz="1400" b="0" i="0" u="none" strike="noStrike" kern="0" cap="none" spc="0" normalizeH="0" baseline="0" noProof="0" dirty="0" err="1">
                <a:ln>
                  <a:noFill/>
                </a:ln>
                <a:solidFill>
                  <a:srgbClr val="000000"/>
                </a:solidFill>
                <a:effectLst/>
                <a:uLnTx/>
                <a:uFillTx/>
                <a:latin typeface="Arial"/>
                <a:ea typeface="新細明體" panose="02020500000000000000" pitchFamily="18" charset="-120"/>
                <a:cs typeface="Arial"/>
                <a:sym typeface="Arial"/>
              </a:rPr>
              <a:t>ph_employee_text</a:t>
            </a:r>
            <a:r>
              <a:rPr kumimoji="0" lang="en-US" altLang="zh-TW"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a:t>
            </a:r>
          </a:p>
        </p:txBody>
      </p:sp>
      <p:sp>
        <p:nvSpPr>
          <p:cNvPr id="7" name="Text Placeholder 6">
            <a:extLst>
              <a:ext uri="{FF2B5EF4-FFF2-40B4-BE49-F238E27FC236}">
                <a16:creationId xmlns:a16="http://schemas.microsoft.com/office/drawing/2014/main" id="{A2E55870-37B8-442D-9480-D5904C980A6B}"/>
              </a:ext>
            </a:extLst>
          </p:cNvPr>
          <p:cNvSpPr>
            <a:spLocks noGrp="1"/>
          </p:cNvSpPr>
          <p:nvPr>
            <p:ph type="body" sz="quarter" idx="14"/>
          </p:nvPr>
        </p:nvSpPr>
        <p:spPr/>
        <p:txBody>
          <a:bodyPr/>
          <a:lstStyle/>
          <a:p>
            <a:pPr marL="457200" marR="0" lvl="4" indent="-457200" algn="l" defTabSz="914400" rtl="0" eaLnBrk="1" fontAlgn="auto" latinLnBrk="0" hangingPunct="1">
              <a:lnSpc>
                <a:spcPts val="3000"/>
              </a:lnSpc>
              <a:spcBef>
                <a:spcPts val="0"/>
              </a:spcBef>
              <a:spcAft>
                <a:spcPts val="0"/>
              </a:spcAft>
              <a:buClrTx/>
              <a:buSzTx/>
              <a:buFont typeface="Arial" panose="020B0604020202020204" pitchFamily="34" charset="0"/>
              <a:buChar char="•"/>
              <a:tabLst/>
              <a:defRPr/>
            </a:pPr>
            <a:r>
              <a:rPr kumimoji="0" lang="zh-TW" altLang="en-US"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登記名稱：</a:t>
            </a:r>
            <a:r>
              <a:rPr kumimoji="0" lang="en-US" altLang="zh-TW"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a:t>
            </a:r>
            <a:r>
              <a:rPr kumimoji="0" lang="en-US" altLang="zh-TW" sz="1400" b="0" i="0" u="none" strike="noStrike" kern="0" cap="none" spc="0" normalizeH="0" baseline="0" noProof="0" dirty="0" err="1">
                <a:ln>
                  <a:noFill/>
                </a:ln>
                <a:solidFill>
                  <a:srgbClr val="000000"/>
                </a:solidFill>
                <a:effectLst/>
                <a:uLnTx/>
                <a:uFillTx/>
                <a:latin typeface="Arial"/>
                <a:ea typeface="新細明體" panose="02020500000000000000" pitchFamily="18" charset="-120"/>
                <a:cs typeface="Arial"/>
                <a:sym typeface="Arial"/>
              </a:rPr>
              <a:t>ph_company_text</a:t>
            </a:r>
            <a:r>
              <a:rPr kumimoji="0" lang="en-US" altLang="zh-TW"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a:t>
            </a:r>
          </a:p>
          <a:p>
            <a:pPr marL="457200" marR="0" lvl="2" indent="-457200" algn="l" defTabSz="914400" rtl="0" eaLnBrk="1" fontAlgn="auto" latinLnBrk="0" hangingPunct="1">
              <a:lnSpc>
                <a:spcPts val="3000"/>
              </a:lnSpc>
              <a:spcBef>
                <a:spcPts val="0"/>
              </a:spcBef>
              <a:spcAft>
                <a:spcPts val="0"/>
              </a:spcAft>
              <a:buClrTx/>
              <a:buSzTx/>
              <a:buFont typeface="Arial" panose="020B0604020202020204" pitchFamily="34" charset="0"/>
              <a:buChar char="•"/>
              <a:tabLst/>
              <a:defRPr/>
            </a:pPr>
            <a:r>
              <a:rPr kumimoji="0" lang="zh-TW" altLang="en-US"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統一編號：</a:t>
            </a:r>
            <a:r>
              <a:rPr kumimoji="0" lang="en-US" altLang="zh-TW"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a:t>
            </a:r>
            <a:r>
              <a:rPr kumimoji="0" lang="en-US" altLang="zh-TW" sz="1400" b="0" i="0" u="none" strike="noStrike" kern="0" cap="none" spc="0" normalizeH="0" baseline="0" noProof="0" dirty="0" err="1">
                <a:ln>
                  <a:noFill/>
                </a:ln>
                <a:solidFill>
                  <a:srgbClr val="000000"/>
                </a:solidFill>
                <a:effectLst/>
                <a:uLnTx/>
                <a:uFillTx/>
                <a:latin typeface="Arial"/>
                <a:ea typeface="新細明體" panose="02020500000000000000" pitchFamily="18" charset="-120"/>
                <a:cs typeface="Arial"/>
                <a:sym typeface="Arial"/>
              </a:rPr>
              <a:t>ph_company_id</a:t>
            </a:r>
            <a:r>
              <a:rPr kumimoji="0" lang="en-US" altLang="zh-TW"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a:t>
            </a:r>
          </a:p>
          <a:p>
            <a:pPr marL="457200" marR="0" lvl="2" indent="-457200" algn="l" defTabSz="914400" rtl="0" eaLnBrk="1" fontAlgn="auto" latinLnBrk="0" hangingPunct="1">
              <a:lnSpc>
                <a:spcPts val="3000"/>
              </a:lnSpc>
              <a:spcBef>
                <a:spcPts val="0"/>
              </a:spcBef>
              <a:spcAft>
                <a:spcPts val="0"/>
              </a:spcAft>
              <a:buClrTx/>
              <a:buSzTx/>
              <a:buFont typeface="Arial" panose="020B0604020202020204" pitchFamily="34" charset="0"/>
              <a:buChar char="•"/>
              <a:tabLst/>
              <a:defRPr/>
            </a:pPr>
            <a:r>
              <a:rPr kumimoji="0" lang="zh-TW" altLang="en-US"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成立時間：</a:t>
            </a:r>
            <a:r>
              <a:rPr kumimoji="0" lang="en-US" altLang="zh-TW"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a:t>
            </a:r>
            <a:r>
              <a:rPr kumimoji="0" lang="en-US" altLang="zh-TW" sz="1400" b="0" i="0" u="none" strike="noStrike" kern="0" cap="none" spc="0" normalizeH="0" baseline="0" noProof="0" dirty="0" err="1">
                <a:ln>
                  <a:noFill/>
                </a:ln>
                <a:solidFill>
                  <a:srgbClr val="000000"/>
                </a:solidFill>
                <a:effectLst/>
                <a:uLnTx/>
                <a:uFillTx/>
                <a:latin typeface="Arial"/>
                <a:ea typeface="新細明體" panose="02020500000000000000" pitchFamily="18" charset="-120"/>
                <a:cs typeface="Arial"/>
                <a:sym typeface="Arial"/>
              </a:rPr>
              <a:t>ph_company_year</a:t>
            </a:r>
            <a:r>
              <a:rPr kumimoji="0" lang="en-US" altLang="zh-TW"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a:t>
            </a:r>
          </a:p>
        </p:txBody>
      </p:sp>
      <p:sp>
        <p:nvSpPr>
          <p:cNvPr id="10" name="Text Placeholder 9">
            <a:extLst>
              <a:ext uri="{FF2B5EF4-FFF2-40B4-BE49-F238E27FC236}">
                <a16:creationId xmlns:a16="http://schemas.microsoft.com/office/drawing/2014/main" id="{8F77C4D6-479C-4F95-93FD-D9DB6516A6E3}"/>
              </a:ext>
            </a:extLst>
          </p:cNvPr>
          <p:cNvSpPr>
            <a:spLocks noGrp="1"/>
          </p:cNvSpPr>
          <p:nvPr>
            <p:ph type="body" sz="quarter" idx="17"/>
          </p:nvPr>
        </p:nvSpPr>
        <p:spPr>
          <a:xfrm>
            <a:off x="470884" y="423475"/>
            <a:ext cx="10808962" cy="562045"/>
          </a:xfrm>
        </p:spPr>
        <p:txBody>
          <a:bodyPr/>
          <a:lstStyle/>
          <a:p>
            <a:pPr marL="0" indent="0">
              <a:buNone/>
            </a:pPr>
            <a:r>
              <a:rPr lang="zh-TW" altLang="en-US" sz="3200" b="1" kern="0"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公司基本資料</a:t>
            </a:r>
            <a:endParaRPr lang="zh-TW" altLang="en-US" sz="32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endParaRPr>
          </a:p>
        </p:txBody>
      </p:sp>
      <p:sp>
        <p:nvSpPr>
          <p:cNvPr id="3" name="文字版面配置區 2">
            <a:extLst>
              <a:ext uri="{FF2B5EF4-FFF2-40B4-BE49-F238E27FC236}">
                <a16:creationId xmlns:a16="http://schemas.microsoft.com/office/drawing/2014/main" id="{B0B782DD-D875-4048-82A8-8662BD195033}"/>
              </a:ext>
            </a:extLst>
          </p:cNvPr>
          <p:cNvSpPr>
            <a:spLocks noGrp="1"/>
          </p:cNvSpPr>
          <p:nvPr>
            <p:ph type="body" sz="quarter" idx="18"/>
          </p:nvPr>
        </p:nvSpPr>
        <p:spPr/>
        <p:txBody>
          <a:bodyPr>
            <a:normAutofit/>
          </a:bodyPr>
          <a:lstStyle/>
          <a:p>
            <a:r>
              <a:rPr kumimoji="0" lang="en-US" altLang="zh-TW"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	[</a:t>
            </a:r>
            <a:r>
              <a:rPr kumimoji="0" lang="en-US" altLang="zh-TW" sz="1400" b="0" i="0" u="none" strike="noStrike" kern="0" cap="none" spc="0" normalizeH="0" baseline="0" noProof="0" dirty="0" err="1">
                <a:ln>
                  <a:noFill/>
                </a:ln>
                <a:solidFill>
                  <a:srgbClr val="000000"/>
                </a:solidFill>
                <a:effectLst/>
                <a:uLnTx/>
                <a:uFillTx/>
                <a:latin typeface="Arial"/>
                <a:ea typeface="新細明體" panose="02020500000000000000" pitchFamily="18" charset="-120"/>
                <a:cs typeface="Arial"/>
                <a:sym typeface="Arial"/>
              </a:rPr>
              <a:t>ph_company_description</a:t>
            </a:r>
            <a:r>
              <a:rPr kumimoji="0" lang="en-US" altLang="zh-TW"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a:t>
            </a:r>
            <a:endParaRPr lang="zh-TW" altLang="en-US" sz="1400" dirty="0"/>
          </a:p>
        </p:txBody>
      </p:sp>
    </p:spTree>
    <p:extLst>
      <p:ext uri="{BB962C8B-B14F-4D97-AF65-F5344CB8AC3E}">
        <p14:creationId xmlns:p14="http://schemas.microsoft.com/office/powerpoint/2010/main" val="2690349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FE35E4A-0B5A-41BA-8E04-E79F392EC991}"/>
              </a:ext>
            </a:extLst>
          </p:cNvPr>
          <p:cNvSpPr/>
          <p:nvPr/>
        </p:nvSpPr>
        <p:spPr bwMode="ltGray">
          <a:xfrm>
            <a:off x="157192" y="1631603"/>
            <a:ext cx="11749088" cy="1439445"/>
          </a:xfrm>
          <a:prstGeom prst="rect">
            <a:avLst/>
          </a:prstGeom>
          <a:solidFill>
            <a:srgbClr val="FFB600">
              <a:lumMod val="20000"/>
              <a:lumOff val="80000"/>
            </a:srgbClr>
          </a:solidFill>
          <a:ln w="31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GB" sz="1539" b="0" i="0" u="none" strike="noStrike" kern="0" cap="none" spc="0" normalizeH="0" baseline="0" noProof="0" dirty="0" err="1">
              <a:ln>
                <a:noFill/>
              </a:ln>
              <a:solidFill>
                <a:srgbClr val="FFFFFF"/>
              </a:solidFill>
              <a:effectLst/>
              <a:uLnTx/>
              <a:uFillTx/>
              <a:latin typeface="Georgia" pitchFamily="18" charset="0"/>
              <a:ea typeface="+mn-ea"/>
              <a:cs typeface="+mn-cs"/>
              <a:sym typeface="Arial"/>
            </a:endParaRPr>
          </a:p>
        </p:txBody>
      </p:sp>
      <p:sp>
        <p:nvSpPr>
          <p:cNvPr id="7" name="Rectangle 6">
            <a:extLst>
              <a:ext uri="{FF2B5EF4-FFF2-40B4-BE49-F238E27FC236}">
                <a16:creationId xmlns:a16="http://schemas.microsoft.com/office/drawing/2014/main" id="{E10ADB24-B9C5-436E-9E7A-EAF70D9C485A}"/>
              </a:ext>
            </a:extLst>
          </p:cNvPr>
          <p:cNvSpPr/>
          <p:nvPr/>
        </p:nvSpPr>
        <p:spPr bwMode="ltGray">
          <a:xfrm>
            <a:off x="157192" y="3219171"/>
            <a:ext cx="11749088" cy="1439445"/>
          </a:xfrm>
          <a:prstGeom prst="rect">
            <a:avLst/>
          </a:prstGeom>
          <a:solidFill>
            <a:srgbClr val="FFB600">
              <a:lumMod val="20000"/>
              <a:lumOff val="80000"/>
            </a:srgbClr>
          </a:solidFill>
          <a:ln w="31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GB" sz="1539" b="0" i="0" u="none" strike="noStrike" kern="0" cap="none" spc="0" normalizeH="0" baseline="0" noProof="0" dirty="0" err="1">
              <a:ln>
                <a:noFill/>
              </a:ln>
              <a:solidFill>
                <a:srgbClr val="EB8C00"/>
              </a:solidFill>
              <a:effectLst/>
              <a:uLnTx/>
              <a:uFillTx/>
              <a:latin typeface="Georgia" pitchFamily="18" charset="0"/>
              <a:ea typeface="+mn-ea"/>
              <a:cs typeface="+mn-cs"/>
              <a:sym typeface="Arial"/>
            </a:endParaRPr>
          </a:p>
        </p:txBody>
      </p:sp>
      <p:sp>
        <p:nvSpPr>
          <p:cNvPr id="8" name="Rectangle 7">
            <a:extLst>
              <a:ext uri="{FF2B5EF4-FFF2-40B4-BE49-F238E27FC236}">
                <a16:creationId xmlns:a16="http://schemas.microsoft.com/office/drawing/2014/main" id="{F64ADE86-DE5A-45D1-82E8-0E0FB8A39BAE}"/>
              </a:ext>
            </a:extLst>
          </p:cNvPr>
          <p:cNvSpPr/>
          <p:nvPr/>
        </p:nvSpPr>
        <p:spPr bwMode="ltGray">
          <a:xfrm>
            <a:off x="157192" y="4806737"/>
            <a:ext cx="11749088" cy="1439445"/>
          </a:xfrm>
          <a:prstGeom prst="rect">
            <a:avLst/>
          </a:prstGeom>
          <a:solidFill>
            <a:srgbClr val="FFB600">
              <a:lumMod val="20000"/>
              <a:lumOff val="80000"/>
            </a:srgbClr>
          </a:solidFill>
          <a:ln w="31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GB" sz="1539" b="0" i="0" u="none" strike="noStrike" kern="0" cap="none" spc="0" normalizeH="0" baseline="0" noProof="0" dirty="0" err="1">
              <a:ln>
                <a:noFill/>
              </a:ln>
              <a:solidFill>
                <a:srgbClr val="EB8C00"/>
              </a:solidFill>
              <a:effectLst/>
              <a:uLnTx/>
              <a:uFillTx/>
              <a:latin typeface="Georgia" pitchFamily="18" charset="0"/>
              <a:ea typeface="+mn-ea"/>
              <a:cs typeface="+mn-cs"/>
              <a:sym typeface="Arial"/>
            </a:endParaRPr>
          </a:p>
        </p:txBody>
      </p:sp>
      <p:grpSp>
        <p:nvGrpSpPr>
          <p:cNvPr id="9" name="Group 8">
            <a:extLst>
              <a:ext uri="{FF2B5EF4-FFF2-40B4-BE49-F238E27FC236}">
                <a16:creationId xmlns:a16="http://schemas.microsoft.com/office/drawing/2014/main" id="{FD878792-B7AD-4233-A698-00D4C7CF07BD}"/>
              </a:ext>
            </a:extLst>
          </p:cNvPr>
          <p:cNvGrpSpPr/>
          <p:nvPr/>
        </p:nvGrpSpPr>
        <p:grpSpPr>
          <a:xfrm>
            <a:off x="612390" y="1631604"/>
            <a:ext cx="714669" cy="701970"/>
            <a:chOff x="612390" y="1926879"/>
            <a:chExt cx="714669" cy="701970"/>
          </a:xfrm>
        </p:grpSpPr>
        <p:sp>
          <p:nvSpPr>
            <p:cNvPr id="10" name="Rectangle 9">
              <a:extLst>
                <a:ext uri="{FF2B5EF4-FFF2-40B4-BE49-F238E27FC236}">
                  <a16:creationId xmlns:a16="http://schemas.microsoft.com/office/drawing/2014/main" id="{B360B605-5BCE-4479-83B3-A1F0031EA957}"/>
                </a:ext>
              </a:extLst>
            </p:cNvPr>
            <p:cNvSpPr/>
            <p:nvPr/>
          </p:nvSpPr>
          <p:spPr>
            <a:xfrm>
              <a:off x="612390" y="1926879"/>
              <a:ext cx="701970" cy="701970"/>
            </a:xfrm>
            <a:prstGeom prst="rect">
              <a:avLst/>
            </a:prstGeom>
            <a:solidFill>
              <a:srgbClr val="EB8C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GB" sz="1197" b="0" i="0" u="none" strike="noStrike" kern="0" cap="none" spc="0" normalizeH="0" baseline="0" noProof="0">
                <a:ln>
                  <a:noFill/>
                </a:ln>
                <a:solidFill>
                  <a:srgbClr val="464646"/>
                </a:solidFill>
                <a:effectLst/>
                <a:uLnTx/>
                <a:uFillTx/>
                <a:latin typeface="Arial"/>
                <a:ea typeface="+mn-ea"/>
                <a:cs typeface="+mn-cs"/>
                <a:sym typeface="Arial"/>
              </a:endParaRPr>
            </a:p>
          </p:txBody>
        </p:sp>
        <p:grpSp>
          <p:nvGrpSpPr>
            <p:cNvPr id="11" name="Group 10">
              <a:extLst>
                <a:ext uri="{FF2B5EF4-FFF2-40B4-BE49-F238E27FC236}">
                  <a16:creationId xmlns:a16="http://schemas.microsoft.com/office/drawing/2014/main" id="{32C31CD5-6B30-4C7A-932F-EB32C65E6533}"/>
                </a:ext>
              </a:extLst>
            </p:cNvPr>
            <p:cNvGrpSpPr/>
            <p:nvPr/>
          </p:nvGrpSpPr>
          <p:grpSpPr>
            <a:xfrm>
              <a:off x="620677" y="1996991"/>
              <a:ext cx="706382" cy="561747"/>
              <a:chOff x="620677" y="2501816"/>
              <a:chExt cx="706382" cy="561747"/>
            </a:xfrm>
          </p:grpSpPr>
          <p:sp>
            <p:nvSpPr>
              <p:cNvPr id="12" name="Right Arrow 104">
                <a:extLst>
                  <a:ext uri="{FF2B5EF4-FFF2-40B4-BE49-F238E27FC236}">
                    <a16:creationId xmlns:a16="http://schemas.microsoft.com/office/drawing/2014/main" id="{79E91ED9-EE91-4721-A4C5-02CDF08ACE9D}"/>
                  </a:ext>
                </a:extLst>
              </p:cNvPr>
              <p:cNvSpPr/>
              <p:nvPr/>
            </p:nvSpPr>
            <p:spPr>
              <a:xfrm>
                <a:off x="768343" y="2501816"/>
                <a:ext cx="456829" cy="561747"/>
              </a:xfrm>
              <a:prstGeom prst="rightArrow">
                <a:avLst>
                  <a:gd name="adj1" fmla="val 50000"/>
                  <a:gd name="adj2" fmla="val 70468"/>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GB" sz="1197" b="0" i="0" u="none" strike="noStrike" kern="0" cap="none" spc="0" normalizeH="0" baseline="0" noProof="0">
                  <a:ln>
                    <a:noFill/>
                  </a:ln>
                  <a:solidFill>
                    <a:srgbClr val="464646"/>
                  </a:solidFill>
                  <a:effectLst/>
                  <a:uLnTx/>
                  <a:uFillTx/>
                  <a:latin typeface="Arial"/>
                  <a:ea typeface="+mn-ea"/>
                  <a:cs typeface="+mn-cs"/>
                  <a:sym typeface="Arial"/>
                </a:endParaRPr>
              </a:p>
            </p:txBody>
          </p:sp>
          <p:sp>
            <p:nvSpPr>
              <p:cNvPr id="13" name="TextBox 12">
                <a:extLst>
                  <a:ext uri="{FF2B5EF4-FFF2-40B4-BE49-F238E27FC236}">
                    <a16:creationId xmlns:a16="http://schemas.microsoft.com/office/drawing/2014/main" id="{59FD421E-C9AB-43D5-AD8E-D83D6FA1770B}"/>
                  </a:ext>
                </a:extLst>
              </p:cNvPr>
              <p:cNvSpPr txBox="1"/>
              <p:nvPr/>
            </p:nvSpPr>
            <p:spPr>
              <a:xfrm>
                <a:off x="620677" y="2624780"/>
                <a:ext cx="706382" cy="32919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GB" sz="1539" b="0" i="0" u="none" strike="noStrike" kern="0" cap="none" spc="0" normalizeH="0" baseline="0" noProof="0" dirty="0">
                    <a:ln>
                      <a:noFill/>
                    </a:ln>
                    <a:solidFill>
                      <a:srgbClr val="464646"/>
                    </a:solidFill>
                    <a:effectLst/>
                    <a:uLnTx/>
                    <a:uFillTx/>
                    <a:latin typeface="Arial"/>
                    <a:cs typeface="Arial"/>
                    <a:sym typeface="Arial"/>
                  </a:rPr>
                  <a:t>1</a:t>
                </a:r>
              </a:p>
            </p:txBody>
          </p:sp>
        </p:grpSp>
      </p:grpSp>
      <p:grpSp>
        <p:nvGrpSpPr>
          <p:cNvPr id="14" name="Group 13">
            <a:extLst>
              <a:ext uri="{FF2B5EF4-FFF2-40B4-BE49-F238E27FC236}">
                <a16:creationId xmlns:a16="http://schemas.microsoft.com/office/drawing/2014/main" id="{CBE79BAD-47BD-42E2-B741-4B471C6E0CCF}"/>
              </a:ext>
            </a:extLst>
          </p:cNvPr>
          <p:cNvGrpSpPr/>
          <p:nvPr/>
        </p:nvGrpSpPr>
        <p:grpSpPr>
          <a:xfrm>
            <a:off x="11323986" y="1749421"/>
            <a:ext cx="466404" cy="466334"/>
            <a:chOff x="590920" y="2274258"/>
            <a:chExt cx="720107" cy="720000"/>
          </a:xfrm>
          <a:solidFill>
            <a:srgbClr val="000000"/>
          </a:solidFill>
        </p:grpSpPr>
        <p:sp>
          <p:nvSpPr>
            <p:cNvPr id="15" name="Freeform 5">
              <a:extLst>
                <a:ext uri="{FF2B5EF4-FFF2-40B4-BE49-F238E27FC236}">
                  <a16:creationId xmlns:a16="http://schemas.microsoft.com/office/drawing/2014/main" id="{044F2682-3D65-46C3-A45E-1E5668FD76D5}"/>
                </a:ext>
              </a:extLst>
            </p:cNvPr>
            <p:cNvSpPr>
              <a:spLocks noEditPoints="1"/>
            </p:cNvSpPr>
            <p:nvPr/>
          </p:nvSpPr>
          <p:spPr bwMode="auto">
            <a:xfrm>
              <a:off x="590920" y="2274258"/>
              <a:ext cx="720107" cy="720000"/>
            </a:xfrm>
            <a:custGeom>
              <a:avLst/>
              <a:gdLst>
                <a:gd name="T0" fmla="*/ 6628 w 6628"/>
                <a:gd name="T1" fmla="*/ 5435 h 6627"/>
                <a:gd name="T2" fmla="*/ 6628 w 6628"/>
                <a:gd name="T3" fmla="*/ 0 h 6627"/>
                <a:gd name="T4" fmla="*/ 0 w 6628"/>
                <a:gd name="T5" fmla="*/ 0 h 6627"/>
                <a:gd name="T6" fmla="*/ 0 w 6628"/>
                <a:gd name="T7" fmla="*/ 5435 h 6627"/>
                <a:gd name="T8" fmla="*/ 2061 w 6628"/>
                <a:gd name="T9" fmla="*/ 5435 h 6627"/>
                <a:gd name="T10" fmla="*/ 2061 w 6628"/>
                <a:gd name="T11" fmla="*/ 6343 h 6627"/>
                <a:gd name="T12" fmla="*/ 1118 w 6628"/>
                <a:gd name="T13" fmla="*/ 6343 h 6627"/>
                <a:gd name="T14" fmla="*/ 1118 w 6628"/>
                <a:gd name="T15" fmla="*/ 6627 h 6627"/>
                <a:gd name="T16" fmla="*/ 5508 w 6628"/>
                <a:gd name="T17" fmla="*/ 6627 h 6627"/>
                <a:gd name="T18" fmla="*/ 5508 w 6628"/>
                <a:gd name="T19" fmla="*/ 6343 h 6627"/>
                <a:gd name="T20" fmla="*/ 4565 w 6628"/>
                <a:gd name="T21" fmla="*/ 6343 h 6627"/>
                <a:gd name="T22" fmla="*/ 4565 w 6628"/>
                <a:gd name="T23" fmla="*/ 5435 h 6627"/>
                <a:gd name="T24" fmla="*/ 6628 w 6628"/>
                <a:gd name="T25" fmla="*/ 5435 h 6627"/>
                <a:gd name="T26" fmla="*/ 282 w 6628"/>
                <a:gd name="T27" fmla="*/ 282 h 6627"/>
                <a:gd name="T28" fmla="*/ 6344 w 6628"/>
                <a:gd name="T29" fmla="*/ 282 h 6627"/>
                <a:gd name="T30" fmla="*/ 6344 w 6628"/>
                <a:gd name="T31" fmla="*/ 5153 h 6627"/>
                <a:gd name="T32" fmla="*/ 282 w 6628"/>
                <a:gd name="T33" fmla="*/ 5153 h 6627"/>
                <a:gd name="T34" fmla="*/ 282 w 6628"/>
                <a:gd name="T35" fmla="*/ 282 h 6627"/>
                <a:gd name="T36" fmla="*/ 4283 w 6628"/>
                <a:gd name="T37" fmla="*/ 6343 h 6627"/>
                <a:gd name="T38" fmla="*/ 2343 w 6628"/>
                <a:gd name="T39" fmla="*/ 6343 h 6627"/>
                <a:gd name="T40" fmla="*/ 2343 w 6628"/>
                <a:gd name="T41" fmla="*/ 5435 h 6627"/>
                <a:gd name="T42" fmla="*/ 4283 w 6628"/>
                <a:gd name="T43" fmla="*/ 5435 h 6627"/>
                <a:gd name="T44" fmla="*/ 4283 w 6628"/>
                <a:gd name="T45" fmla="*/ 6343 h 6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28" h="6627">
                  <a:moveTo>
                    <a:pt x="6628" y="5435"/>
                  </a:moveTo>
                  <a:lnTo>
                    <a:pt x="6628" y="0"/>
                  </a:lnTo>
                  <a:lnTo>
                    <a:pt x="0" y="0"/>
                  </a:lnTo>
                  <a:lnTo>
                    <a:pt x="0" y="5435"/>
                  </a:lnTo>
                  <a:lnTo>
                    <a:pt x="2061" y="5435"/>
                  </a:lnTo>
                  <a:lnTo>
                    <a:pt x="2061" y="6343"/>
                  </a:lnTo>
                  <a:lnTo>
                    <a:pt x="1118" y="6343"/>
                  </a:lnTo>
                  <a:lnTo>
                    <a:pt x="1118" y="6627"/>
                  </a:lnTo>
                  <a:lnTo>
                    <a:pt x="5508" y="6627"/>
                  </a:lnTo>
                  <a:lnTo>
                    <a:pt x="5508" y="6343"/>
                  </a:lnTo>
                  <a:lnTo>
                    <a:pt x="4565" y="6343"/>
                  </a:lnTo>
                  <a:lnTo>
                    <a:pt x="4565" y="5435"/>
                  </a:lnTo>
                  <a:lnTo>
                    <a:pt x="6628" y="5435"/>
                  </a:lnTo>
                  <a:close/>
                  <a:moveTo>
                    <a:pt x="282" y="282"/>
                  </a:moveTo>
                  <a:lnTo>
                    <a:pt x="6344" y="282"/>
                  </a:lnTo>
                  <a:lnTo>
                    <a:pt x="6344" y="5153"/>
                  </a:lnTo>
                  <a:lnTo>
                    <a:pt x="282" y="5153"/>
                  </a:lnTo>
                  <a:lnTo>
                    <a:pt x="282" y="282"/>
                  </a:lnTo>
                  <a:close/>
                  <a:moveTo>
                    <a:pt x="4283" y="6343"/>
                  </a:moveTo>
                  <a:lnTo>
                    <a:pt x="2343" y="6343"/>
                  </a:lnTo>
                  <a:lnTo>
                    <a:pt x="2343" y="5435"/>
                  </a:lnTo>
                  <a:lnTo>
                    <a:pt x="4283" y="5435"/>
                  </a:lnTo>
                  <a:lnTo>
                    <a:pt x="4283" y="63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539" b="0" i="0" u="none" strike="noStrike" kern="0" cap="none" spc="0" normalizeH="0" baseline="0" noProof="0">
                <a:ln>
                  <a:noFill/>
                </a:ln>
                <a:solidFill>
                  <a:srgbClr val="000000"/>
                </a:solidFill>
                <a:effectLst/>
                <a:uLnTx/>
                <a:uFillTx/>
                <a:latin typeface="Arial"/>
                <a:cs typeface="Arial"/>
                <a:sym typeface="Arial"/>
              </a:endParaRPr>
            </a:p>
          </p:txBody>
        </p:sp>
        <p:sp>
          <p:nvSpPr>
            <p:cNvPr id="16" name="Freeform 6">
              <a:extLst>
                <a:ext uri="{FF2B5EF4-FFF2-40B4-BE49-F238E27FC236}">
                  <a16:creationId xmlns:a16="http://schemas.microsoft.com/office/drawing/2014/main" id="{C001461F-4357-44BB-9586-DC51A42EF48B}"/>
                </a:ext>
              </a:extLst>
            </p:cNvPr>
            <p:cNvSpPr>
              <a:spLocks noEditPoints="1"/>
            </p:cNvSpPr>
            <p:nvPr/>
          </p:nvSpPr>
          <p:spPr bwMode="auto">
            <a:xfrm>
              <a:off x="699566" y="2428536"/>
              <a:ext cx="191326" cy="315183"/>
            </a:xfrm>
            <a:custGeom>
              <a:avLst/>
              <a:gdLst>
                <a:gd name="T0" fmla="*/ 1579 w 1761"/>
                <a:gd name="T1" fmla="*/ 698 h 2901"/>
                <a:gd name="T2" fmla="*/ 1575 w 1761"/>
                <a:gd name="T3" fmla="*/ 626 h 2901"/>
                <a:gd name="T4" fmla="*/ 1565 w 1761"/>
                <a:gd name="T5" fmla="*/ 558 h 2901"/>
                <a:gd name="T6" fmla="*/ 1549 w 1761"/>
                <a:gd name="T7" fmla="*/ 490 h 2901"/>
                <a:gd name="T8" fmla="*/ 1525 w 1761"/>
                <a:gd name="T9" fmla="*/ 426 h 2901"/>
                <a:gd name="T10" fmla="*/ 1495 w 1761"/>
                <a:gd name="T11" fmla="*/ 366 h 2901"/>
                <a:gd name="T12" fmla="*/ 1461 w 1761"/>
                <a:gd name="T13" fmla="*/ 308 h 2901"/>
                <a:gd name="T14" fmla="*/ 1419 w 1761"/>
                <a:gd name="T15" fmla="*/ 254 h 2901"/>
                <a:gd name="T16" fmla="*/ 1375 w 1761"/>
                <a:gd name="T17" fmla="*/ 204 h 2901"/>
                <a:gd name="T18" fmla="*/ 1325 w 1761"/>
                <a:gd name="T19" fmla="*/ 160 h 2901"/>
                <a:gd name="T20" fmla="*/ 1271 w 1761"/>
                <a:gd name="T21" fmla="*/ 118 h 2901"/>
                <a:gd name="T22" fmla="*/ 1213 w 1761"/>
                <a:gd name="T23" fmla="*/ 84 h 2901"/>
                <a:gd name="T24" fmla="*/ 1153 w 1761"/>
                <a:gd name="T25" fmla="*/ 54 h 2901"/>
                <a:gd name="T26" fmla="*/ 1089 w 1761"/>
                <a:gd name="T27" fmla="*/ 30 h 2901"/>
                <a:gd name="T28" fmla="*/ 1021 w 1761"/>
                <a:gd name="T29" fmla="*/ 14 h 2901"/>
                <a:gd name="T30" fmla="*/ 953 w 1761"/>
                <a:gd name="T31" fmla="*/ 4 h 2901"/>
                <a:gd name="T32" fmla="*/ 881 w 1761"/>
                <a:gd name="T33" fmla="*/ 0 h 2901"/>
                <a:gd name="T34" fmla="*/ 845 w 1761"/>
                <a:gd name="T35" fmla="*/ 0 h 2901"/>
                <a:gd name="T36" fmla="*/ 775 w 1761"/>
                <a:gd name="T37" fmla="*/ 8 h 2901"/>
                <a:gd name="T38" fmla="*/ 707 w 1761"/>
                <a:gd name="T39" fmla="*/ 22 h 2901"/>
                <a:gd name="T40" fmla="*/ 640 w 1761"/>
                <a:gd name="T41" fmla="*/ 42 h 2901"/>
                <a:gd name="T42" fmla="*/ 578 w 1761"/>
                <a:gd name="T43" fmla="*/ 68 h 2901"/>
                <a:gd name="T44" fmla="*/ 518 w 1761"/>
                <a:gd name="T45" fmla="*/ 100 h 2901"/>
                <a:gd name="T46" fmla="*/ 462 w 1761"/>
                <a:gd name="T47" fmla="*/ 138 h 2901"/>
                <a:gd name="T48" fmla="*/ 410 w 1761"/>
                <a:gd name="T49" fmla="*/ 182 h 2901"/>
                <a:gd name="T50" fmla="*/ 364 w 1761"/>
                <a:gd name="T51" fmla="*/ 228 h 2901"/>
                <a:gd name="T52" fmla="*/ 320 w 1761"/>
                <a:gd name="T53" fmla="*/ 280 h 2901"/>
                <a:gd name="T54" fmla="*/ 282 w 1761"/>
                <a:gd name="T55" fmla="*/ 336 h 2901"/>
                <a:gd name="T56" fmla="*/ 250 w 1761"/>
                <a:gd name="T57" fmla="*/ 396 h 2901"/>
                <a:gd name="T58" fmla="*/ 224 w 1761"/>
                <a:gd name="T59" fmla="*/ 458 h 2901"/>
                <a:gd name="T60" fmla="*/ 204 w 1761"/>
                <a:gd name="T61" fmla="*/ 524 h 2901"/>
                <a:gd name="T62" fmla="*/ 190 w 1761"/>
                <a:gd name="T63" fmla="*/ 592 h 2901"/>
                <a:gd name="T64" fmla="*/ 182 w 1761"/>
                <a:gd name="T65" fmla="*/ 662 h 2901"/>
                <a:gd name="T66" fmla="*/ 182 w 1761"/>
                <a:gd name="T67" fmla="*/ 948 h 2901"/>
                <a:gd name="T68" fmla="*/ 0 w 1761"/>
                <a:gd name="T69" fmla="*/ 2901 h 2901"/>
                <a:gd name="T70" fmla="*/ 1761 w 1761"/>
                <a:gd name="T71" fmla="*/ 948 h 2901"/>
                <a:gd name="T72" fmla="*/ 1579 w 1761"/>
                <a:gd name="T73" fmla="*/ 698 h 2901"/>
                <a:gd name="T74" fmla="*/ 464 w 1761"/>
                <a:gd name="T75" fmla="*/ 698 h 2901"/>
                <a:gd name="T76" fmla="*/ 472 w 1761"/>
                <a:gd name="T77" fmla="*/ 614 h 2901"/>
                <a:gd name="T78" fmla="*/ 496 w 1761"/>
                <a:gd name="T79" fmla="*/ 536 h 2901"/>
                <a:gd name="T80" fmla="*/ 536 w 1761"/>
                <a:gd name="T81" fmla="*/ 466 h 2901"/>
                <a:gd name="T82" fmla="*/ 586 w 1761"/>
                <a:gd name="T83" fmla="*/ 404 h 2901"/>
                <a:gd name="T84" fmla="*/ 648 w 1761"/>
                <a:gd name="T85" fmla="*/ 354 h 2901"/>
                <a:gd name="T86" fmla="*/ 719 w 1761"/>
                <a:gd name="T87" fmla="*/ 314 h 2901"/>
                <a:gd name="T88" fmla="*/ 797 w 1761"/>
                <a:gd name="T89" fmla="*/ 290 h 2901"/>
                <a:gd name="T90" fmla="*/ 881 w 1761"/>
                <a:gd name="T91" fmla="*/ 282 h 2901"/>
                <a:gd name="T92" fmla="*/ 923 w 1761"/>
                <a:gd name="T93" fmla="*/ 284 h 2901"/>
                <a:gd name="T94" fmla="*/ 1005 w 1761"/>
                <a:gd name="T95" fmla="*/ 300 h 2901"/>
                <a:gd name="T96" fmla="*/ 1079 w 1761"/>
                <a:gd name="T97" fmla="*/ 332 h 2901"/>
                <a:gd name="T98" fmla="*/ 1145 w 1761"/>
                <a:gd name="T99" fmla="*/ 378 h 2901"/>
                <a:gd name="T100" fmla="*/ 1201 w 1761"/>
                <a:gd name="T101" fmla="*/ 434 h 2901"/>
                <a:gd name="T102" fmla="*/ 1247 w 1761"/>
                <a:gd name="T103" fmla="*/ 502 h 2901"/>
                <a:gd name="T104" fmla="*/ 1279 w 1761"/>
                <a:gd name="T105" fmla="*/ 576 h 2901"/>
                <a:gd name="T106" fmla="*/ 1295 w 1761"/>
                <a:gd name="T107" fmla="*/ 658 h 2901"/>
                <a:gd name="T108" fmla="*/ 1303 w 1761"/>
                <a:gd name="T109" fmla="*/ 948 h 2901"/>
                <a:gd name="T110" fmla="*/ 464 w 1761"/>
                <a:gd name="T111" fmla="*/ 698 h 2901"/>
                <a:gd name="T112" fmla="*/ 282 w 1761"/>
                <a:gd name="T113" fmla="*/ 2619 h 2901"/>
                <a:gd name="T114" fmla="*/ 1479 w 1761"/>
                <a:gd name="T115" fmla="*/ 1230 h 2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61" h="2901">
                  <a:moveTo>
                    <a:pt x="1579" y="698"/>
                  </a:moveTo>
                  <a:lnTo>
                    <a:pt x="1579" y="698"/>
                  </a:lnTo>
                  <a:lnTo>
                    <a:pt x="1579" y="662"/>
                  </a:lnTo>
                  <a:lnTo>
                    <a:pt x="1575" y="626"/>
                  </a:lnTo>
                  <a:lnTo>
                    <a:pt x="1571" y="592"/>
                  </a:lnTo>
                  <a:lnTo>
                    <a:pt x="1565" y="558"/>
                  </a:lnTo>
                  <a:lnTo>
                    <a:pt x="1557" y="524"/>
                  </a:lnTo>
                  <a:lnTo>
                    <a:pt x="1549" y="490"/>
                  </a:lnTo>
                  <a:lnTo>
                    <a:pt x="1537" y="458"/>
                  </a:lnTo>
                  <a:lnTo>
                    <a:pt x="1525" y="426"/>
                  </a:lnTo>
                  <a:lnTo>
                    <a:pt x="1511" y="396"/>
                  </a:lnTo>
                  <a:lnTo>
                    <a:pt x="1495" y="366"/>
                  </a:lnTo>
                  <a:lnTo>
                    <a:pt x="1479" y="336"/>
                  </a:lnTo>
                  <a:lnTo>
                    <a:pt x="1461" y="308"/>
                  </a:lnTo>
                  <a:lnTo>
                    <a:pt x="1441" y="280"/>
                  </a:lnTo>
                  <a:lnTo>
                    <a:pt x="1419" y="254"/>
                  </a:lnTo>
                  <a:lnTo>
                    <a:pt x="1397" y="228"/>
                  </a:lnTo>
                  <a:lnTo>
                    <a:pt x="1375" y="204"/>
                  </a:lnTo>
                  <a:lnTo>
                    <a:pt x="1351" y="182"/>
                  </a:lnTo>
                  <a:lnTo>
                    <a:pt x="1325" y="160"/>
                  </a:lnTo>
                  <a:lnTo>
                    <a:pt x="1299" y="138"/>
                  </a:lnTo>
                  <a:lnTo>
                    <a:pt x="1271" y="118"/>
                  </a:lnTo>
                  <a:lnTo>
                    <a:pt x="1243" y="100"/>
                  </a:lnTo>
                  <a:lnTo>
                    <a:pt x="1213" y="84"/>
                  </a:lnTo>
                  <a:lnTo>
                    <a:pt x="1183" y="68"/>
                  </a:lnTo>
                  <a:lnTo>
                    <a:pt x="1153" y="54"/>
                  </a:lnTo>
                  <a:lnTo>
                    <a:pt x="1121" y="42"/>
                  </a:lnTo>
                  <a:lnTo>
                    <a:pt x="1089" y="30"/>
                  </a:lnTo>
                  <a:lnTo>
                    <a:pt x="1055" y="22"/>
                  </a:lnTo>
                  <a:lnTo>
                    <a:pt x="1021" y="14"/>
                  </a:lnTo>
                  <a:lnTo>
                    <a:pt x="987" y="8"/>
                  </a:lnTo>
                  <a:lnTo>
                    <a:pt x="953" y="4"/>
                  </a:lnTo>
                  <a:lnTo>
                    <a:pt x="917" y="0"/>
                  </a:lnTo>
                  <a:lnTo>
                    <a:pt x="881" y="0"/>
                  </a:lnTo>
                  <a:lnTo>
                    <a:pt x="881" y="0"/>
                  </a:lnTo>
                  <a:lnTo>
                    <a:pt x="845" y="0"/>
                  </a:lnTo>
                  <a:lnTo>
                    <a:pt x="809" y="4"/>
                  </a:lnTo>
                  <a:lnTo>
                    <a:pt x="775" y="8"/>
                  </a:lnTo>
                  <a:lnTo>
                    <a:pt x="741" y="14"/>
                  </a:lnTo>
                  <a:lnTo>
                    <a:pt x="707" y="22"/>
                  </a:lnTo>
                  <a:lnTo>
                    <a:pt x="673" y="30"/>
                  </a:lnTo>
                  <a:lnTo>
                    <a:pt x="640" y="42"/>
                  </a:lnTo>
                  <a:lnTo>
                    <a:pt x="608" y="54"/>
                  </a:lnTo>
                  <a:lnTo>
                    <a:pt x="578" y="68"/>
                  </a:lnTo>
                  <a:lnTo>
                    <a:pt x="548" y="84"/>
                  </a:lnTo>
                  <a:lnTo>
                    <a:pt x="518" y="100"/>
                  </a:lnTo>
                  <a:lnTo>
                    <a:pt x="490" y="118"/>
                  </a:lnTo>
                  <a:lnTo>
                    <a:pt x="462" y="138"/>
                  </a:lnTo>
                  <a:lnTo>
                    <a:pt x="436" y="160"/>
                  </a:lnTo>
                  <a:lnTo>
                    <a:pt x="410" y="182"/>
                  </a:lnTo>
                  <a:lnTo>
                    <a:pt x="386" y="204"/>
                  </a:lnTo>
                  <a:lnTo>
                    <a:pt x="364" y="228"/>
                  </a:lnTo>
                  <a:lnTo>
                    <a:pt x="342" y="254"/>
                  </a:lnTo>
                  <a:lnTo>
                    <a:pt x="320" y="280"/>
                  </a:lnTo>
                  <a:lnTo>
                    <a:pt x="302" y="308"/>
                  </a:lnTo>
                  <a:lnTo>
                    <a:pt x="282" y="336"/>
                  </a:lnTo>
                  <a:lnTo>
                    <a:pt x="266" y="366"/>
                  </a:lnTo>
                  <a:lnTo>
                    <a:pt x="250" y="396"/>
                  </a:lnTo>
                  <a:lnTo>
                    <a:pt x="236" y="426"/>
                  </a:lnTo>
                  <a:lnTo>
                    <a:pt x="224" y="458"/>
                  </a:lnTo>
                  <a:lnTo>
                    <a:pt x="214" y="490"/>
                  </a:lnTo>
                  <a:lnTo>
                    <a:pt x="204" y="524"/>
                  </a:lnTo>
                  <a:lnTo>
                    <a:pt x="196" y="558"/>
                  </a:lnTo>
                  <a:lnTo>
                    <a:pt x="190" y="592"/>
                  </a:lnTo>
                  <a:lnTo>
                    <a:pt x="186" y="626"/>
                  </a:lnTo>
                  <a:lnTo>
                    <a:pt x="182" y="662"/>
                  </a:lnTo>
                  <a:lnTo>
                    <a:pt x="182" y="698"/>
                  </a:lnTo>
                  <a:lnTo>
                    <a:pt x="182" y="948"/>
                  </a:lnTo>
                  <a:lnTo>
                    <a:pt x="0" y="948"/>
                  </a:lnTo>
                  <a:lnTo>
                    <a:pt x="0" y="2901"/>
                  </a:lnTo>
                  <a:lnTo>
                    <a:pt x="1761" y="2901"/>
                  </a:lnTo>
                  <a:lnTo>
                    <a:pt x="1761" y="948"/>
                  </a:lnTo>
                  <a:lnTo>
                    <a:pt x="1585" y="948"/>
                  </a:lnTo>
                  <a:lnTo>
                    <a:pt x="1579" y="698"/>
                  </a:lnTo>
                  <a:close/>
                  <a:moveTo>
                    <a:pt x="464" y="698"/>
                  </a:moveTo>
                  <a:lnTo>
                    <a:pt x="464" y="698"/>
                  </a:lnTo>
                  <a:lnTo>
                    <a:pt x="466" y="656"/>
                  </a:lnTo>
                  <a:lnTo>
                    <a:pt x="472" y="614"/>
                  </a:lnTo>
                  <a:lnTo>
                    <a:pt x="482" y="574"/>
                  </a:lnTo>
                  <a:lnTo>
                    <a:pt x="496" y="536"/>
                  </a:lnTo>
                  <a:lnTo>
                    <a:pt x="514" y="500"/>
                  </a:lnTo>
                  <a:lnTo>
                    <a:pt x="536" y="466"/>
                  </a:lnTo>
                  <a:lnTo>
                    <a:pt x="560" y="434"/>
                  </a:lnTo>
                  <a:lnTo>
                    <a:pt x="586" y="404"/>
                  </a:lnTo>
                  <a:lnTo>
                    <a:pt x="616" y="378"/>
                  </a:lnTo>
                  <a:lnTo>
                    <a:pt x="648" y="354"/>
                  </a:lnTo>
                  <a:lnTo>
                    <a:pt x="683" y="332"/>
                  </a:lnTo>
                  <a:lnTo>
                    <a:pt x="719" y="314"/>
                  </a:lnTo>
                  <a:lnTo>
                    <a:pt x="757" y="300"/>
                  </a:lnTo>
                  <a:lnTo>
                    <a:pt x="797" y="290"/>
                  </a:lnTo>
                  <a:lnTo>
                    <a:pt x="839" y="284"/>
                  </a:lnTo>
                  <a:lnTo>
                    <a:pt x="881" y="282"/>
                  </a:lnTo>
                  <a:lnTo>
                    <a:pt x="881" y="282"/>
                  </a:lnTo>
                  <a:lnTo>
                    <a:pt x="923" y="284"/>
                  </a:lnTo>
                  <a:lnTo>
                    <a:pt x="965" y="290"/>
                  </a:lnTo>
                  <a:lnTo>
                    <a:pt x="1005" y="300"/>
                  </a:lnTo>
                  <a:lnTo>
                    <a:pt x="1043" y="314"/>
                  </a:lnTo>
                  <a:lnTo>
                    <a:pt x="1079" y="332"/>
                  </a:lnTo>
                  <a:lnTo>
                    <a:pt x="1113" y="354"/>
                  </a:lnTo>
                  <a:lnTo>
                    <a:pt x="1145" y="378"/>
                  </a:lnTo>
                  <a:lnTo>
                    <a:pt x="1175" y="404"/>
                  </a:lnTo>
                  <a:lnTo>
                    <a:pt x="1201" y="434"/>
                  </a:lnTo>
                  <a:lnTo>
                    <a:pt x="1225" y="466"/>
                  </a:lnTo>
                  <a:lnTo>
                    <a:pt x="1247" y="502"/>
                  </a:lnTo>
                  <a:lnTo>
                    <a:pt x="1265" y="538"/>
                  </a:lnTo>
                  <a:lnTo>
                    <a:pt x="1279" y="576"/>
                  </a:lnTo>
                  <a:lnTo>
                    <a:pt x="1289" y="616"/>
                  </a:lnTo>
                  <a:lnTo>
                    <a:pt x="1295" y="658"/>
                  </a:lnTo>
                  <a:lnTo>
                    <a:pt x="1297" y="702"/>
                  </a:lnTo>
                  <a:lnTo>
                    <a:pt x="1303" y="948"/>
                  </a:lnTo>
                  <a:lnTo>
                    <a:pt x="464" y="948"/>
                  </a:lnTo>
                  <a:lnTo>
                    <a:pt x="464" y="698"/>
                  </a:lnTo>
                  <a:close/>
                  <a:moveTo>
                    <a:pt x="1479" y="2619"/>
                  </a:moveTo>
                  <a:lnTo>
                    <a:pt x="282" y="2619"/>
                  </a:lnTo>
                  <a:lnTo>
                    <a:pt x="282" y="1230"/>
                  </a:lnTo>
                  <a:lnTo>
                    <a:pt x="1479" y="1230"/>
                  </a:lnTo>
                  <a:lnTo>
                    <a:pt x="1479" y="26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539" b="0" i="0" u="none" strike="noStrike" kern="0" cap="none" spc="0" normalizeH="0" baseline="0" noProof="0">
                <a:ln>
                  <a:noFill/>
                </a:ln>
                <a:solidFill>
                  <a:srgbClr val="000000"/>
                </a:solidFill>
                <a:effectLst/>
                <a:uLnTx/>
                <a:uFillTx/>
                <a:latin typeface="Arial"/>
                <a:cs typeface="Arial"/>
                <a:sym typeface="Arial"/>
              </a:endParaRPr>
            </a:p>
          </p:txBody>
        </p:sp>
        <p:sp>
          <p:nvSpPr>
            <p:cNvPr id="17" name="Freeform 7">
              <a:extLst>
                <a:ext uri="{FF2B5EF4-FFF2-40B4-BE49-F238E27FC236}">
                  <a16:creationId xmlns:a16="http://schemas.microsoft.com/office/drawing/2014/main" id="{3DF3629F-9564-47C5-A72E-1FB3924D235E}"/>
                </a:ext>
              </a:extLst>
            </p:cNvPr>
            <p:cNvSpPr>
              <a:spLocks noEditPoints="1"/>
            </p:cNvSpPr>
            <p:nvPr/>
          </p:nvSpPr>
          <p:spPr bwMode="auto">
            <a:xfrm>
              <a:off x="750413" y="2577816"/>
              <a:ext cx="89633" cy="120054"/>
            </a:xfrm>
            <a:custGeom>
              <a:avLst/>
              <a:gdLst>
                <a:gd name="T0" fmla="*/ 555 w 825"/>
                <a:gd name="T1" fmla="*/ 1105 h 1105"/>
                <a:gd name="T2" fmla="*/ 583 w 825"/>
                <a:gd name="T3" fmla="*/ 785 h 1105"/>
                <a:gd name="T4" fmla="*/ 663 w 825"/>
                <a:gd name="T5" fmla="*/ 739 h 1105"/>
                <a:gd name="T6" fmla="*/ 729 w 825"/>
                <a:gd name="T7" fmla="*/ 675 h 1105"/>
                <a:gd name="T8" fmla="*/ 781 w 825"/>
                <a:gd name="T9" fmla="*/ 597 h 1105"/>
                <a:gd name="T10" fmla="*/ 813 w 825"/>
                <a:gd name="T11" fmla="*/ 508 h 1105"/>
                <a:gd name="T12" fmla="*/ 825 w 825"/>
                <a:gd name="T13" fmla="*/ 412 h 1105"/>
                <a:gd name="T14" fmla="*/ 817 w 825"/>
                <a:gd name="T15" fmla="*/ 328 h 1105"/>
                <a:gd name="T16" fmla="*/ 775 w 825"/>
                <a:gd name="T17" fmla="*/ 216 h 1105"/>
                <a:gd name="T18" fmla="*/ 705 w 825"/>
                <a:gd name="T19" fmla="*/ 120 h 1105"/>
                <a:gd name="T20" fmla="*/ 609 w 825"/>
                <a:gd name="T21" fmla="*/ 50 h 1105"/>
                <a:gd name="T22" fmla="*/ 495 w 825"/>
                <a:gd name="T23" fmla="*/ 8 h 1105"/>
                <a:gd name="T24" fmla="*/ 413 w 825"/>
                <a:gd name="T25" fmla="*/ 0 h 1105"/>
                <a:gd name="T26" fmla="*/ 291 w 825"/>
                <a:gd name="T27" fmla="*/ 18 h 1105"/>
                <a:gd name="T28" fmla="*/ 182 w 825"/>
                <a:gd name="T29" fmla="*/ 70 h 1105"/>
                <a:gd name="T30" fmla="*/ 94 w 825"/>
                <a:gd name="T31" fmla="*/ 150 h 1105"/>
                <a:gd name="T32" fmla="*/ 32 w 825"/>
                <a:gd name="T33" fmla="*/ 252 h 1105"/>
                <a:gd name="T34" fmla="*/ 2 w 825"/>
                <a:gd name="T35" fmla="*/ 370 h 1105"/>
                <a:gd name="T36" fmla="*/ 2 w 825"/>
                <a:gd name="T37" fmla="*/ 444 h 1105"/>
                <a:gd name="T38" fmla="*/ 20 w 825"/>
                <a:gd name="T39" fmla="*/ 539 h 1105"/>
                <a:gd name="T40" fmla="*/ 60 w 825"/>
                <a:gd name="T41" fmla="*/ 625 h 1105"/>
                <a:gd name="T42" fmla="*/ 116 w 825"/>
                <a:gd name="T43" fmla="*/ 697 h 1105"/>
                <a:gd name="T44" fmla="*/ 188 w 825"/>
                <a:gd name="T45" fmla="*/ 755 h 1105"/>
                <a:gd name="T46" fmla="*/ 271 w 825"/>
                <a:gd name="T47" fmla="*/ 797 h 1105"/>
                <a:gd name="T48" fmla="*/ 413 w 825"/>
                <a:gd name="T49" fmla="*/ 282 h 1105"/>
                <a:gd name="T50" fmla="*/ 451 w 825"/>
                <a:gd name="T51" fmla="*/ 288 h 1105"/>
                <a:gd name="T52" fmla="*/ 485 w 825"/>
                <a:gd name="T53" fmla="*/ 304 h 1105"/>
                <a:gd name="T54" fmla="*/ 527 w 825"/>
                <a:gd name="T55" fmla="*/ 350 h 1105"/>
                <a:gd name="T56" fmla="*/ 539 w 825"/>
                <a:gd name="T57" fmla="*/ 386 h 1105"/>
                <a:gd name="T58" fmla="*/ 543 w 825"/>
                <a:gd name="T59" fmla="*/ 412 h 1105"/>
                <a:gd name="T60" fmla="*/ 537 w 825"/>
                <a:gd name="T61" fmla="*/ 450 h 1105"/>
                <a:gd name="T62" fmla="*/ 521 w 825"/>
                <a:gd name="T63" fmla="*/ 484 h 1105"/>
                <a:gd name="T64" fmla="*/ 475 w 825"/>
                <a:gd name="T65" fmla="*/ 527 h 1105"/>
                <a:gd name="T66" fmla="*/ 439 w 825"/>
                <a:gd name="T67" fmla="*/ 539 h 1105"/>
                <a:gd name="T68" fmla="*/ 413 w 825"/>
                <a:gd name="T69" fmla="*/ 541 h 1105"/>
                <a:gd name="T70" fmla="*/ 375 w 825"/>
                <a:gd name="T71" fmla="*/ 535 h 1105"/>
                <a:gd name="T72" fmla="*/ 341 w 825"/>
                <a:gd name="T73" fmla="*/ 518 h 1105"/>
                <a:gd name="T74" fmla="*/ 299 w 825"/>
                <a:gd name="T75" fmla="*/ 474 h 1105"/>
                <a:gd name="T76" fmla="*/ 287 w 825"/>
                <a:gd name="T77" fmla="*/ 438 h 1105"/>
                <a:gd name="T78" fmla="*/ 283 w 825"/>
                <a:gd name="T79" fmla="*/ 412 h 1105"/>
                <a:gd name="T80" fmla="*/ 289 w 825"/>
                <a:gd name="T81" fmla="*/ 374 h 1105"/>
                <a:gd name="T82" fmla="*/ 307 w 825"/>
                <a:gd name="T83" fmla="*/ 340 h 1105"/>
                <a:gd name="T84" fmla="*/ 351 w 825"/>
                <a:gd name="T85" fmla="*/ 298 h 1105"/>
                <a:gd name="T86" fmla="*/ 387 w 825"/>
                <a:gd name="T87" fmla="*/ 286 h 1105"/>
                <a:gd name="T88" fmla="*/ 413 w 825"/>
                <a:gd name="T89" fmla="*/ 282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25" h="1105">
                  <a:moveTo>
                    <a:pt x="271" y="797"/>
                  </a:moveTo>
                  <a:lnTo>
                    <a:pt x="271" y="1105"/>
                  </a:lnTo>
                  <a:lnTo>
                    <a:pt x="555" y="1105"/>
                  </a:lnTo>
                  <a:lnTo>
                    <a:pt x="555" y="797"/>
                  </a:lnTo>
                  <a:lnTo>
                    <a:pt x="555" y="797"/>
                  </a:lnTo>
                  <a:lnTo>
                    <a:pt x="583" y="785"/>
                  </a:lnTo>
                  <a:lnTo>
                    <a:pt x="611" y="771"/>
                  </a:lnTo>
                  <a:lnTo>
                    <a:pt x="637" y="755"/>
                  </a:lnTo>
                  <a:lnTo>
                    <a:pt x="663" y="739"/>
                  </a:lnTo>
                  <a:lnTo>
                    <a:pt x="687" y="719"/>
                  </a:lnTo>
                  <a:lnTo>
                    <a:pt x="709" y="697"/>
                  </a:lnTo>
                  <a:lnTo>
                    <a:pt x="729" y="675"/>
                  </a:lnTo>
                  <a:lnTo>
                    <a:pt x="749" y="649"/>
                  </a:lnTo>
                  <a:lnTo>
                    <a:pt x="765" y="625"/>
                  </a:lnTo>
                  <a:lnTo>
                    <a:pt x="781" y="597"/>
                  </a:lnTo>
                  <a:lnTo>
                    <a:pt x="793" y="569"/>
                  </a:lnTo>
                  <a:lnTo>
                    <a:pt x="805" y="539"/>
                  </a:lnTo>
                  <a:lnTo>
                    <a:pt x="813" y="508"/>
                  </a:lnTo>
                  <a:lnTo>
                    <a:pt x="819" y="476"/>
                  </a:lnTo>
                  <a:lnTo>
                    <a:pt x="823" y="444"/>
                  </a:lnTo>
                  <a:lnTo>
                    <a:pt x="825" y="412"/>
                  </a:lnTo>
                  <a:lnTo>
                    <a:pt x="825" y="412"/>
                  </a:lnTo>
                  <a:lnTo>
                    <a:pt x="823" y="370"/>
                  </a:lnTo>
                  <a:lnTo>
                    <a:pt x="817" y="328"/>
                  </a:lnTo>
                  <a:lnTo>
                    <a:pt x="807" y="290"/>
                  </a:lnTo>
                  <a:lnTo>
                    <a:pt x="793" y="252"/>
                  </a:lnTo>
                  <a:lnTo>
                    <a:pt x="775" y="216"/>
                  </a:lnTo>
                  <a:lnTo>
                    <a:pt x="755" y="182"/>
                  </a:lnTo>
                  <a:lnTo>
                    <a:pt x="731" y="150"/>
                  </a:lnTo>
                  <a:lnTo>
                    <a:pt x="705" y="120"/>
                  </a:lnTo>
                  <a:lnTo>
                    <a:pt x="675" y="94"/>
                  </a:lnTo>
                  <a:lnTo>
                    <a:pt x="643" y="70"/>
                  </a:lnTo>
                  <a:lnTo>
                    <a:pt x="609" y="50"/>
                  </a:lnTo>
                  <a:lnTo>
                    <a:pt x="573" y="32"/>
                  </a:lnTo>
                  <a:lnTo>
                    <a:pt x="535" y="18"/>
                  </a:lnTo>
                  <a:lnTo>
                    <a:pt x="495" y="8"/>
                  </a:lnTo>
                  <a:lnTo>
                    <a:pt x="455" y="2"/>
                  </a:lnTo>
                  <a:lnTo>
                    <a:pt x="413" y="0"/>
                  </a:lnTo>
                  <a:lnTo>
                    <a:pt x="413" y="0"/>
                  </a:lnTo>
                  <a:lnTo>
                    <a:pt x="371" y="2"/>
                  </a:lnTo>
                  <a:lnTo>
                    <a:pt x="331" y="8"/>
                  </a:lnTo>
                  <a:lnTo>
                    <a:pt x="291" y="18"/>
                  </a:lnTo>
                  <a:lnTo>
                    <a:pt x="253" y="32"/>
                  </a:lnTo>
                  <a:lnTo>
                    <a:pt x="217" y="50"/>
                  </a:lnTo>
                  <a:lnTo>
                    <a:pt x="182" y="70"/>
                  </a:lnTo>
                  <a:lnTo>
                    <a:pt x="150" y="94"/>
                  </a:lnTo>
                  <a:lnTo>
                    <a:pt x="122" y="120"/>
                  </a:lnTo>
                  <a:lnTo>
                    <a:pt x="94" y="150"/>
                  </a:lnTo>
                  <a:lnTo>
                    <a:pt x="70" y="182"/>
                  </a:lnTo>
                  <a:lnTo>
                    <a:pt x="50" y="216"/>
                  </a:lnTo>
                  <a:lnTo>
                    <a:pt x="32" y="252"/>
                  </a:lnTo>
                  <a:lnTo>
                    <a:pt x="18" y="290"/>
                  </a:lnTo>
                  <a:lnTo>
                    <a:pt x="8" y="328"/>
                  </a:lnTo>
                  <a:lnTo>
                    <a:pt x="2" y="370"/>
                  </a:lnTo>
                  <a:lnTo>
                    <a:pt x="0" y="412"/>
                  </a:lnTo>
                  <a:lnTo>
                    <a:pt x="0" y="412"/>
                  </a:lnTo>
                  <a:lnTo>
                    <a:pt x="2" y="444"/>
                  </a:lnTo>
                  <a:lnTo>
                    <a:pt x="6" y="476"/>
                  </a:lnTo>
                  <a:lnTo>
                    <a:pt x="12" y="508"/>
                  </a:lnTo>
                  <a:lnTo>
                    <a:pt x="20" y="539"/>
                  </a:lnTo>
                  <a:lnTo>
                    <a:pt x="32" y="569"/>
                  </a:lnTo>
                  <a:lnTo>
                    <a:pt x="44" y="597"/>
                  </a:lnTo>
                  <a:lnTo>
                    <a:pt x="60" y="625"/>
                  </a:lnTo>
                  <a:lnTo>
                    <a:pt x="76" y="649"/>
                  </a:lnTo>
                  <a:lnTo>
                    <a:pt x="96" y="675"/>
                  </a:lnTo>
                  <a:lnTo>
                    <a:pt x="116" y="697"/>
                  </a:lnTo>
                  <a:lnTo>
                    <a:pt x="138" y="719"/>
                  </a:lnTo>
                  <a:lnTo>
                    <a:pt x="162" y="739"/>
                  </a:lnTo>
                  <a:lnTo>
                    <a:pt x="188" y="755"/>
                  </a:lnTo>
                  <a:lnTo>
                    <a:pt x="215" y="771"/>
                  </a:lnTo>
                  <a:lnTo>
                    <a:pt x="243" y="785"/>
                  </a:lnTo>
                  <a:lnTo>
                    <a:pt x="271" y="797"/>
                  </a:lnTo>
                  <a:lnTo>
                    <a:pt x="271" y="797"/>
                  </a:lnTo>
                  <a:close/>
                  <a:moveTo>
                    <a:pt x="413" y="282"/>
                  </a:moveTo>
                  <a:lnTo>
                    <a:pt x="413" y="282"/>
                  </a:lnTo>
                  <a:lnTo>
                    <a:pt x="427" y="284"/>
                  </a:lnTo>
                  <a:lnTo>
                    <a:pt x="439" y="286"/>
                  </a:lnTo>
                  <a:lnTo>
                    <a:pt x="451" y="288"/>
                  </a:lnTo>
                  <a:lnTo>
                    <a:pt x="463" y="292"/>
                  </a:lnTo>
                  <a:lnTo>
                    <a:pt x="475" y="298"/>
                  </a:lnTo>
                  <a:lnTo>
                    <a:pt x="485" y="304"/>
                  </a:lnTo>
                  <a:lnTo>
                    <a:pt x="505" y="320"/>
                  </a:lnTo>
                  <a:lnTo>
                    <a:pt x="521" y="340"/>
                  </a:lnTo>
                  <a:lnTo>
                    <a:pt x="527" y="350"/>
                  </a:lnTo>
                  <a:lnTo>
                    <a:pt x="533" y="362"/>
                  </a:lnTo>
                  <a:lnTo>
                    <a:pt x="537" y="374"/>
                  </a:lnTo>
                  <a:lnTo>
                    <a:pt x="539" y="386"/>
                  </a:lnTo>
                  <a:lnTo>
                    <a:pt x="541" y="398"/>
                  </a:lnTo>
                  <a:lnTo>
                    <a:pt x="543" y="412"/>
                  </a:lnTo>
                  <a:lnTo>
                    <a:pt x="543" y="412"/>
                  </a:lnTo>
                  <a:lnTo>
                    <a:pt x="541" y="424"/>
                  </a:lnTo>
                  <a:lnTo>
                    <a:pt x="539" y="438"/>
                  </a:lnTo>
                  <a:lnTo>
                    <a:pt x="537" y="450"/>
                  </a:lnTo>
                  <a:lnTo>
                    <a:pt x="533" y="462"/>
                  </a:lnTo>
                  <a:lnTo>
                    <a:pt x="527" y="474"/>
                  </a:lnTo>
                  <a:lnTo>
                    <a:pt x="521" y="484"/>
                  </a:lnTo>
                  <a:lnTo>
                    <a:pt x="505" y="502"/>
                  </a:lnTo>
                  <a:lnTo>
                    <a:pt x="485" y="518"/>
                  </a:lnTo>
                  <a:lnTo>
                    <a:pt x="475" y="527"/>
                  </a:lnTo>
                  <a:lnTo>
                    <a:pt x="463" y="531"/>
                  </a:lnTo>
                  <a:lnTo>
                    <a:pt x="451" y="535"/>
                  </a:lnTo>
                  <a:lnTo>
                    <a:pt x="439" y="539"/>
                  </a:lnTo>
                  <a:lnTo>
                    <a:pt x="427" y="541"/>
                  </a:lnTo>
                  <a:lnTo>
                    <a:pt x="413" y="541"/>
                  </a:lnTo>
                  <a:lnTo>
                    <a:pt x="413" y="541"/>
                  </a:lnTo>
                  <a:lnTo>
                    <a:pt x="399" y="541"/>
                  </a:lnTo>
                  <a:lnTo>
                    <a:pt x="387" y="539"/>
                  </a:lnTo>
                  <a:lnTo>
                    <a:pt x="375" y="535"/>
                  </a:lnTo>
                  <a:lnTo>
                    <a:pt x="363" y="531"/>
                  </a:lnTo>
                  <a:lnTo>
                    <a:pt x="351" y="527"/>
                  </a:lnTo>
                  <a:lnTo>
                    <a:pt x="341" y="518"/>
                  </a:lnTo>
                  <a:lnTo>
                    <a:pt x="321" y="502"/>
                  </a:lnTo>
                  <a:lnTo>
                    <a:pt x="307" y="484"/>
                  </a:lnTo>
                  <a:lnTo>
                    <a:pt x="299" y="474"/>
                  </a:lnTo>
                  <a:lnTo>
                    <a:pt x="295" y="462"/>
                  </a:lnTo>
                  <a:lnTo>
                    <a:pt x="289" y="450"/>
                  </a:lnTo>
                  <a:lnTo>
                    <a:pt x="287" y="438"/>
                  </a:lnTo>
                  <a:lnTo>
                    <a:pt x="285" y="424"/>
                  </a:lnTo>
                  <a:lnTo>
                    <a:pt x="283" y="412"/>
                  </a:lnTo>
                  <a:lnTo>
                    <a:pt x="283" y="412"/>
                  </a:lnTo>
                  <a:lnTo>
                    <a:pt x="285" y="398"/>
                  </a:lnTo>
                  <a:lnTo>
                    <a:pt x="287" y="386"/>
                  </a:lnTo>
                  <a:lnTo>
                    <a:pt x="289" y="374"/>
                  </a:lnTo>
                  <a:lnTo>
                    <a:pt x="295" y="362"/>
                  </a:lnTo>
                  <a:lnTo>
                    <a:pt x="299" y="350"/>
                  </a:lnTo>
                  <a:lnTo>
                    <a:pt x="307" y="340"/>
                  </a:lnTo>
                  <a:lnTo>
                    <a:pt x="321" y="320"/>
                  </a:lnTo>
                  <a:lnTo>
                    <a:pt x="341" y="304"/>
                  </a:lnTo>
                  <a:lnTo>
                    <a:pt x="351" y="298"/>
                  </a:lnTo>
                  <a:lnTo>
                    <a:pt x="363" y="292"/>
                  </a:lnTo>
                  <a:lnTo>
                    <a:pt x="375" y="288"/>
                  </a:lnTo>
                  <a:lnTo>
                    <a:pt x="387" y="286"/>
                  </a:lnTo>
                  <a:lnTo>
                    <a:pt x="399" y="284"/>
                  </a:lnTo>
                  <a:lnTo>
                    <a:pt x="413" y="282"/>
                  </a:lnTo>
                  <a:lnTo>
                    <a:pt x="413" y="2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539" b="0" i="0" u="none" strike="noStrike" kern="0" cap="none" spc="0" normalizeH="0" baseline="0" noProof="0">
                <a:ln>
                  <a:noFill/>
                </a:ln>
                <a:solidFill>
                  <a:srgbClr val="000000"/>
                </a:solidFill>
                <a:effectLst/>
                <a:uLnTx/>
                <a:uFillTx/>
                <a:latin typeface="Arial"/>
                <a:cs typeface="Arial"/>
                <a:sym typeface="Arial"/>
              </a:endParaRPr>
            </a:p>
          </p:txBody>
        </p:sp>
        <p:sp>
          <p:nvSpPr>
            <p:cNvPr id="18" name="Freeform 8">
              <a:extLst>
                <a:ext uri="{FF2B5EF4-FFF2-40B4-BE49-F238E27FC236}">
                  <a16:creationId xmlns:a16="http://schemas.microsoft.com/office/drawing/2014/main" id="{C5534007-B811-4D9F-B503-B68CBA0D3B89}"/>
                </a:ext>
              </a:extLst>
            </p:cNvPr>
            <p:cNvSpPr>
              <a:spLocks noEditPoints="1"/>
            </p:cNvSpPr>
            <p:nvPr/>
          </p:nvSpPr>
          <p:spPr bwMode="auto">
            <a:xfrm>
              <a:off x="928049" y="2466780"/>
              <a:ext cx="226962" cy="186763"/>
            </a:xfrm>
            <a:custGeom>
              <a:avLst/>
              <a:gdLst>
                <a:gd name="T0" fmla="*/ 1846 w 2089"/>
                <a:gd name="T1" fmla="*/ 784 h 1719"/>
                <a:gd name="T2" fmla="*/ 1927 w 2089"/>
                <a:gd name="T3" fmla="*/ 738 h 1719"/>
                <a:gd name="T4" fmla="*/ 1995 w 2089"/>
                <a:gd name="T5" fmla="*/ 674 h 1719"/>
                <a:gd name="T6" fmla="*/ 2045 w 2089"/>
                <a:gd name="T7" fmla="*/ 596 h 1719"/>
                <a:gd name="T8" fmla="*/ 2077 w 2089"/>
                <a:gd name="T9" fmla="*/ 508 h 1719"/>
                <a:gd name="T10" fmla="*/ 2089 w 2089"/>
                <a:gd name="T11" fmla="*/ 412 h 1719"/>
                <a:gd name="T12" fmla="*/ 2081 w 2089"/>
                <a:gd name="T13" fmla="*/ 328 h 1719"/>
                <a:gd name="T14" fmla="*/ 2039 w 2089"/>
                <a:gd name="T15" fmla="*/ 216 h 1719"/>
                <a:gd name="T16" fmla="*/ 1969 w 2089"/>
                <a:gd name="T17" fmla="*/ 120 h 1719"/>
                <a:gd name="T18" fmla="*/ 1873 w 2089"/>
                <a:gd name="T19" fmla="*/ 50 h 1719"/>
                <a:gd name="T20" fmla="*/ 1760 w 2089"/>
                <a:gd name="T21" fmla="*/ 8 h 1719"/>
                <a:gd name="T22" fmla="*/ 1676 w 2089"/>
                <a:gd name="T23" fmla="*/ 0 h 1719"/>
                <a:gd name="T24" fmla="*/ 1554 w 2089"/>
                <a:gd name="T25" fmla="*/ 18 h 1719"/>
                <a:gd name="T26" fmla="*/ 1446 w 2089"/>
                <a:gd name="T27" fmla="*/ 70 h 1719"/>
                <a:gd name="T28" fmla="*/ 1358 w 2089"/>
                <a:gd name="T29" fmla="*/ 150 h 1719"/>
                <a:gd name="T30" fmla="*/ 1298 w 2089"/>
                <a:gd name="T31" fmla="*/ 252 h 1719"/>
                <a:gd name="T32" fmla="*/ 1266 w 2089"/>
                <a:gd name="T33" fmla="*/ 370 h 1719"/>
                <a:gd name="T34" fmla="*/ 1266 w 2089"/>
                <a:gd name="T35" fmla="*/ 444 h 1719"/>
                <a:gd name="T36" fmla="*/ 1284 w 2089"/>
                <a:gd name="T37" fmla="*/ 538 h 1719"/>
                <a:gd name="T38" fmla="*/ 1324 w 2089"/>
                <a:gd name="T39" fmla="*/ 624 h 1719"/>
                <a:gd name="T40" fmla="*/ 1380 w 2089"/>
                <a:gd name="T41" fmla="*/ 696 h 1719"/>
                <a:gd name="T42" fmla="*/ 1452 w 2089"/>
                <a:gd name="T43" fmla="*/ 754 h 1719"/>
                <a:gd name="T44" fmla="*/ 1536 w 2089"/>
                <a:gd name="T45" fmla="*/ 796 h 1719"/>
                <a:gd name="T46" fmla="*/ 0 w 2089"/>
                <a:gd name="T47" fmla="*/ 1719 h 1719"/>
                <a:gd name="T48" fmla="*/ 1676 w 2089"/>
                <a:gd name="T49" fmla="*/ 282 h 1719"/>
                <a:gd name="T50" fmla="*/ 1702 w 2089"/>
                <a:gd name="T51" fmla="*/ 286 h 1719"/>
                <a:gd name="T52" fmla="*/ 1738 w 2089"/>
                <a:gd name="T53" fmla="*/ 298 h 1719"/>
                <a:gd name="T54" fmla="*/ 1784 w 2089"/>
                <a:gd name="T55" fmla="*/ 340 h 1719"/>
                <a:gd name="T56" fmla="*/ 1800 w 2089"/>
                <a:gd name="T57" fmla="*/ 374 h 1719"/>
                <a:gd name="T58" fmla="*/ 1806 w 2089"/>
                <a:gd name="T59" fmla="*/ 412 h 1719"/>
                <a:gd name="T60" fmla="*/ 1804 w 2089"/>
                <a:gd name="T61" fmla="*/ 438 h 1719"/>
                <a:gd name="T62" fmla="*/ 1790 w 2089"/>
                <a:gd name="T63" fmla="*/ 474 h 1719"/>
                <a:gd name="T64" fmla="*/ 1748 w 2089"/>
                <a:gd name="T65" fmla="*/ 518 h 1719"/>
                <a:gd name="T66" fmla="*/ 1714 w 2089"/>
                <a:gd name="T67" fmla="*/ 534 h 1719"/>
                <a:gd name="T68" fmla="*/ 1676 w 2089"/>
                <a:gd name="T69" fmla="*/ 540 h 1719"/>
                <a:gd name="T70" fmla="*/ 1650 w 2089"/>
                <a:gd name="T71" fmla="*/ 538 h 1719"/>
                <a:gd name="T72" fmla="*/ 1616 w 2089"/>
                <a:gd name="T73" fmla="*/ 526 h 1719"/>
                <a:gd name="T74" fmla="*/ 1570 w 2089"/>
                <a:gd name="T75" fmla="*/ 484 h 1719"/>
                <a:gd name="T76" fmla="*/ 1554 w 2089"/>
                <a:gd name="T77" fmla="*/ 450 h 1719"/>
                <a:gd name="T78" fmla="*/ 1548 w 2089"/>
                <a:gd name="T79" fmla="*/ 412 h 1719"/>
                <a:gd name="T80" fmla="*/ 1550 w 2089"/>
                <a:gd name="T81" fmla="*/ 386 h 1719"/>
                <a:gd name="T82" fmla="*/ 1564 w 2089"/>
                <a:gd name="T83" fmla="*/ 350 h 1719"/>
                <a:gd name="T84" fmla="*/ 1604 w 2089"/>
                <a:gd name="T85" fmla="*/ 304 h 1719"/>
                <a:gd name="T86" fmla="*/ 1638 w 2089"/>
                <a:gd name="T87" fmla="*/ 288 h 1719"/>
                <a:gd name="T88" fmla="*/ 1676 w 2089"/>
                <a:gd name="T89" fmla="*/ 282 h 1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89" h="1719">
                  <a:moveTo>
                    <a:pt x="1818" y="796"/>
                  </a:moveTo>
                  <a:lnTo>
                    <a:pt x="1818" y="796"/>
                  </a:lnTo>
                  <a:lnTo>
                    <a:pt x="1846" y="784"/>
                  </a:lnTo>
                  <a:lnTo>
                    <a:pt x="1875" y="770"/>
                  </a:lnTo>
                  <a:lnTo>
                    <a:pt x="1903" y="754"/>
                  </a:lnTo>
                  <a:lnTo>
                    <a:pt x="1927" y="738"/>
                  </a:lnTo>
                  <a:lnTo>
                    <a:pt x="1951" y="718"/>
                  </a:lnTo>
                  <a:lnTo>
                    <a:pt x="1973" y="696"/>
                  </a:lnTo>
                  <a:lnTo>
                    <a:pt x="1995" y="674"/>
                  </a:lnTo>
                  <a:lnTo>
                    <a:pt x="2013" y="648"/>
                  </a:lnTo>
                  <a:lnTo>
                    <a:pt x="2031" y="624"/>
                  </a:lnTo>
                  <a:lnTo>
                    <a:pt x="2045" y="596"/>
                  </a:lnTo>
                  <a:lnTo>
                    <a:pt x="2059" y="568"/>
                  </a:lnTo>
                  <a:lnTo>
                    <a:pt x="2069" y="538"/>
                  </a:lnTo>
                  <a:lnTo>
                    <a:pt x="2077" y="508"/>
                  </a:lnTo>
                  <a:lnTo>
                    <a:pt x="2085" y="476"/>
                  </a:lnTo>
                  <a:lnTo>
                    <a:pt x="2087" y="444"/>
                  </a:lnTo>
                  <a:lnTo>
                    <a:pt x="2089" y="412"/>
                  </a:lnTo>
                  <a:lnTo>
                    <a:pt x="2089" y="412"/>
                  </a:lnTo>
                  <a:lnTo>
                    <a:pt x="2087" y="370"/>
                  </a:lnTo>
                  <a:lnTo>
                    <a:pt x="2081" y="328"/>
                  </a:lnTo>
                  <a:lnTo>
                    <a:pt x="2071" y="290"/>
                  </a:lnTo>
                  <a:lnTo>
                    <a:pt x="2057" y="252"/>
                  </a:lnTo>
                  <a:lnTo>
                    <a:pt x="2039" y="216"/>
                  </a:lnTo>
                  <a:lnTo>
                    <a:pt x="2019" y="182"/>
                  </a:lnTo>
                  <a:lnTo>
                    <a:pt x="1995" y="150"/>
                  </a:lnTo>
                  <a:lnTo>
                    <a:pt x="1969" y="120"/>
                  </a:lnTo>
                  <a:lnTo>
                    <a:pt x="1939" y="94"/>
                  </a:lnTo>
                  <a:lnTo>
                    <a:pt x="1907" y="70"/>
                  </a:lnTo>
                  <a:lnTo>
                    <a:pt x="1873" y="50"/>
                  </a:lnTo>
                  <a:lnTo>
                    <a:pt x="1836" y="32"/>
                  </a:lnTo>
                  <a:lnTo>
                    <a:pt x="1798" y="18"/>
                  </a:lnTo>
                  <a:lnTo>
                    <a:pt x="1760" y="8"/>
                  </a:lnTo>
                  <a:lnTo>
                    <a:pt x="1718" y="2"/>
                  </a:lnTo>
                  <a:lnTo>
                    <a:pt x="1676" y="0"/>
                  </a:lnTo>
                  <a:lnTo>
                    <a:pt x="1676" y="0"/>
                  </a:lnTo>
                  <a:lnTo>
                    <a:pt x="1634" y="2"/>
                  </a:lnTo>
                  <a:lnTo>
                    <a:pt x="1594" y="8"/>
                  </a:lnTo>
                  <a:lnTo>
                    <a:pt x="1554" y="18"/>
                  </a:lnTo>
                  <a:lnTo>
                    <a:pt x="1516" y="32"/>
                  </a:lnTo>
                  <a:lnTo>
                    <a:pt x="1480" y="50"/>
                  </a:lnTo>
                  <a:lnTo>
                    <a:pt x="1446" y="70"/>
                  </a:lnTo>
                  <a:lnTo>
                    <a:pt x="1414" y="94"/>
                  </a:lnTo>
                  <a:lnTo>
                    <a:pt x="1386" y="120"/>
                  </a:lnTo>
                  <a:lnTo>
                    <a:pt x="1358" y="150"/>
                  </a:lnTo>
                  <a:lnTo>
                    <a:pt x="1336" y="182"/>
                  </a:lnTo>
                  <a:lnTo>
                    <a:pt x="1314" y="216"/>
                  </a:lnTo>
                  <a:lnTo>
                    <a:pt x="1298" y="252"/>
                  </a:lnTo>
                  <a:lnTo>
                    <a:pt x="1284" y="290"/>
                  </a:lnTo>
                  <a:lnTo>
                    <a:pt x="1274" y="328"/>
                  </a:lnTo>
                  <a:lnTo>
                    <a:pt x="1266" y="370"/>
                  </a:lnTo>
                  <a:lnTo>
                    <a:pt x="1264" y="412"/>
                  </a:lnTo>
                  <a:lnTo>
                    <a:pt x="1264" y="412"/>
                  </a:lnTo>
                  <a:lnTo>
                    <a:pt x="1266" y="444"/>
                  </a:lnTo>
                  <a:lnTo>
                    <a:pt x="1270" y="476"/>
                  </a:lnTo>
                  <a:lnTo>
                    <a:pt x="1276" y="508"/>
                  </a:lnTo>
                  <a:lnTo>
                    <a:pt x="1284" y="538"/>
                  </a:lnTo>
                  <a:lnTo>
                    <a:pt x="1296" y="568"/>
                  </a:lnTo>
                  <a:lnTo>
                    <a:pt x="1308" y="596"/>
                  </a:lnTo>
                  <a:lnTo>
                    <a:pt x="1324" y="624"/>
                  </a:lnTo>
                  <a:lnTo>
                    <a:pt x="1342" y="648"/>
                  </a:lnTo>
                  <a:lnTo>
                    <a:pt x="1360" y="674"/>
                  </a:lnTo>
                  <a:lnTo>
                    <a:pt x="1380" y="696"/>
                  </a:lnTo>
                  <a:lnTo>
                    <a:pt x="1402" y="718"/>
                  </a:lnTo>
                  <a:lnTo>
                    <a:pt x="1426" y="738"/>
                  </a:lnTo>
                  <a:lnTo>
                    <a:pt x="1452" y="754"/>
                  </a:lnTo>
                  <a:lnTo>
                    <a:pt x="1478" y="770"/>
                  </a:lnTo>
                  <a:lnTo>
                    <a:pt x="1506" y="784"/>
                  </a:lnTo>
                  <a:lnTo>
                    <a:pt x="1536" y="796"/>
                  </a:lnTo>
                  <a:lnTo>
                    <a:pt x="1536" y="1436"/>
                  </a:lnTo>
                  <a:lnTo>
                    <a:pt x="0" y="1436"/>
                  </a:lnTo>
                  <a:lnTo>
                    <a:pt x="0" y="1719"/>
                  </a:lnTo>
                  <a:lnTo>
                    <a:pt x="1818" y="1719"/>
                  </a:lnTo>
                  <a:lnTo>
                    <a:pt x="1818" y="796"/>
                  </a:lnTo>
                  <a:close/>
                  <a:moveTo>
                    <a:pt x="1676" y="282"/>
                  </a:moveTo>
                  <a:lnTo>
                    <a:pt x="1676" y="282"/>
                  </a:lnTo>
                  <a:lnTo>
                    <a:pt x="1690" y="284"/>
                  </a:lnTo>
                  <a:lnTo>
                    <a:pt x="1702" y="286"/>
                  </a:lnTo>
                  <a:lnTo>
                    <a:pt x="1714" y="288"/>
                  </a:lnTo>
                  <a:lnTo>
                    <a:pt x="1726" y="292"/>
                  </a:lnTo>
                  <a:lnTo>
                    <a:pt x="1738" y="298"/>
                  </a:lnTo>
                  <a:lnTo>
                    <a:pt x="1748" y="304"/>
                  </a:lnTo>
                  <a:lnTo>
                    <a:pt x="1768" y="320"/>
                  </a:lnTo>
                  <a:lnTo>
                    <a:pt x="1784" y="340"/>
                  </a:lnTo>
                  <a:lnTo>
                    <a:pt x="1790" y="350"/>
                  </a:lnTo>
                  <a:lnTo>
                    <a:pt x="1796" y="362"/>
                  </a:lnTo>
                  <a:lnTo>
                    <a:pt x="1800" y="374"/>
                  </a:lnTo>
                  <a:lnTo>
                    <a:pt x="1804" y="386"/>
                  </a:lnTo>
                  <a:lnTo>
                    <a:pt x="1806" y="398"/>
                  </a:lnTo>
                  <a:lnTo>
                    <a:pt x="1806" y="412"/>
                  </a:lnTo>
                  <a:lnTo>
                    <a:pt x="1806" y="412"/>
                  </a:lnTo>
                  <a:lnTo>
                    <a:pt x="1806" y="424"/>
                  </a:lnTo>
                  <a:lnTo>
                    <a:pt x="1804" y="438"/>
                  </a:lnTo>
                  <a:lnTo>
                    <a:pt x="1800" y="450"/>
                  </a:lnTo>
                  <a:lnTo>
                    <a:pt x="1796" y="462"/>
                  </a:lnTo>
                  <a:lnTo>
                    <a:pt x="1790" y="474"/>
                  </a:lnTo>
                  <a:lnTo>
                    <a:pt x="1784" y="484"/>
                  </a:lnTo>
                  <a:lnTo>
                    <a:pt x="1768" y="502"/>
                  </a:lnTo>
                  <a:lnTo>
                    <a:pt x="1748" y="518"/>
                  </a:lnTo>
                  <a:lnTo>
                    <a:pt x="1738" y="526"/>
                  </a:lnTo>
                  <a:lnTo>
                    <a:pt x="1726" y="530"/>
                  </a:lnTo>
                  <a:lnTo>
                    <a:pt x="1714" y="534"/>
                  </a:lnTo>
                  <a:lnTo>
                    <a:pt x="1702" y="538"/>
                  </a:lnTo>
                  <a:lnTo>
                    <a:pt x="1690" y="540"/>
                  </a:lnTo>
                  <a:lnTo>
                    <a:pt x="1676" y="540"/>
                  </a:lnTo>
                  <a:lnTo>
                    <a:pt x="1676" y="540"/>
                  </a:lnTo>
                  <a:lnTo>
                    <a:pt x="1664" y="540"/>
                  </a:lnTo>
                  <a:lnTo>
                    <a:pt x="1650" y="538"/>
                  </a:lnTo>
                  <a:lnTo>
                    <a:pt x="1638" y="534"/>
                  </a:lnTo>
                  <a:lnTo>
                    <a:pt x="1626" y="530"/>
                  </a:lnTo>
                  <a:lnTo>
                    <a:pt x="1616" y="526"/>
                  </a:lnTo>
                  <a:lnTo>
                    <a:pt x="1604" y="518"/>
                  </a:lnTo>
                  <a:lnTo>
                    <a:pt x="1586" y="502"/>
                  </a:lnTo>
                  <a:lnTo>
                    <a:pt x="1570" y="484"/>
                  </a:lnTo>
                  <a:lnTo>
                    <a:pt x="1564" y="474"/>
                  </a:lnTo>
                  <a:lnTo>
                    <a:pt x="1558" y="462"/>
                  </a:lnTo>
                  <a:lnTo>
                    <a:pt x="1554" y="450"/>
                  </a:lnTo>
                  <a:lnTo>
                    <a:pt x="1550" y="438"/>
                  </a:lnTo>
                  <a:lnTo>
                    <a:pt x="1548" y="424"/>
                  </a:lnTo>
                  <a:lnTo>
                    <a:pt x="1548" y="412"/>
                  </a:lnTo>
                  <a:lnTo>
                    <a:pt x="1548" y="412"/>
                  </a:lnTo>
                  <a:lnTo>
                    <a:pt x="1548" y="398"/>
                  </a:lnTo>
                  <a:lnTo>
                    <a:pt x="1550" y="386"/>
                  </a:lnTo>
                  <a:lnTo>
                    <a:pt x="1554" y="374"/>
                  </a:lnTo>
                  <a:lnTo>
                    <a:pt x="1558" y="362"/>
                  </a:lnTo>
                  <a:lnTo>
                    <a:pt x="1564" y="350"/>
                  </a:lnTo>
                  <a:lnTo>
                    <a:pt x="1570" y="340"/>
                  </a:lnTo>
                  <a:lnTo>
                    <a:pt x="1586" y="320"/>
                  </a:lnTo>
                  <a:lnTo>
                    <a:pt x="1604" y="304"/>
                  </a:lnTo>
                  <a:lnTo>
                    <a:pt x="1616" y="298"/>
                  </a:lnTo>
                  <a:lnTo>
                    <a:pt x="1626" y="292"/>
                  </a:lnTo>
                  <a:lnTo>
                    <a:pt x="1638" y="288"/>
                  </a:lnTo>
                  <a:lnTo>
                    <a:pt x="1650" y="286"/>
                  </a:lnTo>
                  <a:lnTo>
                    <a:pt x="1664" y="284"/>
                  </a:lnTo>
                  <a:lnTo>
                    <a:pt x="1676" y="282"/>
                  </a:lnTo>
                  <a:lnTo>
                    <a:pt x="1676" y="2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539" b="0" i="0" u="none" strike="noStrike" kern="0" cap="none" spc="0" normalizeH="0" baseline="0" noProof="0">
                <a:ln>
                  <a:noFill/>
                </a:ln>
                <a:solidFill>
                  <a:srgbClr val="000000"/>
                </a:solidFill>
                <a:effectLst/>
                <a:uLnTx/>
                <a:uFillTx/>
                <a:latin typeface="Arial"/>
                <a:cs typeface="Arial"/>
                <a:sym typeface="Arial"/>
              </a:endParaRPr>
            </a:p>
          </p:txBody>
        </p:sp>
        <p:sp>
          <p:nvSpPr>
            <p:cNvPr id="19" name="Freeform 9">
              <a:extLst>
                <a:ext uri="{FF2B5EF4-FFF2-40B4-BE49-F238E27FC236}">
                  <a16:creationId xmlns:a16="http://schemas.microsoft.com/office/drawing/2014/main" id="{0E86E779-6100-48FD-8098-B75DC9FC8FB7}"/>
                </a:ext>
              </a:extLst>
            </p:cNvPr>
            <p:cNvSpPr>
              <a:spLocks noEditPoints="1"/>
            </p:cNvSpPr>
            <p:nvPr/>
          </p:nvSpPr>
          <p:spPr bwMode="auto">
            <a:xfrm>
              <a:off x="928049" y="2570863"/>
              <a:ext cx="311054" cy="164382"/>
            </a:xfrm>
            <a:custGeom>
              <a:avLst/>
              <a:gdLst>
                <a:gd name="T0" fmla="*/ 2409 w 2863"/>
                <a:gd name="T1" fmla="*/ 2 h 1513"/>
                <a:gd name="T2" fmla="*/ 2291 w 2863"/>
                <a:gd name="T3" fmla="*/ 32 h 1513"/>
                <a:gd name="T4" fmla="*/ 2191 w 2863"/>
                <a:gd name="T5" fmla="*/ 94 h 1513"/>
                <a:gd name="T6" fmla="*/ 2111 w 2863"/>
                <a:gd name="T7" fmla="*/ 182 h 1513"/>
                <a:gd name="T8" fmla="*/ 2059 w 2863"/>
                <a:gd name="T9" fmla="*/ 290 h 1513"/>
                <a:gd name="T10" fmla="*/ 2041 w 2863"/>
                <a:gd name="T11" fmla="*/ 412 h 1513"/>
                <a:gd name="T12" fmla="*/ 2045 w 2863"/>
                <a:gd name="T13" fmla="*/ 474 h 1513"/>
                <a:gd name="T14" fmla="*/ 2069 w 2863"/>
                <a:gd name="T15" fmla="*/ 560 h 1513"/>
                <a:gd name="T16" fmla="*/ 2109 w 2863"/>
                <a:gd name="T17" fmla="*/ 641 h 1513"/>
                <a:gd name="T18" fmla="*/ 2165 w 2863"/>
                <a:gd name="T19" fmla="*/ 707 h 1513"/>
                <a:gd name="T20" fmla="*/ 2235 w 2863"/>
                <a:gd name="T21" fmla="*/ 761 h 1513"/>
                <a:gd name="T22" fmla="*/ 2287 w 2863"/>
                <a:gd name="T23" fmla="*/ 1229 h 1513"/>
                <a:gd name="T24" fmla="*/ 2569 w 2863"/>
                <a:gd name="T25" fmla="*/ 1513 h 1513"/>
                <a:gd name="T26" fmla="*/ 2601 w 2863"/>
                <a:gd name="T27" fmla="*/ 795 h 1513"/>
                <a:gd name="T28" fmla="*/ 2687 w 2863"/>
                <a:gd name="T29" fmla="*/ 749 h 1513"/>
                <a:gd name="T30" fmla="*/ 2759 w 2863"/>
                <a:gd name="T31" fmla="*/ 685 h 1513"/>
                <a:gd name="T32" fmla="*/ 2815 w 2863"/>
                <a:gd name="T33" fmla="*/ 605 h 1513"/>
                <a:gd name="T34" fmla="*/ 2851 w 2863"/>
                <a:gd name="T35" fmla="*/ 512 h 1513"/>
                <a:gd name="T36" fmla="*/ 2863 w 2863"/>
                <a:gd name="T37" fmla="*/ 412 h 1513"/>
                <a:gd name="T38" fmla="*/ 2855 w 2863"/>
                <a:gd name="T39" fmla="*/ 328 h 1513"/>
                <a:gd name="T40" fmla="*/ 2813 w 2863"/>
                <a:gd name="T41" fmla="*/ 216 h 1513"/>
                <a:gd name="T42" fmla="*/ 2743 w 2863"/>
                <a:gd name="T43" fmla="*/ 120 h 1513"/>
                <a:gd name="T44" fmla="*/ 2649 w 2863"/>
                <a:gd name="T45" fmla="*/ 50 h 1513"/>
                <a:gd name="T46" fmla="*/ 2535 w 2863"/>
                <a:gd name="T47" fmla="*/ 8 h 1513"/>
                <a:gd name="T48" fmla="*/ 2451 w 2863"/>
                <a:gd name="T49" fmla="*/ 0 h 1513"/>
                <a:gd name="T50" fmla="*/ 2439 w 2863"/>
                <a:gd name="T51" fmla="*/ 540 h 1513"/>
                <a:gd name="T52" fmla="*/ 2401 w 2863"/>
                <a:gd name="T53" fmla="*/ 530 h 1513"/>
                <a:gd name="T54" fmla="*/ 2361 w 2863"/>
                <a:gd name="T55" fmla="*/ 504 h 1513"/>
                <a:gd name="T56" fmla="*/ 2333 w 2863"/>
                <a:gd name="T57" fmla="*/ 462 h 1513"/>
                <a:gd name="T58" fmla="*/ 2323 w 2863"/>
                <a:gd name="T59" fmla="*/ 424 h 1513"/>
                <a:gd name="T60" fmla="*/ 2323 w 2863"/>
                <a:gd name="T61" fmla="*/ 398 h 1513"/>
                <a:gd name="T62" fmla="*/ 2333 w 2863"/>
                <a:gd name="T63" fmla="*/ 362 h 1513"/>
                <a:gd name="T64" fmla="*/ 2361 w 2863"/>
                <a:gd name="T65" fmla="*/ 320 h 1513"/>
                <a:gd name="T66" fmla="*/ 2401 w 2863"/>
                <a:gd name="T67" fmla="*/ 292 h 1513"/>
                <a:gd name="T68" fmla="*/ 2439 w 2863"/>
                <a:gd name="T69" fmla="*/ 284 h 1513"/>
                <a:gd name="T70" fmla="*/ 2465 w 2863"/>
                <a:gd name="T71" fmla="*/ 284 h 1513"/>
                <a:gd name="T72" fmla="*/ 2503 w 2863"/>
                <a:gd name="T73" fmla="*/ 292 h 1513"/>
                <a:gd name="T74" fmla="*/ 2543 w 2863"/>
                <a:gd name="T75" fmla="*/ 320 h 1513"/>
                <a:gd name="T76" fmla="*/ 2571 w 2863"/>
                <a:gd name="T77" fmla="*/ 362 h 1513"/>
                <a:gd name="T78" fmla="*/ 2581 w 2863"/>
                <a:gd name="T79" fmla="*/ 398 h 1513"/>
                <a:gd name="T80" fmla="*/ 2581 w 2863"/>
                <a:gd name="T81" fmla="*/ 424 h 1513"/>
                <a:gd name="T82" fmla="*/ 2571 w 2863"/>
                <a:gd name="T83" fmla="*/ 462 h 1513"/>
                <a:gd name="T84" fmla="*/ 2543 w 2863"/>
                <a:gd name="T85" fmla="*/ 504 h 1513"/>
                <a:gd name="T86" fmla="*/ 2503 w 2863"/>
                <a:gd name="T87" fmla="*/ 530 h 1513"/>
                <a:gd name="T88" fmla="*/ 2465 w 2863"/>
                <a:gd name="T89" fmla="*/ 540 h 1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63" h="1513">
                  <a:moveTo>
                    <a:pt x="2451" y="0"/>
                  </a:moveTo>
                  <a:lnTo>
                    <a:pt x="2451" y="0"/>
                  </a:lnTo>
                  <a:lnTo>
                    <a:pt x="2409" y="2"/>
                  </a:lnTo>
                  <a:lnTo>
                    <a:pt x="2369" y="8"/>
                  </a:lnTo>
                  <a:lnTo>
                    <a:pt x="2329" y="18"/>
                  </a:lnTo>
                  <a:lnTo>
                    <a:pt x="2291" y="32"/>
                  </a:lnTo>
                  <a:lnTo>
                    <a:pt x="2255" y="50"/>
                  </a:lnTo>
                  <a:lnTo>
                    <a:pt x="2221" y="70"/>
                  </a:lnTo>
                  <a:lnTo>
                    <a:pt x="2191" y="94"/>
                  </a:lnTo>
                  <a:lnTo>
                    <a:pt x="2161" y="120"/>
                  </a:lnTo>
                  <a:lnTo>
                    <a:pt x="2135" y="150"/>
                  </a:lnTo>
                  <a:lnTo>
                    <a:pt x="2111" y="182"/>
                  </a:lnTo>
                  <a:lnTo>
                    <a:pt x="2091" y="216"/>
                  </a:lnTo>
                  <a:lnTo>
                    <a:pt x="2073" y="252"/>
                  </a:lnTo>
                  <a:lnTo>
                    <a:pt x="2059" y="290"/>
                  </a:lnTo>
                  <a:lnTo>
                    <a:pt x="2049" y="328"/>
                  </a:lnTo>
                  <a:lnTo>
                    <a:pt x="2043" y="370"/>
                  </a:lnTo>
                  <a:lnTo>
                    <a:pt x="2041" y="412"/>
                  </a:lnTo>
                  <a:lnTo>
                    <a:pt x="2041" y="412"/>
                  </a:lnTo>
                  <a:lnTo>
                    <a:pt x="2041" y="442"/>
                  </a:lnTo>
                  <a:lnTo>
                    <a:pt x="2045" y="474"/>
                  </a:lnTo>
                  <a:lnTo>
                    <a:pt x="2051" y="504"/>
                  </a:lnTo>
                  <a:lnTo>
                    <a:pt x="2059" y="532"/>
                  </a:lnTo>
                  <a:lnTo>
                    <a:pt x="2069" y="560"/>
                  </a:lnTo>
                  <a:lnTo>
                    <a:pt x="2081" y="589"/>
                  </a:lnTo>
                  <a:lnTo>
                    <a:pt x="2093" y="615"/>
                  </a:lnTo>
                  <a:lnTo>
                    <a:pt x="2109" y="641"/>
                  </a:lnTo>
                  <a:lnTo>
                    <a:pt x="2127" y="663"/>
                  </a:lnTo>
                  <a:lnTo>
                    <a:pt x="2145" y="687"/>
                  </a:lnTo>
                  <a:lnTo>
                    <a:pt x="2165" y="707"/>
                  </a:lnTo>
                  <a:lnTo>
                    <a:pt x="2187" y="727"/>
                  </a:lnTo>
                  <a:lnTo>
                    <a:pt x="2211" y="745"/>
                  </a:lnTo>
                  <a:lnTo>
                    <a:pt x="2235" y="761"/>
                  </a:lnTo>
                  <a:lnTo>
                    <a:pt x="2261" y="777"/>
                  </a:lnTo>
                  <a:lnTo>
                    <a:pt x="2287" y="789"/>
                  </a:lnTo>
                  <a:lnTo>
                    <a:pt x="2287" y="1229"/>
                  </a:lnTo>
                  <a:lnTo>
                    <a:pt x="0" y="1229"/>
                  </a:lnTo>
                  <a:lnTo>
                    <a:pt x="0" y="1513"/>
                  </a:lnTo>
                  <a:lnTo>
                    <a:pt x="2569" y="1513"/>
                  </a:lnTo>
                  <a:lnTo>
                    <a:pt x="2569" y="805"/>
                  </a:lnTo>
                  <a:lnTo>
                    <a:pt x="2569" y="805"/>
                  </a:lnTo>
                  <a:lnTo>
                    <a:pt x="2601" y="795"/>
                  </a:lnTo>
                  <a:lnTo>
                    <a:pt x="2631" y="781"/>
                  </a:lnTo>
                  <a:lnTo>
                    <a:pt x="2659" y="767"/>
                  </a:lnTo>
                  <a:lnTo>
                    <a:pt x="2687" y="749"/>
                  </a:lnTo>
                  <a:lnTo>
                    <a:pt x="2713" y="729"/>
                  </a:lnTo>
                  <a:lnTo>
                    <a:pt x="2737" y="707"/>
                  </a:lnTo>
                  <a:lnTo>
                    <a:pt x="2759" y="685"/>
                  </a:lnTo>
                  <a:lnTo>
                    <a:pt x="2781" y="659"/>
                  </a:lnTo>
                  <a:lnTo>
                    <a:pt x="2799" y="633"/>
                  </a:lnTo>
                  <a:lnTo>
                    <a:pt x="2815" y="605"/>
                  </a:lnTo>
                  <a:lnTo>
                    <a:pt x="2829" y="574"/>
                  </a:lnTo>
                  <a:lnTo>
                    <a:pt x="2841" y="544"/>
                  </a:lnTo>
                  <a:lnTo>
                    <a:pt x="2851" y="512"/>
                  </a:lnTo>
                  <a:lnTo>
                    <a:pt x="2859" y="480"/>
                  </a:lnTo>
                  <a:lnTo>
                    <a:pt x="2863" y="446"/>
                  </a:lnTo>
                  <a:lnTo>
                    <a:pt x="2863" y="412"/>
                  </a:lnTo>
                  <a:lnTo>
                    <a:pt x="2863" y="412"/>
                  </a:lnTo>
                  <a:lnTo>
                    <a:pt x="2861" y="370"/>
                  </a:lnTo>
                  <a:lnTo>
                    <a:pt x="2855" y="328"/>
                  </a:lnTo>
                  <a:lnTo>
                    <a:pt x="2845" y="290"/>
                  </a:lnTo>
                  <a:lnTo>
                    <a:pt x="2831" y="252"/>
                  </a:lnTo>
                  <a:lnTo>
                    <a:pt x="2813" y="216"/>
                  </a:lnTo>
                  <a:lnTo>
                    <a:pt x="2793" y="182"/>
                  </a:lnTo>
                  <a:lnTo>
                    <a:pt x="2769" y="150"/>
                  </a:lnTo>
                  <a:lnTo>
                    <a:pt x="2743" y="120"/>
                  </a:lnTo>
                  <a:lnTo>
                    <a:pt x="2713" y="94"/>
                  </a:lnTo>
                  <a:lnTo>
                    <a:pt x="2683" y="70"/>
                  </a:lnTo>
                  <a:lnTo>
                    <a:pt x="2649" y="50"/>
                  </a:lnTo>
                  <a:lnTo>
                    <a:pt x="2613" y="32"/>
                  </a:lnTo>
                  <a:lnTo>
                    <a:pt x="2575" y="18"/>
                  </a:lnTo>
                  <a:lnTo>
                    <a:pt x="2535" y="8"/>
                  </a:lnTo>
                  <a:lnTo>
                    <a:pt x="2495" y="2"/>
                  </a:lnTo>
                  <a:lnTo>
                    <a:pt x="2451" y="0"/>
                  </a:lnTo>
                  <a:lnTo>
                    <a:pt x="2451" y="0"/>
                  </a:lnTo>
                  <a:close/>
                  <a:moveTo>
                    <a:pt x="2451" y="540"/>
                  </a:moveTo>
                  <a:lnTo>
                    <a:pt x="2451" y="540"/>
                  </a:lnTo>
                  <a:lnTo>
                    <a:pt x="2439" y="540"/>
                  </a:lnTo>
                  <a:lnTo>
                    <a:pt x="2425" y="538"/>
                  </a:lnTo>
                  <a:lnTo>
                    <a:pt x="2413" y="536"/>
                  </a:lnTo>
                  <a:lnTo>
                    <a:pt x="2401" y="530"/>
                  </a:lnTo>
                  <a:lnTo>
                    <a:pt x="2391" y="526"/>
                  </a:lnTo>
                  <a:lnTo>
                    <a:pt x="2379" y="518"/>
                  </a:lnTo>
                  <a:lnTo>
                    <a:pt x="2361" y="504"/>
                  </a:lnTo>
                  <a:lnTo>
                    <a:pt x="2345" y="484"/>
                  </a:lnTo>
                  <a:lnTo>
                    <a:pt x="2339" y="474"/>
                  </a:lnTo>
                  <a:lnTo>
                    <a:pt x="2333" y="462"/>
                  </a:lnTo>
                  <a:lnTo>
                    <a:pt x="2329" y="450"/>
                  </a:lnTo>
                  <a:lnTo>
                    <a:pt x="2325" y="438"/>
                  </a:lnTo>
                  <a:lnTo>
                    <a:pt x="2323" y="424"/>
                  </a:lnTo>
                  <a:lnTo>
                    <a:pt x="2323" y="412"/>
                  </a:lnTo>
                  <a:lnTo>
                    <a:pt x="2323" y="412"/>
                  </a:lnTo>
                  <a:lnTo>
                    <a:pt x="2323" y="398"/>
                  </a:lnTo>
                  <a:lnTo>
                    <a:pt x="2325" y="386"/>
                  </a:lnTo>
                  <a:lnTo>
                    <a:pt x="2329" y="374"/>
                  </a:lnTo>
                  <a:lnTo>
                    <a:pt x="2333" y="362"/>
                  </a:lnTo>
                  <a:lnTo>
                    <a:pt x="2339" y="350"/>
                  </a:lnTo>
                  <a:lnTo>
                    <a:pt x="2345" y="340"/>
                  </a:lnTo>
                  <a:lnTo>
                    <a:pt x="2361" y="320"/>
                  </a:lnTo>
                  <a:lnTo>
                    <a:pt x="2379" y="304"/>
                  </a:lnTo>
                  <a:lnTo>
                    <a:pt x="2391" y="298"/>
                  </a:lnTo>
                  <a:lnTo>
                    <a:pt x="2401" y="292"/>
                  </a:lnTo>
                  <a:lnTo>
                    <a:pt x="2413" y="288"/>
                  </a:lnTo>
                  <a:lnTo>
                    <a:pt x="2425" y="286"/>
                  </a:lnTo>
                  <a:lnTo>
                    <a:pt x="2439" y="284"/>
                  </a:lnTo>
                  <a:lnTo>
                    <a:pt x="2451" y="282"/>
                  </a:lnTo>
                  <a:lnTo>
                    <a:pt x="2451" y="282"/>
                  </a:lnTo>
                  <a:lnTo>
                    <a:pt x="2465" y="284"/>
                  </a:lnTo>
                  <a:lnTo>
                    <a:pt x="2477" y="286"/>
                  </a:lnTo>
                  <a:lnTo>
                    <a:pt x="2491" y="288"/>
                  </a:lnTo>
                  <a:lnTo>
                    <a:pt x="2503" y="292"/>
                  </a:lnTo>
                  <a:lnTo>
                    <a:pt x="2513" y="298"/>
                  </a:lnTo>
                  <a:lnTo>
                    <a:pt x="2525" y="304"/>
                  </a:lnTo>
                  <a:lnTo>
                    <a:pt x="2543" y="320"/>
                  </a:lnTo>
                  <a:lnTo>
                    <a:pt x="2559" y="340"/>
                  </a:lnTo>
                  <a:lnTo>
                    <a:pt x="2565" y="350"/>
                  </a:lnTo>
                  <a:lnTo>
                    <a:pt x="2571" y="362"/>
                  </a:lnTo>
                  <a:lnTo>
                    <a:pt x="2575" y="374"/>
                  </a:lnTo>
                  <a:lnTo>
                    <a:pt x="2579" y="386"/>
                  </a:lnTo>
                  <a:lnTo>
                    <a:pt x="2581" y="398"/>
                  </a:lnTo>
                  <a:lnTo>
                    <a:pt x="2581" y="412"/>
                  </a:lnTo>
                  <a:lnTo>
                    <a:pt x="2581" y="412"/>
                  </a:lnTo>
                  <a:lnTo>
                    <a:pt x="2581" y="424"/>
                  </a:lnTo>
                  <a:lnTo>
                    <a:pt x="2579" y="438"/>
                  </a:lnTo>
                  <a:lnTo>
                    <a:pt x="2575" y="450"/>
                  </a:lnTo>
                  <a:lnTo>
                    <a:pt x="2571" y="462"/>
                  </a:lnTo>
                  <a:lnTo>
                    <a:pt x="2565" y="474"/>
                  </a:lnTo>
                  <a:lnTo>
                    <a:pt x="2559" y="484"/>
                  </a:lnTo>
                  <a:lnTo>
                    <a:pt x="2543" y="504"/>
                  </a:lnTo>
                  <a:lnTo>
                    <a:pt x="2525" y="518"/>
                  </a:lnTo>
                  <a:lnTo>
                    <a:pt x="2513" y="526"/>
                  </a:lnTo>
                  <a:lnTo>
                    <a:pt x="2503" y="530"/>
                  </a:lnTo>
                  <a:lnTo>
                    <a:pt x="2491" y="536"/>
                  </a:lnTo>
                  <a:lnTo>
                    <a:pt x="2477" y="538"/>
                  </a:lnTo>
                  <a:lnTo>
                    <a:pt x="2465" y="540"/>
                  </a:lnTo>
                  <a:lnTo>
                    <a:pt x="2451" y="540"/>
                  </a:lnTo>
                  <a:lnTo>
                    <a:pt x="2451"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539"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0" name="Group 19">
            <a:extLst>
              <a:ext uri="{FF2B5EF4-FFF2-40B4-BE49-F238E27FC236}">
                <a16:creationId xmlns:a16="http://schemas.microsoft.com/office/drawing/2014/main" id="{FD0DBE49-FBF7-45CE-8D98-E033CF96F3EF}"/>
              </a:ext>
            </a:extLst>
          </p:cNvPr>
          <p:cNvGrpSpPr/>
          <p:nvPr/>
        </p:nvGrpSpPr>
        <p:grpSpPr>
          <a:xfrm>
            <a:off x="612390" y="3219172"/>
            <a:ext cx="714669" cy="701970"/>
            <a:chOff x="612390" y="3228697"/>
            <a:chExt cx="714669" cy="701970"/>
          </a:xfrm>
        </p:grpSpPr>
        <p:sp>
          <p:nvSpPr>
            <p:cNvPr id="21" name="Rectangle 20">
              <a:extLst>
                <a:ext uri="{FF2B5EF4-FFF2-40B4-BE49-F238E27FC236}">
                  <a16:creationId xmlns:a16="http://schemas.microsoft.com/office/drawing/2014/main" id="{23E62B26-E99A-4B8D-B5ED-DD568A38AEAA}"/>
                </a:ext>
              </a:extLst>
            </p:cNvPr>
            <p:cNvSpPr/>
            <p:nvPr/>
          </p:nvSpPr>
          <p:spPr>
            <a:xfrm>
              <a:off x="612390" y="3228697"/>
              <a:ext cx="701970" cy="701970"/>
            </a:xfrm>
            <a:prstGeom prst="rect">
              <a:avLst/>
            </a:prstGeom>
            <a:solidFill>
              <a:srgbClr val="D9395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GB" sz="1197" b="0" i="0" u="none" strike="noStrike" kern="0" cap="none" spc="0" normalizeH="0" baseline="0" noProof="0">
                <a:ln>
                  <a:noFill/>
                </a:ln>
                <a:solidFill>
                  <a:srgbClr val="464646"/>
                </a:solidFill>
                <a:effectLst/>
                <a:uLnTx/>
                <a:uFillTx/>
                <a:latin typeface="Arial"/>
                <a:ea typeface="+mn-ea"/>
                <a:cs typeface="+mn-cs"/>
                <a:sym typeface="Arial"/>
              </a:endParaRPr>
            </a:p>
          </p:txBody>
        </p:sp>
        <p:grpSp>
          <p:nvGrpSpPr>
            <p:cNvPr id="22" name="Group 21">
              <a:extLst>
                <a:ext uri="{FF2B5EF4-FFF2-40B4-BE49-F238E27FC236}">
                  <a16:creationId xmlns:a16="http://schemas.microsoft.com/office/drawing/2014/main" id="{6B396947-786F-4751-A03B-D01081EB82CD}"/>
                </a:ext>
              </a:extLst>
            </p:cNvPr>
            <p:cNvGrpSpPr/>
            <p:nvPr/>
          </p:nvGrpSpPr>
          <p:grpSpPr>
            <a:xfrm>
              <a:off x="620677" y="3298809"/>
              <a:ext cx="706382" cy="561747"/>
              <a:chOff x="620677" y="3298809"/>
              <a:chExt cx="706382" cy="561747"/>
            </a:xfrm>
          </p:grpSpPr>
          <p:sp>
            <p:nvSpPr>
              <p:cNvPr id="23" name="Right Arrow 109">
                <a:extLst>
                  <a:ext uri="{FF2B5EF4-FFF2-40B4-BE49-F238E27FC236}">
                    <a16:creationId xmlns:a16="http://schemas.microsoft.com/office/drawing/2014/main" id="{48F455E2-C4CF-4E93-8198-93EF0BD7CD8A}"/>
                  </a:ext>
                </a:extLst>
              </p:cNvPr>
              <p:cNvSpPr/>
              <p:nvPr/>
            </p:nvSpPr>
            <p:spPr>
              <a:xfrm>
                <a:off x="768343" y="3298809"/>
                <a:ext cx="456829" cy="561747"/>
              </a:xfrm>
              <a:prstGeom prst="rightArrow">
                <a:avLst>
                  <a:gd name="adj1" fmla="val 50000"/>
                  <a:gd name="adj2" fmla="val 70468"/>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GB" sz="1197" b="0" i="0" u="none" strike="noStrike" kern="0" cap="none" spc="0" normalizeH="0" baseline="0" noProof="0">
                  <a:ln>
                    <a:noFill/>
                  </a:ln>
                  <a:solidFill>
                    <a:srgbClr val="464646"/>
                  </a:solidFill>
                  <a:effectLst/>
                  <a:uLnTx/>
                  <a:uFillTx/>
                  <a:latin typeface="Arial"/>
                  <a:ea typeface="+mn-ea"/>
                  <a:cs typeface="+mn-cs"/>
                  <a:sym typeface="Arial"/>
                </a:endParaRPr>
              </a:p>
            </p:txBody>
          </p:sp>
          <p:sp>
            <p:nvSpPr>
              <p:cNvPr id="24" name="TextBox 23">
                <a:extLst>
                  <a:ext uri="{FF2B5EF4-FFF2-40B4-BE49-F238E27FC236}">
                    <a16:creationId xmlns:a16="http://schemas.microsoft.com/office/drawing/2014/main" id="{2AE9A35F-7257-4AD2-B046-0BDEC83ECCFE}"/>
                  </a:ext>
                </a:extLst>
              </p:cNvPr>
              <p:cNvSpPr txBox="1"/>
              <p:nvPr/>
            </p:nvSpPr>
            <p:spPr>
              <a:xfrm>
                <a:off x="620677" y="3421773"/>
                <a:ext cx="706382" cy="32919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GB" sz="1539" b="0" i="0" u="none" strike="noStrike" kern="0" cap="none" spc="0" normalizeH="0" baseline="0" noProof="0" dirty="0">
                    <a:ln>
                      <a:noFill/>
                    </a:ln>
                    <a:solidFill>
                      <a:srgbClr val="464646"/>
                    </a:solidFill>
                    <a:effectLst/>
                    <a:uLnTx/>
                    <a:uFillTx/>
                    <a:latin typeface="Arial"/>
                    <a:cs typeface="Arial"/>
                    <a:sym typeface="Arial"/>
                  </a:rPr>
                  <a:t>2</a:t>
                </a:r>
              </a:p>
            </p:txBody>
          </p:sp>
        </p:grpSp>
      </p:grpSp>
      <p:grpSp>
        <p:nvGrpSpPr>
          <p:cNvPr id="25" name="Group 76">
            <a:extLst>
              <a:ext uri="{FF2B5EF4-FFF2-40B4-BE49-F238E27FC236}">
                <a16:creationId xmlns:a16="http://schemas.microsoft.com/office/drawing/2014/main" id="{58911D39-ED2D-4DF7-9B89-05D76C6E7EC8}"/>
              </a:ext>
            </a:extLst>
          </p:cNvPr>
          <p:cNvGrpSpPr>
            <a:grpSpLocks noChangeAspect="1"/>
          </p:cNvGrpSpPr>
          <p:nvPr/>
        </p:nvGrpSpPr>
        <p:grpSpPr bwMode="auto">
          <a:xfrm>
            <a:off x="11323986" y="3336989"/>
            <a:ext cx="466404" cy="466334"/>
            <a:chOff x="986" y="0"/>
            <a:chExt cx="6673" cy="6672"/>
          </a:xfrm>
          <a:solidFill>
            <a:srgbClr val="000000"/>
          </a:solidFill>
        </p:grpSpPr>
        <p:sp>
          <p:nvSpPr>
            <p:cNvPr id="26" name="Freeform 77">
              <a:extLst>
                <a:ext uri="{FF2B5EF4-FFF2-40B4-BE49-F238E27FC236}">
                  <a16:creationId xmlns:a16="http://schemas.microsoft.com/office/drawing/2014/main" id="{DD53173E-64D9-42AB-AB68-678A2991B306}"/>
                </a:ext>
              </a:extLst>
            </p:cNvPr>
            <p:cNvSpPr>
              <a:spLocks noEditPoints="1"/>
            </p:cNvSpPr>
            <p:nvPr/>
          </p:nvSpPr>
          <p:spPr bwMode="auto">
            <a:xfrm>
              <a:off x="986" y="0"/>
              <a:ext cx="6673" cy="6672"/>
            </a:xfrm>
            <a:custGeom>
              <a:avLst/>
              <a:gdLst>
                <a:gd name="T0" fmla="*/ 0 w 6673"/>
                <a:gd name="T1" fmla="*/ 0 h 6672"/>
                <a:gd name="T2" fmla="*/ 0 w 6673"/>
                <a:gd name="T3" fmla="*/ 6672 h 6672"/>
                <a:gd name="T4" fmla="*/ 6673 w 6673"/>
                <a:gd name="T5" fmla="*/ 6672 h 6672"/>
                <a:gd name="T6" fmla="*/ 6673 w 6673"/>
                <a:gd name="T7" fmla="*/ 0 h 6672"/>
                <a:gd name="T8" fmla="*/ 0 w 6673"/>
                <a:gd name="T9" fmla="*/ 0 h 6672"/>
                <a:gd name="T10" fmla="*/ 6389 w 6673"/>
                <a:gd name="T11" fmla="*/ 6386 h 6672"/>
                <a:gd name="T12" fmla="*/ 284 w 6673"/>
                <a:gd name="T13" fmla="*/ 6386 h 6672"/>
                <a:gd name="T14" fmla="*/ 284 w 6673"/>
                <a:gd name="T15" fmla="*/ 286 h 6672"/>
                <a:gd name="T16" fmla="*/ 6389 w 6673"/>
                <a:gd name="T17" fmla="*/ 286 h 6672"/>
                <a:gd name="T18" fmla="*/ 6389 w 6673"/>
                <a:gd name="T19" fmla="*/ 6386 h 6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73" h="6672">
                  <a:moveTo>
                    <a:pt x="0" y="0"/>
                  </a:moveTo>
                  <a:lnTo>
                    <a:pt x="0" y="6672"/>
                  </a:lnTo>
                  <a:lnTo>
                    <a:pt x="6673" y="6672"/>
                  </a:lnTo>
                  <a:lnTo>
                    <a:pt x="6673" y="0"/>
                  </a:lnTo>
                  <a:lnTo>
                    <a:pt x="0" y="0"/>
                  </a:lnTo>
                  <a:close/>
                  <a:moveTo>
                    <a:pt x="6389" y="6386"/>
                  </a:moveTo>
                  <a:lnTo>
                    <a:pt x="284" y="6386"/>
                  </a:lnTo>
                  <a:lnTo>
                    <a:pt x="284" y="286"/>
                  </a:lnTo>
                  <a:lnTo>
                    <a:pt x="6389" y="286"/>
                  </a:lnTo>
                  <a:lnTo>
                    <a:pt x="6389" y="6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539" b="0" i="0" u="none" strike="noStrike" kern="0" cap="none" spc="0" normalizeH="0" baseline="0" noProof="0">
                <a:ln>
                  <a:noFill/>
                </a:ln>
                <a:solidFill>
                  <a:srgbClr val="000000"/>
                </a:solidFill>
                <a:effectLst/>
                <a:uLnTx/>
                <a:uFillTx/>
                <a:latin typeface="Arial"/>
                <a:cs typeface="Arial"/>
                <a:sym typeface="Arial"/>
              </a:endParaRPr>
            </a:p>
          </p:txBody>
        </p:sp>
        <p:sp>
          <p:nvSpPr>
            <p:cNvPr id="27" name="Freeform 78">
              <a:extLst>
                <a:ext uri="{FF2B5EF4-FFF2-40B4-BE49-F238E27FC236}">
                  <a16:creationId xmlns:a16="http://schemas.microsoft.com/office/drawing/2014/main" id="{F766187F-CDF5-494F-94A6-FF0FA5019AB2}"/>
                </a:ext>
              </a:extLst>
            </p:cNvPr>
            <p:cNvSpPr>
              <a:spLocks noEditPoints="1"/>
            </p:cNvSpPr>
            <p:nvPr/>
          </p:nvSpPr>
          <p:spPr bwMode="auto">
            <a:xfrm>
              <a:off x="1700" y="674"/>
              <a:ext cx="5287" cy="5284"/>
            </a:xfrm>
            <a:custGeom>
              <a:avLst/>
              <a:gdLst>
                <a:gd name="T0" fmla="*/ 2148 w 5287"/>
                <a:gd name="T1" fmla="*/ 3859 h 5284"/>
                <a:gd name="T2" fmla="*/ 2745 w 5287"/>
                <a:gd name="T3" fmla="*/ 4099 h 5284"/>
                <a:gd name="T4" fmla="*/ 3263 w 5287"/>
                <a:gd name="T5" fmla="*/ 4151 h 5284"/>
                <a:gd name="T6" fmla="*/ 3619 w 5287"/>
                <a:gd name="T7" fmla="*/ 4111 h 5284"/>
                <a:gd name="T8" fmla="*/ 3959 w 5287"/>
                <a:gd name="T9" fmla="*/ 4013 h 5284"/>
                <a:gd name="T10" fmla="*/ 4277 w 5287"/>
                <a:gd name="T11" fmla="*/ 3859 h 5284"/>
                <a:gd name="T12" fmla="*/ 4565 w 5287"/>
                <a:gd name="T13" fmla="*/ 3649 h 5284"/>
                <a:gd name="T14" fmla="*/ 4787 w 5287"/>
                <a:gd name="T15" fmla="*/ 3427 h 5284"/>
                <a:gd name="T16" fmla="*/ 4999 w 5287"/>
                <a:gd name="T17" fmla="*/ 3131 h 5284"/>
                <a:gd name="T18" fmla="*/ 5153 w 5287"/>
                <a:gd name="T19" fmla="*/ 2809 h 5284"/>
                <a:gd name="T20" fmla="*/ 5249 w 5287"/>
                <a:gd name="T21" fmla="*/ 2471 h 5284"/>
                <a:gd name="T22" fmla="*/ 5265 w 5287"/>
                <a:gd name="T23" fmla="*/ 1777 h 5284"/>
                <a:gd name="T24" fmla="*/ 5169 w 5287"/>
                <a:gd name="T25" fmla="*/ 1387 h 5284"/>
                <a:gd name="T26" fmla="*/ 5025 w 5287"/>
                <a:gd name="T27" fmla="*/ 1063 h 5284"/>
                <a:gd name="T28" fmla="*/ 4821 w 5287"/>
                <a:gd name="T29" fmla="*/ 766 h 5284"/>
                <a:gd name="T30" fmla="*/ 4603 w 5287"/>
                <a:gd name="T31" fmla="*/ 536 h 5284"/>
                <a:gd name="T32" fmla="*/ 4319 w 5287"/>
                <a:gd name="T33" fmla="*/ 320 h 5284"/>
                <a:gd name="T34" fmla="*/ 4005 w 5287"/>
                <a:gd name="T35" fmla="*/ 156 h 5284"/>
                <a:gd name="T36" fmla="*/ 3669 w 5287"/>
                <a:gd name="T37" fmla="*/ 50 h 5284"/>
                <a:gd name="T38" fmla="*/ 3315 w 5287"/>
                <a:gd name="T39" fmla="*/ 2 h 5284"/>
                <a:gd name="T40" fmla="*/ 3005 w 5287"/>
                <a:gd name="T41" fmla="*/ 10 h 5284"/>
                <a:gd name="T42" fmla="*/ 2655 w 5287"/>
                <a:gd name="T43" fmla="*/ 74 h 5284"/>
                <a:gd name="T44" fmla="*/ 2322 w 5287"/>
                <a:gd name="T45" fmla="*/ 198 h 5284"/>
                <a:gd name="T46" fmla="*/ 2016 w 5287"/>
                <a:gd name="T47" fmla="*/ 376 h 5284"/>
                <a:gd name="T48" fmla="*/ 1742 w 5287"/>
                <a:gd name="T49" fmla="*/ 608 h 5284"/>
                <a:gd name="T50" fmla="*/ 1542 w 5287"/>
                <a:gd name="T51" fmla="*/ 838 h 5284"/>
                <a:gd name="T52" fmla="*/ 1264 w 5287"/>
                <a:gd name="T53" fmla="*/ 1351 h 5284"/>
                <a:gd name="T54" fmla="*/ 1136 w 5287"/>
                <a:gd name="T55" fmla="*/ 2009 h 5284"/>
                <a:gd name="T56" fmla="*/ 1220 w 5287"/>
                <a:gd name="T57" fmla="*/ 2669 h 5284"/>
                <a:gd name="T58" fmla="*/ 1520 w 5287"/>
                <a:gd name="T59" fmla="*/ 3281 h 5284"/>
                <a:gd name="T60" fmla="*/ 4477 w 5287"/>
                <a:gd name="T61" fmla="*/ 3343 h 5284"/>
                <a:gd name="T62" fmla="*/ 4055 w 5287"/>
                <a:gd name="T63" fmla="*/ 3657 h 5284"/>
                <a:gd name="T64" fmla="*/ 3477 w 5287"/>
                <a:gd name="T65" fmla="*/ 3847 h 5284"/>
                <a:gd name="T66" fmla="*/ 2945 w 5287"/>
                <a:gd name="T67" fmla="*/ 3847 h 5284"/>
                <a:gd name="T68" fmla="*/ 2366 w 5287"/>
                <a:gd name="T69" fmla="*/ 3657 h 5284"/>
                <a:gd name="T70" fmla="*/ 1942 w 5287"/>
                <a:gd name="T71" fmla="*/ 3343 h 5284"/>
                <a:gd name="T72" fmla="*/ 1706 w 5287"/>
                <a:gd name="T73" fmla="*/ 3051 h 5284"/>
                <a:gd name="T74" fmla="*/ 4713 w 5287"/>
                <a:gd name="T75" fmla="*/ 3051 h 5284"/>
                <a:gd name="T76" fmla="*/ 4511 w 5287"/>
                <a:gd name="T77" fmla="*/ 3307 h 5284"/>
                <a:gd name="T78" fmla="*/ 3453 w 5287"/>
                <a:gd name="T79" fmla="*/ 2765 h 5284"/>
                <a:gd name="T80" fmla="*/ 4197 w 5287"/>
                <a:gd name="T81" fmla="*/ 2765 h 5284"/>
                <a:gd name="T82" fmla="*/ 1942 w 5287"/>
                <a:gd name="T83" fmla="*/ 808 h 5284"/>
                <a:gd name="T84" fmla="*/ 2444 w 5287"/>
                <a:gd name="T85" fmla="*/ 454 h 5284"/>
                <a:gd name="T86" fmla="*/ 3033 w 5287"/>
                <a:gd name="T87" fmla="*/ 292 h 5284"/>
                <a:gd name="T88" fmla="*/ 3563 w 5287"/>
                <a:gd name="T89" fmla="*/ 318 h 5284"/>
                <a:gd name="T90" fmla="*/ 4131 w 5287"/>
                <a:gd name="T91" fmla="*/ 538 h 5284"/>
                <a:gd name="T92" fmla="*/ 4527 w 5287"/>
                <a:gd name="T93" fmla="*/ 860 h 5284"/>
                <a:gd name="T94" fmla="*/ 4799 w 5287"/>
                <a:gd name="T95" fmla="*/ 1245 h 5284"/>
                <a:gd name="T96" fmla="*/ 4957 w 5287"/>
                <a:gd name="T97" fmla="*/ 1677 h 5284"/>
                <a:gd name="T98" fmla="*/ 5001 w 5287"/>
                <a:gd name="T99" fmla="*/ 2129 h 5284"/>
                <a:gd name="T100" fmla="*/ 4929 w 5287"/>
                <a:gd name="T101" fmla="*/ 2579 h 5284"/>
                <a:gd name="T102" fmla="*/ 3737 w 5287"/>
                <a:gd name="T103" fmla="*/ 916 h 5284"/>
                <a:gd name="T104" fmla="*/ 1532 w 5287"/>
                <a:gd name="T105" fmla="*/ 2705 h 5284"/>
                <a:gd name="T106" fmla="*/ 1428 w 5287"/>
                <a:gd name="T107" fmla="*/ 2259 h 5284"/>
                <a:gd name="T108" fmla="*/ 1440 w 5287"/>
                <a:gd name="T109" fmla="*/ 1805 h 5284"/>
                <a:gd name="T110" fmla="*/ 1564 w 5287"/>
                <a:gd name="T111" fmla="*/ 1365 h 5284"/>
                <a:gd name="T112" fmla="*/ 1804 w 5287"/>
                <a:gd name="T113" fmla="*/ 964 h 5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287" h="5284">
                  <a:moveTo>
                    <a:pt x="202" y="5284"/>
                  </a:moveTo>
                  <a:lnTo>
                    <a:pt x="1846" y="3641"/>
                  </a:lnTo>
                  <a:lnTo>
                    <a:pt x="1846" y="3641"/>
                  </a:lnTo>
                  <a:lnTo>
                    <a:pt x="1918" y="3701"/>
                  </a:lnTo>
                  <a:lnTo>
                    <a:pt x="1992" y="3757"/>
                  </a:lnTo>
                  <a:lnTo>
                    <a:pt x="2068" y="3811"/>
                  </a:lnTo>
                  <a:lnTo>
                    <a:pt x="2148" y="3859"/>
                  </a:lnTo>
                  <a:lnTo>
                    <a:pt x="2228" y="3905"/>
                  </a:lnTo>
                  <a:lnTo>
                    <a:pt x="2310" y="3947"/>
                  </a:lnTo>
                  <a:lnTo>
                    <a:pt x="2394" y="3985"/>
                  </a:lnTo>
                  <a:lnTo>
                    <a:pt x="2480" y="4019"/>
                  </a:lnTo>
                  <a:lnTo>
                    <a:pt x="2566" y="4051"/>
                  </a:lnTo>
                  <a:lnTo>
                    <a:pt x="2657" y="4077"/>
                  </a:lnTo>
                  <a:lnTo>
                    <a:pt x="2745" y="4099"/>
                  </a:lnTo>
                  <a:lnTo>
                    <a:pt x="2837" y="4119"/>
                  </a:lnTo>
                  <a:lnTo>
                    <a:pt x="2929" y="4133"/>
                  </a:lnTo>
                  <a:lnTo>
                    <a:pt x="3021" y="4143"/>
                  </a:lnTo>
                  <a:lnTo>
                    <a:pt x="3115" y="4149"/>
                  </a:lnTo>
                  <a:lnTo>
                    <a:pt x="3211" y="4151"/>
                  </a:lnTo>
                  <a:lnTo>
                    <a:pt x="3211" y="4151"/>
                  </a:lnTo>
                  <a:lnTo>
                    <a:pt x="3263" y="4151"/>
                  </a:lnTo>
                  <a:lnTo>
                    <a:pt x="3315" y="4149"/>
                  </a:lnTo>
                  <a:lnTo>
                    <a:pt x="3365" y="4145"/>
                  </a:lnTo>
                  <a:lnTo>
                    <a:pt x="3417" y="4141"/>
                  </a:lnTo>
                  <a:lnTo>
                    <a:pt x="3467" y="4135"/>
                  </a:lnTo>
                  <a:lnTo>
                    <a:pt x="3519" y="4129"/>
                  </a:lnTo>
                  <a:lnTo>
                    <a:pt x="3569" y="4121"/>
                  </a:lnTo>
                  <a:lnTo>
                    <a:pt x="3619" y="4111"/>
                  </a:lnTo>
                  <a:lnTo>
                    <a:pt x="3669" y="4101"/>
                  </a:lnTo>
                  <a:lnTo>
                    <a:pt x="3717" y="4089"/>
                  </a:lnTo>
                  <a:lnTo>
                    <a:pt x="3767" y="4077"/>
                  </a:lnTo>
                  <a:lnTo>
                    <a:pt x="3815" y="4063"/>
                  </a:lnTo>
                  <a:lnTo>
                    <a:pt x="3863" y="4047"/>
                  </a:lnTo>
                  <a:lnTo>
                    <a:pt x="3911" y="4031"/>
                  </a:lnTo>
                  <a:lnTo>
                    <a:pt x="3959" y="4013"/>
                  </a:lnTo>
                  <a:lnTo>
                    <a:pt x="4005" y="3995"/>
                  </a:lnTo>
                  <a:lnTo>
                    <a:pt x="4053" y="3975"/>
                  </a:lnTo>
                  <a:lnTo>
                    <a:pt x="4099" y="3953"/>
                  </a:lnTo>
                  <a:lnTo>
                    <a:pt x="4143" y="3931"/>
                  </a:lnTo>
                  <a:lnTo>
                    <a:pt x="4189" y="3909"/>
                  </a:lnTo>
                  <a:lnTo>
                    <a:pt x="4233" y="3883"/>
                  </a:lnTo>
                  <a:lnTo>
                    <a:pt x="4277" y="3859"/>
                  </a:lnTo>
                  <a:lnTo>
                    <a:pt x="4319" y="3831"/>
                  </a:lnTo>
                  <a:lnTo>
                    <a:pt x="4363" y="3803"/>
                  </a:lnTo>
                  <a:lnTo>
                    <a:pt x="4405" y="3775"/>
                  </a:lnTo>
                  <a:lnTo>
                    <a:pt x="4445" y="3745"/>
                  </a:lnTo>
                  <a:lnTo>
                    <a:pt x="4487" y="3715"/>
                  </a:lnTo>
                  <a:lnTo>
                    <a:pt x="4527" y="3683"/>
                  </a:lnTo>
                  <a:lnTo>
                    <a:pt x="4565" y="3649"/>
                  </a:lnTo>
                  <a:lnTo>
                    <a:pt x="4603" y="3615"/>
                  </a:lnTo>
                  <a:lnTo>
                    <a:pt x="4641" y="3579"/>
                  </a:lnTo>
                  <a:lnTo>
                    <a:pt x="4679" y="3543"/>
                  </a:lnTo>
                  <a:lnTo>
                    <a:pt x="4679" y="3543"/>
                  </a:lnTo>
                  <a:lnTo>
                    <a:pt x="4717" y="3505"/>
                  </a:lnTo>
                  <a:lnTo>
                    <a:pt x="4753" y="3465"/>
                  </a:lnTo>
                  <a:lnTo>
                    <a:pt x="4787" y="3427"/>
                  </a:lnTo>
                  <a:lnTo>
                    <a:pt x="4821" y="3385"/>
                  </a:lnTo>
                  <a:lnTo>
                    <a:pt x="4853" y="3345"/>
                  </a:lnTo>
                  <a:lnTo>
                    <a:pt x="4885" y="3303"/>
                  </a:lnTo>
                  <a:lnTo>
                    <a:pt x="4915" y="3261"/>
                  </a:lnTo>
                  <a:lnTo>
                    <a:pt x="4945" y="3217"/>
                  </a:lnTo>
                  <a:lnTo>
                    <a:pt x="4973" y="3175"/>
                  </a:lnTo>
                  <a:lnTo>
                    <a:pt x="4999" y="3131"/>
                  </a:lnTo>
                  <a:lnTo>
                    <a:pt x="5025" y="3085"/>
                  </a:lnTo>
                  <a:lnTo>
                    <a:pt x="5049" y="3041"/>
                  </a:lnTo>
                  <a:lnTo>
                    <a:pt x="5073" y="2995"/>
                  </a:lnTo>
                  <a:lnTo>
                    <a:pt x="5095" y="2949"/>
                  </a:lnTo>
                  <a:lnTo>
                    <a:pt x="5115" y="2903"/>
                  </a:lnTo>
                  <a:lnTo>
                    <a:pt x="5135" y="2857"/>
                  </a:lnTo>
                  <a:lnTo>
                    <a:pt x="5153" y="2809"/>
                  </a:lnTo>
                  <a:lnTo>
                    <a:pt x="5169" y="2763"/>
                  </a:lnTo>
                  <a:lnTo>
                    <a:pt x="5185" y="2715"/>
                  </a:lnTo>
                  <a:lnTo>
                    <a:pt x="5201" y="2667"/>
                  </a:lnTo>
                  <a:lnTo>
                    <a:pt x="5215" y="2619"/>
                  </a:lnTo>
                  <a:lnTo>
                    <a:pt x="5227" y="2569"/>
                  </a:lnTo>
                  <a:lnTo>
                    <a:pt x="5239" y="2521"/>
                  </a:lnTo>
                  <a:lnTo>
                    <a:pt x="5249" y="2471"/>
                  </a:lnTo>
                  <a:lnTo>
                    <a:pt x="5265" y="2373"/>
                  </a:lnTo>
                  <a:lnTo>
                    <a:pt x="5277" y="2275"/>
                  </a:lnTo>
                  <a:lnTo>
                    <a:pt x="5283" y="2175"/>
                  </a:lnTo>
                  <a:lnTo>
                    <a:pt x="5287" y="2075"/>
                  </a:lnTo>
                  <a:lnTo>
                    <a:pt x="5283" y="1975"/>
                  </a:lnTo>
                  <a:lnTo>
                    <a:pt x="5277" y="1875"/>
                  </a:lnTo>
                  <a:lnTo>
                    <a:pt x="5265" y="1777"/>
                  </a:lnTo>
                  <a:lnTo>
                    <a:pt x="5249" y="1679"/>
                  </a:lnTo>
                  <a:lnTo>
                    <a:pt x="5239" y="1629"/>
                  </a:lnTo>
                  <a:lnTo>
                    <a:pt x="5227" y="1581"/>
                  </a:lnTo>
                  <a:lnTo>
                    <a:pt x="5215" y="1531"/>
                  </a:lnTo>
                  <a:lnTo>
                    <a:pt x="5201" y="1483"/>
                  </a:lnTo>
                  <a:lnTo>
                    <a:pt x="5185" y="1435"/>
                  </a:lnTo>
                  <a:lnTo>
                    <a:pt x="5169" y="1387"/>
                  </a:lnTo>
                  <a:lnTo>
                    <a:pt x="5153" y="1341"/>
                  </a:lnTo>
                  <a:lnTo>
                    <a:pt x="5135" y="1293"/>
                  </a:lnTo>
                  <a:lnTo>
                    <a:pt x="5115" y="1247"/>
                  </a:lnTo>
                  <a:lnTo>
                    <a:pt x="5095" y="1201"/>
                  </a:lnTo>
                  <a:lnTo>
                    <a:pt x="5073" y="1155"/>
                  </a:lnTo>
                  <a:lnTo>
                    <a:pt x="5049" y="1109"/>
                  </a:lnTo>
                  <a:lnTo>
                    <a:pt x="5025" y="1063"/>
                  </a:lnTo>
                  <a:lnTo>
                    <a:pt x="4999" y="1019"/>
                  </a:lnTo>
                  <a:lnTo>
                    <a:pt x="4973" y="976"/>
                  </a:lnTo>
                  <a:lnTo>
                    <a:pt x="4945" y="934"/>
                  </a:lnTo>
                  <a:lnTo>
                    <a:pt x="4915" y="890"/>
                  </a:lnTo>
                  <a:lnTo>
                    <a:pt x="4885" y="848"/>
                  </a:lnTo>
                  <a:lnTo>
                    <a:pt x="4853" y="806"/>
                  </a:lnTo>
                  <a:lnTo>
                    <a:pt x="4821" y="766"/>
                  </a:lnTo>
                  <a:lnTo>
                    <a:pt x="4787" y="724"/>
                  </a:lnTo>
                  <a:lnTo>
                    <a:pt x="4753" y="684"/>
                  </a:lnTo>
                  <a:lnTo>
                    <a:pt x="4717" y="646"/>
                  </a:lnTo>
                  <a:lnTo>
                    <a:pt x="4679" y="608"/>
                  </a:lnTo>
                  <a:lnTo>
                    <a:pt x="4679" y="608"/>
                  </a:lnTo>
                  <a:lnTo>
                    <a:pt x="4641" y="572"/>
                  </a:lnTo>
                  <a:lnTo>
                    <a:pt x="4603" y="536"/>
                  </a:lnTo>
                  <a:lnTo>
                    <a:pt x="4565" y="502"/>
                  </a:lnTo>
                  <a:lnTo>
                    <a:pt x="4527" y="468"/>
                  </a:lnTo>
                  <a:lnTo>
                    <a:pt x="4487" y="436"/>
                  </a:lnTo>
                  <a:lnTo>
                    <a:pt x="4445" y="406"/>
                  </a:lnTo>
                  <a:lnTo>
                    <a:pt x="4405" y="376"/>
                  </a:lnTo>
                  <a:lnTo>
                    <a:pt x="4363" y="348"/>
                  </a:lnTo>
                  <a:lnTo>
                    <a:pt x="4319" y="320"/>
                  </a:lnTo>
                  <a:lnTo>
                    <a:pt x="4277" y="292"/>
                  </a:lnTo>
                  <a:lnTo>
                    <a:pt x="4233" y="268"/>
                  </a:lnTo>
                  <a:lnTo>
                    <a:pt x="4189" y="242"/>
                  </a:lnTo>
                  <a:lnTo>
                    <a:pt x="4143" y="220"/>
                  </a:lnTo>
                  <a:lnTo>
                    <a:pt x="4099" y="198"/>
                  </a:lnTo>
                  <a:lnTo>
                    <a:pt x="4053" y="176"/>
                  </a:lnTo>
                  <a:lnTo>
                    <a:pt x="4005" y="156"/>
                  </a:lnTo>
                  <a:lnTo>
                    <a:pt x="3959" y="138"/>
                  </a:lnTo>
                  <a:lnTo>
                    <a:pt x="3911" y="120"/>
                  </a:lnTo>
                  <a:lnTo>
                    <a:pt x="3863" y="104"/>
                  </a:lnTo>
                  <a:lnTo>
                    <a:pt x="3815" y="88"/>
                  </a:lnTo>
                  <a:lnTo>
                    <a:pt x="3767" y="74"/>
                  </a:lnTo>
                  <a:lnTo>
                    <a:pt x="3717" y="62"/>
                  </a:lnTo>
                  <a:lnTo>
                    <a:pt x="3669" y="50"/>
                  </a:lnTo>
                  <a:lnTo>
                    <a:pt x="3619" y="40"/>
                  </a:lnTo>
                  <a:lnTo>
                    <a:pt x="3569" y="30"/>
                  </a:lnTo>
                  <a:lnTo>
                    <a:pt x="3519" y="22"/>
                  </a:lnTo>
                  <a:lnTo>
                    <a:pt x="3467" y="16"/>
                  </a:lnTo>
                  <a:lnTo>
                    <a:pt x="3417" y="10"/>
                  </a:lnTo>
                  <a:lnTo>
                    <a:pt x="3365" y="6"/>
                  </a:lnTo>
                  <a:lnTo>
                    <a:pt x="3315" y="2"/>
                  </a:lnTo>
                  <a:lnTo>
                    <a:pt x="3263" y="0"/>
                  </a:lnTo>
                  <a:lnTo>
                    <a:pt x="3211" y="0"/>
                  </a:lnTo>
                  <a:lnTo>
                    <a:pt x="3211" y="0"/>
                  </a:lnTo>
                  <a:lnTo>
                    <a:pt x="3159" y="0"/>
                  </a:lnTo>
                  <a:lnTo>
                    <a:pt x="3107" y="2"/>
                  </a:lnTo>
                  <a:lnTo>
                    <a:pt x="3055" y="6"/>
                  </a:lnTo>
                  <a:lnTo>
                    <a:pt x="3005" y="10"/>
                  </a:lnTo>
                  <a:lnTo>
                    <a:pt x="2953" y="16"/>
                  </a:lnTo>
                  <a:lnTo>
                    <a:pt x="2903" y="22"/>
                  </a:lnTo>
                  <a:lnTo>
                    <a:pt x="2853" y="30"/>
                  </a:lnTo>
                  <a:lnTo>
                    <a:pt x="2803" y="40"/>
                  </a:lnTo>
                  <a:lnTo>
                    <a:pt x="2753" y="50"/>
                  </a:lnTo>
                  <a:lnTo>
                    <a:pt x="2703" y="62"/>
                  </a:lnTo>
                  <a:lnTo>
                    <a:pt x="2655" y="74"/>
                  </a:lnTo>
                  <a:lnTo>
                    <a:pt x="2604" y="88"/>
                  </a:lnTo>
                  <a:lnTo>
                    <a:pt x="2556" y="104"/>
                  </a:lnTo>
                  <a:lnTo>
                    <a:pt x="2508" y="120"/>
                  </a:lnTo>
                  <a:lnTo>
                    <a:pt x="2462" y="138"/>
                  </a:lnTo>
                  <a:lnTo>
                    <a:pt x="2414" y="156"/>
                  </a:lnTo>
                  <a:lnTo>
                    <a:pt x="2368" y="176"/>
                  </a:lnTo>
                  <a:lnTo>
                    <a:pt x="2322" y="198"/>
                  </a:lnTo>
                  <a:lnTo>
                    <a:pt x="2276" y="220"/>
                  </a:lnTo>
                  <a:lnTo>
                    <a:pt x="2232" y="242"/>
                  </a:lnTo>
                  <a:lnTo>
                    <a:pt x="2188" y="268"/>
                  </a:lnTo>
                  <a:lnTo>
                    <a:pt x="2144" y="292"/>
                  </a:lnTo>
                  <a:lnTo>
                    <a:pt x="2100" y="320"/>
                  </a:lnTo>
                  <a:lnTo>
                    <a:pt x="2058" y="348"/>
                  </a:lnTo>
                  <a:lnTo>
                    <a:pt x="2016" y="376"/>
                  </a:lnTo>
                  <a:lnTo>
                    <a:pt x="1974" y="406"/>
                  </a:lnTo>
                  <a:lnTo>
                    <a:pt x="1934" y="436"/>
                  </a:lnTo>
                  <a:lnTo>
                    <a:pt x="1894" y="468"/>
                  </a:lnTo>
                  <a:lnTo>
                    <a:pt x="1854" y="502"/>
                  </a:lnTo>
                  <a:lnTo>
                    <a:pt x="1816" y="536"/>
                  </a:lnTo>
                  <a:lnTo>
                    <a:pt x="1778" y="572"/>
                  </a:lnTo>
                  <a:lnTo>
                    <a:pt x="1742" y="608"/>
                  </a:lnTo>
                  <a:lnTo>
                    <a:pt x="1742" y="608"/>
                  </a:lnTo>
                  <a:lnTo>
                    <a:pt x="1706" y="644"/>
                  </a:lnTo>
                  <a:lnTo>
                    <a:pt x="1670" y="682"/>
                  </a:lnTo>
                  <a:lnTo>
                    <a:pt x="1638" y="720"/>
                  </a:lnTo>
                  <a:lnTo>
                    <a:pt x="1604" y="758"/>
                  </a:lnTo>
                  <a:lnTo>
                    <a:pt x="1574" y="798"/>
                  </a:lnTo>
                  <a:lnTo>
                    <a:pt x="1542" y="838"/>
                  </a:lnTo>
                  <a:lnTo>
                    <a:pt x="1514" y="878"/>
                  </a:lnTo>
                  <a:lnTo>
                    <a:pt x="1486" y="918"/>
                  </a:lnTo>
                  <a:lnTo>
                    <a:pt x="1432" y="1001"/>
                  </a:lnTo>
                  <a:lnTo>
                    <a:pt x="1384" y="1087"/>
                  </a:lnTo>
                  <a:lnTo>
                    <a:pt x="1338" y="1173"/>
                  </a:lnTo>
                  <a:lnTo>
                    <a:pt x="1298" y="1261"/>
                  </a:lnTo>
                  <a:lnTo>
                    <a:pt x="1264" y="1351"/>
                  </a:lnTo>
                  <a:lnTo>
                    <a:pt x="1232" y="1443"/>
                  </a:lnTo>
                  <a:lnTo>
                    <a:pt x="1204" y="1535"/>
                  </a:lnTo>
                  <a:lnTo>
                    <a:pt x="1182" y="1629"/>
                  </a:lnTo>
                  <a:lnTo>
                    <a:pt x="1164" y="1723"/>
                  </a:lnTo>
                  <a:lnTo>
                    <a:pt x="1150" y="1817"/>
                  </a:lnTo>
                  <a:lnTo>
                    <a:pt x="1140" y="1913"/>
                  </a:lnTo>
                  <a:lnTo>
                    <a:pt x="1136" y="2009"/>
                  </a:lnTo>
                  <a:lnTo>
                    <a:pt x="1134" y="2103"/>
                  </a:lnTo>
                  <a:lnTo>
                    <a:pt x="1138" y="2199"/>
                  </a:lnTo>
                  <a:lnTo>
                    <a:pt x="1146" y="2295"/>
                  </a:lnTo>
                  <a:lnTo>
                    <a:pt x="1158" y="2389"/>
                  </a:lnTo>
                  <a:lnTo>
                    <a:pt x="1174" y="2483"/>
                  </a:lnTo>
                  <a:lnTo>
                    <a:pt x="1196" y="2577"/>
                  </a:lnTo>
                  <a:lnTo>
                    <a:pt x="1220" y="2669"/>
                  </a:lnTo>
                  <a:lnTo>
                    <a:pt x="1250" y="2761"/>
                  </a:lnTo>
                  <a:lnTo>
                    <a:pt x="1284" y="2853"/>
                  </a:lnTo>
                  <a:lnTo>
                    <a:pt x="1322" y="2941"/>
                  </a:lnTo>
                  <a:lnTo>
                    <a:pt x="1366" y="3029"/>
                  </a:lnTo>
                  <a:lnTo>
                    <a:pt x="1412" y="3115"/>
                  </a:lnTo>
                  <a:lnTo>
                    <a:pt x="1464" y="3199"/>
                  </a:lnTo>
                  <a:lnTo>
                    <a:pt x="1520" y="3281"/>
                  </a:lnTo>
                  <a:lnTo>
                    <a:pt x="1550" y="3321"/>
                  </a:lnTo>
                  <a:lnTo>
                    <a:pt x="1580" y="3361"/>
                  </a:lnTo>
                  <a:lnTo>
                    <a:pt x="1612" y="3401"/>
                  </a:lnTo>
                  <a:lnTo>
                    <a:pt x="1644" y="3439"/>
                  </a:lnTo>
                  <a:lnTo>
                    <a:pt x="0" y="5082"/>
                  </a:lnTo>
                  <a:lnTo>
                    <a:pt x="202" y="5284"/>
                  </a:lnTo>
                  <a:close/>
                  <a:moveTo>
                    <a:pt x="4477" y="3343"/>
                  </a:moveTo>
                  <a:lnTo>
                    <a:pt x="4477" y="3343"/>
                  </a:lnTo>
                  <a:lnTo>
                    <a:pt x="4413" y="3403"/>
                  </a:lnTo>
                  <a:lnTo>
                    <a:pt x="4345" y="3461"/>
                  </a:lnTo>
                  <a:lnTo>
                    <a:pt x="4277" y="3517"/>
                  </a:lnTo>
                  <a:lnTo>
                    <a:pt x="4205" y="3567"/>
                  </a:lnTo>
                  <a:lnTo>
                    <a:pt x="4131" y="3613"/>
                  </a:lnTo>
                  <a:lnTo>
                    <a:pt x="4055" y="3657"/>
                  </a:lnTo>
                  <a:lnTo>
                    <a:pt x="3977" y="3697"/>
                  </a:lnTo>
                  <a:lnTo>
                    <a:pt x="3897" y="3731"/>
                  </a:lnTo>
                  <a:lnTo>
                    <a:pt x="3815" y="3763"/>
                  </a:lnTo>
                  <a:lnTo>
                    <a:pt x="3733" y="3791"/>
                  </a:lnTo>
                  <a:lnTo>
                    <a:pt x="3649" y="3813"/>
                  </a:lnTo>
                  <a:lnTo>
                    <a:pt x="3563" y="3833"/>
                  </a:lnTo>
                  <a:lnTo>
                    <a:pt x="3477" y="3847"/>
                  </a:lnTo>
                  <a:lnTo>
                    <a:pt x="3389" y="3859"/>
                  </a:lnTo>
                  <a:lnTo>
                    <a:pt x="3301" y="3865"/>
                  </a:lnTo>
                  <a:lnTo>
                    <a:pt x="3211" y="3867"/>
                  </a:lnTo>
                  <a:lnTo>
                    <a:pt x="3211" y="3867"/>
                  </a:lnTo>
                  <a:lnTo>
                    <a:pt x="3121" y="3865"/>
                  </a:lnTo>
                  <a:lnTo>
                    <a:pt x="3033" y="3859"/>
                  </a:lnTo>
                  <a:lnTo>
                    <a:pt x="2945" y="3847"/>
                  </a:lnTo>
                  <a:lnTo>
                    <a:pt x="2859" y="3833"/>
                  </a:lnTo>
                  <a:lnTo>
                    <a:pt x="2773" y="3813"/>
                  </a:lnTo>
                  <a:lnTo>
                    <a:pt x="2689" y="3791"/>
                  </a:lnTo>
                  <a:lnTo>
                    <a:pt x="2604" y="3763"/>
                  </a:lnTo>
                  <a:lnTo>
                    <a:pt x="2524" y="3731"/>
                  </a:lnTo>
                  <a:lnTo>
                    <a:pt x="2444" y="3697"/>
                  </a:lnTo>
                  <a:lnTo>
                    <a:pt x="2366" y="3657"/>
                  </a:lnTo>
                  <a:lnTo>
                    <a:pt x="2290" y="3613"/>
                  </a:lnTo>
                  <a:lnTo>
                    <a:pt x="2216" y="3567"/>
                  </a:lnTo>
                  <a:lnTo>
                    <a:pt x="2144" y="3517"/>
                  </a:lnTo>
                  <a:lnTo>
                    <a:pt x="2074" y="3461"/>
                  </a:lnTo>
                  <a:lnTo>
                    <a:pt x="2008" y="3403"/>
                  </a:lnTo>
                  <a:lnTo>
                    <a:pt x="1942" y="3343"/>
                  </a:lnTo>
                  <a:lnTo>
                    <a:pt x="1942" y="3343"/>
                  </a:lnTo>
                  <a:lnTo>
                    <a:pt x="1910" y="3307"/>
                  </a:lnTo>
                  <a:lnTo>
                    <a:pt x="1876" y="3273"/>
                  </a:lnTo>
                  <a:lnTo>
                    <a:pt x="1846" y="3237"/>
                  </a:lnTo>
                  <a:lnTo>
                    <a:pt x="1816" y="3201"/>
                  </a:lnTo>
                  <a:lnTo>
                    <a:pt x="1788" y="3165"/>
                  </a:lnTo>
                  <a:lnTo>
                    <a:pt x="1760" y="3127"/>
                  </a:lnTo>
                  <a:lnTo>
                    <a:pt x="1706" y="3051"/>
                  </a:lnTo>
                  <a:lnTo>
                    <a:pt x="1962" y="3051"/>
                  </a:lnTo>
                  <a:lnTo>
                    <a:pt x="2707" y="3051"/>
                  </a:lnTo>
                  <a:lnTo>
                    <a:pt x="2993" y="3051"/>
                  </a:lnTo>
                  <a:lnTo>
                    <a:pt x="3453" y="3051"/>
                  </a:lnTo>
                  <a:lnTo>
                    <a:pt x="3737" y="3051"/>
                  </a:lnTo>
                  <a:lnTo>
                    <a:pt x="4483" y="3051"/>
                  </a:lnTo>
                  <a:lnTo>
                    <a:pt x="4713" y="3051"/>
                  </a:lnTo>
                  <a:lnTo>
                    <a:pt x="4713" y="3051"/>
                  </a:lnTo>
                  <a:lnTo>
                    <a:pt x="4661" y="3127"/>
                  </a:lnTo>
                  <a:lnTo>
                    <a:pt x="4633" y="3165"/>
                  </a:lnTo>
                  <a:lnTo>
                    <a:pt x="4605" y="3201"/>
                  </a:lnTo>
                  <a:lnTo>
                    <a:pt x="4575" y="3237"/>
                  </a:lnTo>
                  <a:lnTo>
                    <a:pt x="4543" y="3273"/>
                  </a:lnTo>
                  <a:lnTo>
                    <a:pt x="4511" y="3307"/>
                  </a:lnTo>
                  <a:lnTo>
                    <a:pt x="4477" y="3343"/>
                  </a:lnTo>
                  <a:lnTo>
                    <a:pt x="4477" y="3343"/>
                  </a:lnTo>
                  <a:close/>
                  <a:moveTo>
                    <a:pt x="2993" y="1481"/>
                  </a:moveTo>
                  <a:lnTo>
                    <a:pt x="2993" y="1201"/>
                  </a:lnTo>
                  <a:lnTo>
                    <a:pt x="3453" y="1201"/>
                  </a:lnTo>
                  <a:lnTo>
                    <a:pt x="3453" y="1867"/>
                  </a:lnTo>
                  <a:lnTo>
                    <a:pt x="3453" y="2765"/>
                  </a:lnTo>
                  <a:lnTo>
                    <a:pt x="2993" y="2765"/>
                  </a:lnTo>
                  <a:lnTo>
                    <a:pt x="2993" y="1481"/>
                  </a:lnTo>
                  <a:close/>
                  <a:moveTo>
                    <a:pt x="4197" y="2765"/>
                  </a:moveTo>
                  <a:lnTo>
                    <a:pt x="3737" y="2765"/>
                  </a:lnTo>
                  <a:lnTo>
                    <a:pt x="3737" y="2151"/>
                  </a:lnTo>
                  <a:lnTo>
                    <a:pt x="4197" y="2151"/>
                  </a:lnTo>
                  <a:lnTo>
                    <a:pt x="4197" y="2765"/>
                  </a:lnTo>
                  <a:close/>
                  <a:moveTo>
                    <a:pt x="2707" y="2765"/>
                  </a:moveTo>
                  <a:lnTo>
                    <a:pt x="2246" y="2765"/>
                  </a:lnTo>
                  <a:lnTo>
                    <a:pt x="2246" y="1765"/>
                  </a:lnTo>
                  <a:lnTo>
                    <a:pt x="2707" y="1765"/>
                  </a:lnTo>
                  <a:lnTo>
                    <a:pt x="2707" y="2765"/>
                  </a:lnTo>
                  <a:close/>
                  <a:moveTo>
                    <a:pt x="1942" y="808"/>
                  </a:moveTo>
                  <a:lnTo>
                    <a:pt x="1942" y="808"/>
                  </a:lnTo>
                  <a:lnTo>
                    <a:pt x="2008" y="748"/>
                  </a:lnTo>
                  <a:lnTo>
                    <a:pt x="2074" y="690"/>
                  </a:lnTo>
                  <a:lnTo>
                    <a:pt x="2144" y="634"/>
                  </a:lnTo>
                  <a:lnTo>
                    <a:pt x="2216" y="584"/>
                  </a:lnTo>
                  <a:lnTo>
                    <a:pt x="2290" y="538"/>
                  </a:lnTo>
                  <a:lnTo>
                    <a:pt x="2366" y="494"/>
                  </a:lnTo>
                  <a:lnTo>
                    <a:pt x="2444" y="454"/>
                  </a:lnTo>
                  <a:lnTo>
                    <a:pt x="2524" y="420"/>
                  </a:lnTo>
                  <a:lnTo>
                    <a:pt x="2604" y="388"/>
                  </a:lnTo>
                  <a:lnTo>
                    <a:pt x="2689" y="360"/>
                  </a:lnTo>
                  <a:lnTo>
                    <a:pt x="2773" y="338"/>
                  </a:lnTo>
                  <a:lnTo>
                    <a:pt x="2859" y="318"/>
                  </a:lnTo>
                  <a:lnTo>
                    <a:pt x="2945" y="304"/>
                  </a:lnTo>
                  <a:lnTo>
                    <a:pt x="3033" y="292"/>
                  </a:lnTo>
                  <a:lnTo>
                    <a:pt x="3121" y="286"/>
                  </a:lnTo>
                  <a:lnTo>
                    <a:pt x="3211" y="284"/>
                  </a:lnTo>
                  <a:lnTo>
                    <a:pt x="3211" y="284"/>
                  </a:lnTo>
                  <a:lnTo>
                    <a:pt x="3301" y="286"/>
                  </a:lnTo>
                  <a:lnTo>
                    <a:pt x="3389" y="292"/>
                  </a:lnTo>
                  <a:lnTo>
                    <a:pt x="3477" y="304"/>
                  </a:lnTo>
                  <a:lnTo>
                    <a:pt x="3563" y="318"/>
                  </a:lnTo>
                  <a:lnTo>
                    <a:pt x="3649" y="338"/>
                  </a:lnTo>
                  <a:lnTo>
                    <a:pt x="3733" y="360"/>
                  </a:lnTo>
                  <a:lnTo>
                    <a:pt x="3815" y="388"/>
                  </a:lnTo>
                  <a:lnTo>
                    <a:pt x="3897" y="420"/>
                  </a:lnTo>
                  <a:lnTo>
                    <a:pt x="3977" y="454"/>
                  </a:lnTo>
                  <a:lnTo>
                    <a:pt x="4055" y="494"/>
                  </a:lnTo>
                  <a:lnTo>
                    <a:pt x="4131" y="538"/>
                  </a:lnTo>
                  <a:lnTo>
                    <a:pt x="4205" y="584"/>
                  </a:lnTo>
                  <a:lnTo>
                    <a:pt x="4277" y="634"/>
                  </a:lnTo>
                  <a:lnTo>
                    <a:pt x="4345" y="690"/>
                  </a:lnTo>
                  <a:lnTo>
                    <a:pt x="4413" y="748"/>
                  </a:lnTo>
                  <a:lnTo>
                    <a:pt x="4477" y="808"/>
                  </a:lnTo>
                  <a:lnTo>
                    <a:pt x="4477" y="808"/>
                  </a:lnTo>
                  <a:lnTo>
                    <a:pt x="4527" y="860"/>
                  </a:lnTo>
                  <a:lnTo>
                    <a:pt x="4573" y="910"/>
                  </a:lnTo>
                  <a:lnTo>
                    <a:pt x="4615" y="964"/>
                  </a:lnTo>
                  <a:lnTo>
                    <a:pt x="4657" y="1017"/>
                  </a:lnTo>
                  <a:lnTo>
                    <a:pt x="4697" y="1073"/>
                  </a:lnTo>
                  <a:lnTo>
                    <a:pt x="4733" y="1129"/>
                  </a:lnTo>
                  <a:lnTo>
                    <a:pt x="4767" y="1187"/>
                  </a:lnTo>
                  <a:lnTo>
                    <a:pt x="4799" y="1245"/>
                  </a:lnTo>
                  <a:lnTo>
                    <a:pt x="4829" y="1305"/>
                  </a:lnTo>
                  <a:lnTo>
                    <a:pt x="4855" y="1365"/>
                  </a:lnTo>
                  <a:lnTo>
                    <a:pt x="4881" y="1427"/>
                  </a:lnTo>
                  <a:lnTo>
                    <a:pt x="4903" y="1489"/>
                  </a:lnTo>
                  <a:lnTo>
                    <a:pt x="4923" y="1551"/>
                  </a:lnTo>
                  <a:lnTo>
                    <a:pt x="4941" y="1613"/>
                  </a:lnTo>
                  <a:lnTo>
                    <a:pt x="4957" y="1677"/>
                  </a:lnTo>
                  <a:lnTo>
                    <a:pt x="4971" y="1741"/>
                  </a:lnTo>
                  <a:lnTo>
                    <a:pt x="4981" y="1805"/>
                  </a:lnTo>
                  <a:lnTo>
                    <a:pt x="4989" y="1869"/>
                  </a:lnTo>
                  <a:lnTo>
                    <a:pt x="4995" y="1935"/>
                  </a:lnTo>
                  <a:lnTo>
                    <a:pt x="4999" y="1999"/>
                  </a:lnTo>
                  <a:lnTo>
                    <a:pt x="5001" y="2065"/>
                  </a:lnTo>
                  <a:lnTo>
                    <a:pt x="5001" y="2129"/>
                  </a:lnTo>
                  <a:lnTo>
                    <a:pt x="4997" y="2195"/>
                  </a:lnTo>
                  <a:lnTo>
                    <a:pt x="4991" y="2259"/>
                  </a:lnTo>
                  <a:lnTo>
                    <a:pt x="4983" y="2325"/>
                  </a:lnTo>
                  <a:lnTo>
                    <a:pt x="4973" y="2389"/>
                  </a:lnTo>
                  <a:lnTo>
                    <a:pt x="4961" y="2453"/>
                  </a:lnTo>
                  <a:lnTo>
                    <a:pt x="4947" y="2517"/>
                  </a:lnTo>
                  <a:lnTo>
                    <a:pt x="4929" y="2579"/>
                  </a:lnTo>
                  <a:lnTo>
                    <a:pt x="4909" y="2643"/>
                  </a:lnTo>
                  <a:lnTo>
                    <a:pt x="4887" y="2705"/>
                  </a:lnTo>
                  <a:lnTo>
                    <a:pt x="4863" y="2765"/>
                  </a:lnTo>
                  <a:lnTo>
                    <a:pt x="4483" y="2765"/>
                  </a:lnTo>
                  <a:lnTo>
                    <a:pt x="4483" y="1867"/>
                  </a:lnTo>
                  <a:lnTo>
                    <a:pt x="3737" y="1867"/>
                  </a:lnTo>
                  <a:lnTo>
                    <a:pt x="3737" y="916"/>
                  </a:lnTo>
                  <a:lnTo>
                    <a:pt x="2707" y="916"/>
                  </a:lnTo>
                  <a:lnTo>
                    <a:pt x="2707" y="1481"/>
                  </a:lnTo>
                  <a:lnTo>
                    <a:pt x="1962" y="1481"/>
                  </a:lnTo>
                  <a:lnTo>
                    <a:pt x="1962" y="2765"/>
                  </a:lnTo>
                  <a:lnTo>
                    <a:pt x="1558" y="2765"/>
                  </a:lnTo>
                  <a:lnTo>
                    <a:pt x="1558" y="2765"/>
                  </a:lnTo>
                  <a:lnTo>
                    <a:pt x="1532" y="2705"/>
                  </a:lnTo>
                  <a:lnTo>
                    <a:pt x="1510" y="2643"/>
                  </a:lnTo>
                  <a:lnTo>
                    <a:pt x="1492" y="2579"/>
                  </a:lnTo>
                  <a:lnTo>
                    <a:pt x="1474" y="2517"/>
                  </a:lnTo>
                  <a:lnTo>
                    <a:pt x="1460" y="2453"/>
                  </a:lnTo>
                  <a:lnTo>
                    <a:pt x="1446" y="2389"/>
                  </a:lnTo>
                  <a:lnTo>
                    <a:pt x="1436" y="2325"/>
                  </a:lnTo>
                  <a:lnTo>
                    <a:pt x="1428" y="2259"/>
                  </a:lnTo>
                  <a:lnTo>
                    <a:pt x="1424" y="2195"/>
                  </a:lnTo>
                  <a:lnTo>
                    <a:pt x="1420" y="2129"/>
                  </a:lnTo>
                  <a:lnTo>
                    <a:pt x="1420" y="2065"/>
                  </a:lnTo>
                  <a:lnTo>
                    <a:pt x="1420" y="1999"/>
                  </a:lnTo>
                  <a:lnTo>
                    <a:pt x="1424" y="1935"/>
                  </a:lnTo>
                  <a:lnTo>
                    <a:pt x="1430" y="1869"/>
                  </a:lnTo>
                  <a:lnTo>
                    <a:pt x="1440" y="1805"/>
                  </a:lnTo>
                  <a:lnTo>
                    <a:pt x="1450" y="1741"/>
                  </a:lnTo>
                  <a:lnTo>
                    <a:pt x="1464" y="1677"/>
                  </a:lnTo>
                  <a:lnTo>
                    <a:pt x="1478" y="1613"/>
                  </a:lnTo>
                  <a:lnTo>
                    <a:pt x="1496" y="1551"/>
                  </a:lnTo>
                  <a:lnTo>
                    <a:pt x="1516" y="1489"/>
                  </a:lnTo>
                  <a:lnTo>
                    <a:pt x="1540" y="1427"/>
                  </a:lnTo>
                  <a:lnTo>
                    <a:pt x="1564" y="1365"/>
                  </a:lnTo>
                  <a:lnTo>
                    <a:pt x="1592" y="1305"/>
                  </a:lnTo>
                  <a:lnTo>
                    <a:pt x="1622" y="1245"/>
                  </a:lnTo>
                  <a:lnTo>
                    <a:pt x="1654" y="1187"/>
                  </a:lnTo>
                  <a:lnTo>
                    <a:pt x="1688" y="1129"/>
                  </a:lnTo>
                  <a:lnTo>
                    <a:pt x="1724" y="1073"/>
                  </a:lnTo>
                  <a:lnTo>
                    <a:pt x="1764" y="1017"/>
                  </a:lnTo>
                  <a:lnTo>
                    <a:pt x="1804" y="964"/>
                  </a:lnTo>
                  <a:lnTo>
                    <a:pt x="1848" y="910"/>
                  </a:lnTo>
                  <a:lnTo>
                    <a:pt x="1894" y="860"/>
                  </a:lnTo>
                  <a:lnTo>
                    <a:pt x="1942" y="808"/>
                  </a:lnTo>
                  <a:lnTo>
                    <a:pt x="1942" y="8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539"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8" name="Group 27">
            <a:extLst>
              <a:ext uri="{FF2B5EF4-FFF2-40B4-BE49-F238E27FC236}">
                <a16:creationId xmlns:a16="http://schemas.microsoft.com/office/drawing/2014/main" id="{8C983F21-1C4E-4F07-9AD1-FC40D4606BA5}"/>
              </a:ext>
            </a:extLst>
          </p:cNvPr>
          <p:cNvGrpSpPr/>
          <p:nvPr/>
        </p:nvGrpSpPr>
        <p:grpSpPr>
          <a:xfrm>
            <a:off x="612390" y="4806738"/>
            <a:ext cx="714669" cy="701970"/>
            <a:chOff x="612390" y="4025688"/>
            <a:chExt cx="714669" cy="701970"/>
          </a:xfrm>
        </p:grpSpPr>
        <p:sp>
          <p:nvSpPr>
            <p:cNvPr id="29" name="Rectangle 28">
              <a:extLst>
                <a:ext uri="{FF2B5EF4-FFF2-40B4-BE49-F238E27FC236}">
                  <a16:creationId xmlns:a16="http://schemas.microsoft.com/office/drawing/2014/main" id="{F690A4F5-9E6A-4BBE-9C09-98271E23EB72}"/>
                </a:ext>
              </a:extLst>
            </p:cNvPr>
            <p:cNvSpPr/>
            <p:nvPr/>
          </p:nvSpPr>
          <p:spPr>
            <a:xfrm>
              <a:off x="612390" y="4025688"/>
              <a:ext cx="701970" cy="701970"/>
            </a:xfrm>
            <a:prstGeom prst="rect">
              <a:avLst/>
            </a:prstGeom>
            <a:solidFill>
              <a:srgbClr val="DEDED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GB" sz="1197" b="0" i="0" u="none" strike="noStrike" kern="0" cap="none" spc="0" normalizeH="0" baseline="0" noProof="0">
                <a:ln>
                  <a:noFill/>
                </a:ln>
                <a:solidFill>
                  <a:srgbClr val="464646"/>
                </a:solidFill>
                <a:effectLst/>
                <a:uLnTx/>
                <a:uFillTx/>
                <a:latin typeface="Arial"/>
                <a:ea typeface="+mn-ea"/>
                <a:cs typeface="+mn-cs"/>
                <a:sym typeface="Arial"/>
              </a:endParaRPr>
            </a:p>
          </p:txBody>
        </p:sp>
        <p:grpSp>
          <p:nvGrpSpPr>
            <p:cNvPr id="30" name="Group 29">
              <a:extLst>
                <a:ext uri="{FF2B5EF4-FFF2-40B4-BE49-F238E27FC236}">
                  <a16:creationId xmlns:a16="http://schemas.microsoft.com/office/drawing/2014/main" id="{2DFD75C6-988D-4AEC-8EF1-1A031E7EA28E}"/>
                </a:ext>
              </a:extLst>
            </p:cNvPr>
            <p:cNvGrpSpPr/>
            <p:nvPr/>
          </p:nvGrpSpPr>
          <p:grpSpPr>
            <a:xfrm>
              <a:off x="620677" y="4095800"/>
              <a:ext cx="706382" cy="561747"/>
              <a:chOff x="620677" y="4095800"/>
              <a:chExt cx="706382" cy="561747"/>
            </a:xfrm>
          </p:grpSpPr>
          <p:sp>
            <p:nvSpPr>
              <p:cNvPr id="31" name="Right Arrow 167">
                <a:extLst>
                  <a:ext uri="{FF2B5EF4-FFF2-40B4-BE49-F238E27FC236}">
                    <a16:creationId xmlns:a16="http://schemas.microsoft.com/office/drawing/2014/main" id="{556F23EC-4BFD-43EB-BC92-E8D8A76A2B77}"/>
                  </a:ext>
                </a:extLst>
              </p:cNvPr>
              <p:cNvSpPr/>
              <p:nvPr/>
            </p:nvSpPr>
            <p:spPr>
              <a:xfrm>
                <a:off x="768343" y="4095800"/>
                <a:ext cx="456829" cy="561747"/>
              </a:xfrm>
              <a:prstGeom prst="rightArrow">
                <a:avLst>
                  <a:gd name="adj1" fmla="val 50000"/>
                  <a:gd name="adj2" fmla="val 70468"/>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GB" sz="1197" b="0" i="0" u="none" strike="noStrike" kern="0" cap="none" spc="0" normalizeH="0" baseline="0" noProof="0">
                  <a:ln>
                    <a:noFill/>
                  </a:ln>
                  <a:solidFill>
                    <a:srgbClr val="464646"/>
                  </a:solidFill>
                  <a:effectLst/>
                  <a:uLnTx/>
                  <a:uFillTx/>
                  <a:latin typeface="Arial"/>
                  <a:ea typeface="+mn-ea"/>
                  <a:cs typeface="+mn-cs"/>
                  <a:sym typeface="Arial"/>
                </a:endParaRPr>
              </a:p>
            </p:txBody>
          </p:sp>
          <p:sp>
            <p:nvSpPr>
              <p:cNvPr id="32" name="TextBox 31">
                <a:extLst>
                  <a:ext uri="{FF2B5EF4-FFF2-40B4-BE49-F238E27FC236}">
                    <a16:creationId xmlns:a16="http://schemas.microsoft.com/office/drawing/2014/main" id="{4FE06603-0A97-4AE2-BC18-1077E9402C2A}"/>
                  </a:ext>
                </a:extLst>
              </p:cNvPr>
              <p:cNvSpPr txBox="1"/>
              <p:nvPr/>
            </p:nvSpPr>
            <p:spPr>
              <a:xfrm>
                <a:off x="620677" y="4218764"/>
                <a:ext cx="706382" cy="32919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GB" sz="1539" b="0" i="0" u="none" strike="noStrike" kern="0" cap="none" spc="0" normalizeH="0" baseline="0" noProof="0" dirty="0">
                    <a:ln>
                      <a:noFill/>
                    </a:ln>
                    <a:solidFill>
                      <a:srgbClr val="464646"/>
                    </a:solidFill>
                    <a:effectLst/>
                    <a:uLnTx/>
                    <a:uFillTx/>
                    <a:latin typeface="Arial"/>
                    <a:cs typeface="Arial"/>
                    <a:sym typeface="Arial"/>
                  </a:rPr>
                  <a:t>3</a:t>
                </a:r>
              </a:p>
            </p:txBody>
          </p:sp>
        </p:grpSp>
      </p:grpSp>
      <p:grpSp>
        <p:nvGrpSpPr>
          <p:cNvPr id="33" name="Group 109">
            <a:extLst>
              <a:ext uri="{FF2B5EF4-FFF2-40B4-BE49-F238E27FC236}">
                <a16:creationId xmlns:a16="http://schemas.microsoft.com/office/drawing/2014/main" id="{C182C9B0-DF3A-45DA-AD75-0FD11ED3CB93}"/>
              </a:ext>
            </a:extLst>
          </p:cNvPr>
          <p:cNvGrpSpPr>
            <a:grpSpLocks noChangeAspect="1"/>
          </p:cNvGrpSpPr>
          <p:nvPr/>
        </p:nvGrpSpPr>
        <p:grpSpPr bwMode="auto">
          <a:xfrm>
            <a:off x="11323986" y="4924555"/>
            <a:ext cx="466404" cy="466334"/>
            <a:chOff x="986" y="0"/>
            <a:chExt cx="6673" cy="6672"/>
          </a:xfrm>
          <a:solidFill>
            <a:srgbClr val="000000"/>
          </a:solidFill>
        </p:grpSpPr>
        <p:sp>
          <p:nvSpPr>
            <p:cNvPr id="34" name="Freeform 110">
              <a:extLst>
                <a:ext uri="{FF2B5EF4-FFF2-40B4-BE49-F238E27FC236}">
                  <a16:creationId xmlns:a16="http://schemas.microsoft.com/office/drawing/2014/main" id="{0CD6CD15-5687-48FA-8030-55E649507C67}"/>
                </a:ext>
              </a:extLst>
            </p:cNvPr>
            <p:cNvSpPr>
              <a:spLocks noEditPoints="1"/>
            </p:cNvSpPr>
            <p:nvPr/>
          </p:nvSpPr>
          <p:spPr bwMode="auto">
            <a:xfrm>
              <a:off x="986" y="0"/>
              <a:ext cx="6673" cy="6672"/>
            </a:xfrm>
            <a:custGeom>
              <a:avLst/>
              <a:gdLst>
                <a:gd name="T0" fmla="*/ 0 w 6673"/>
                <a:gd name="T1" fmla="*/ 0 h 6672"/>
                <a:gd name="T2" fmla="*/ 0 w 6673"/>
                <a:gd name="T3" fmla="*/ 6672 h 6672"/>
                <a:gd name="T4" fmla="*/ 6673 w 6673"/>
                <a:gd name="T5" fmla="*/ 6672 h 6672"/>
                <a:gd name="T6" fmla="*/ 6673 w 6673"/>
                <a:gd name="T7" fmla="*/ 0 h 6672"/>
                <a:gd name="T8" fmla="*/ 0 w 6673"/>
                <a:gd name="T9" fmla="*/ 0 h 6672"/>
                <a:gd name="T10" fmla="*/ 6389 w 6673"/>
                <a:gd name="T11" fmla="*/ 6388 h 6672"/>
                <a:gd name="T12" fmla="*/ 284 w 6673"/>
                <a:gd name="T13" fmla="*/ 6388 h 6672"/>
                <a:gd name="T14" fmla="*/ 284 w 6673"/>
                <a:gd name="T15" fmla="*/ 284 h 6672"/>
                <a:gd name="T16" fmla="*/ 6389 w 6673"/>
                <a:gd name="T17" fmla="*/ 284 h 6672"/>
                <a:gd name="T18" fmla="*/ 6389 w 6673"/>
                <a:gd name="T19" fmla="*/ 6388 h 6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73" h="6672">
                  <a:moveTo>
                    <a:pt x="0" y="0"/>
                  </a:moveTo>
                  <a:lnTo>
                    <a:pt x="0" y="6672"/>
                  </a:lnTo>
                  <a:lnTo>
                    <a:pt x="6673" y="6672"/>
                  </a:lnTo>
                  <a:lnTo>
                    <a:pt x="6673" y="0"/>
                  </a:lnTo>
                  <a:lnTo>
                    <a:pt x="0" y="0"/>
                  </a:lnTo>
                  <a:close/>
                  <a:moveTo>
                    <a:pt x="6389" y="6388"/>
                  </a:moveTo>
                  <a:lnTo>
                    <a:pt x="284" y="6388"/>
                  </a:lnTo>
                  <a:lnTo>
                    <a:pt x="284" y="284"/>
                  </a:lnTo>
                  <a:lnTo>
                    <a:pt x="6389" y="284"/>
                  </a:lnTo>
                  <a:lnTo>
                    <a:pt x="6389" y="6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539" b="0" i="0" u="none" strike="noStrike" kern="0" cap="none" spc="0" normalizeH="0" baseline="0" noProof="0">
                <a:ln>
                  <a:noFill/>
                </a:ln>
                <a:solidFill>
                  <a:srgbClr val="000000"/>
                </a:solidFill>
                <a:effectLst/>
                <a:uLnTx/>
                <a:uFillTx/>
                <a:latin typeface="Arial"/>
                <a:cs typeface="Arial"/>
                <a:sym typeface="Arial"/>
              </a:endParaRPr>
            </a:p>
          </p:txBody>
        </p:sp>
        <p:sp>
          <p:nvSpPr>
            <p:cNvPr id="35" name="Freeform 111">
              <a:extLst>
                <a:ext uri="{FF2B5EF4-FFF2-40B4-BE49-F238E27FC236}">
                  <a16:creationId xmlns:a16="http://schemas.microsoft.com/office/drawing/2014/main" id="{87A641E0-B893-4EE6-BF8C-8979D272FFD8}"/>
                </a:ext>
              </a:extLst>
            </p:cNvPr>
            <p:cNvSpPr>
              <a:spLocks noEditPoints="1"/>
            </p:cNvSpPr>
            <p:nvPr/>
          </p:nvSpPr>
          <p:spPr bwMode="auto">
            <a:xfrm>
              <a:off x="1882" y="896"/>
              <a:ext cx="4879" cy="4878"/>
            </a:xfrm>
            <a:custGeom>
              <a:avLst/>
              <a:gdLst>
                <a:gd name="T0" fmla="*/ 3335 w 4879"/>
                <a:gd name="T1" fmla="*/ 4710 h 4878"/>
                <a:gd name="T2" fmla="*/ 4165 w 4879"/>
                <a:gd name="T3" fmla="*/ 4164 h 4878"/>
                <a:gd name="T4" fmla="*/ 4711 w 4879"/>
                <a:gd name="T5" fmla="*/ 3334 h 4878"/>
                <a:gd name="T6" fmla="*/ 4879 w 4879"/>
                <a:gd name="T7" fmla="*/ 2376 h 4878"/>
                <a:gd name="T8" fmla="*/ 4639 w 4879"/>
                <a:gd name="T9" fmla="*/ 1384 h 4878"/>
                <a:gd name="T10" fmla="*/ 4035 w 4879"/>
                <a:gd name="T11" fmla="*/ 596 h 4878"/>
                <a:gd name="T12" fmla="*/ 3165 w 4879"/>
                <a:gd name="T13" fmla="*/ 110 h 4878"/>
                <a:gd name="T14" fmla="*/ 2190 w 4879"/>
                <a:gd name="T15" fmla="*/ 14 h 4878"/>
                <a:gd name="T16" fmla="*/ 1226 w 4879"/>
                <a:gd name="T17" fmla="*/ 324 h 4878"/>
                <a:gd name="T18" fmla="*/ 486 w 4879"/>
                <a:gd name="T19" fmla="*/ 982 h 4878"/>
                <a:gd name="T20" fmla="*/ 64 w 4879"/>
                <a:gd name="T21" fmla="*/ 1890 h 4878"/>
                <a:gd name="T22" fmla="*/ 38 w 4879"/>
                <a:gd name="T23" fmla="*/ 2872 h 4878"/>
                <a:gd name="T24" fmla="*/ 418 w 4879"/>
                <a:gd name="T25" fmla="*/ 3802 h 4878"/>
                <a:gd name="T26" fmla="*/ 1126 w 4879"/>
                <a:gd name="T27" fmla="*/ 4494 h 4878"/>
                <a:gd name="T28" fmla="*/ 2068 w 4879"/>
                <a:gd name="T29" fmla="*/ 4850 h 4878"/>
                <a:gd name="T30" fmla="*/ 1526 w 4879"/>
                <a:gd name="T31" fmla="*/ 4344 h 4878"/>
                <a:gd name="T32" fmla="*/ 758 w 4879"/>
                <a:gd name="T33" fmla="*/ 3786 h 4878"/>
                <a:gd name="T34" fmla="*/ 1002 w 4879"/>
                <a:gd name="T35" fmla="*/ 2158 h 4878"/>
                <a:gd name="T36" fmla="*/ 464 w 4879"/>
                <a:gd name="T37" fmla="*/ 1584 h 4878"/>
                <a:gd name="T38" fmla="*/ 4049 w 4879"/>
                <a:gd name="T39" fmla="*/ 2040 h 4878"/>
                <a:gd name="T40" fmla="*/ 4345 w 4879"/>
                <a:gd name="T41" fmla="*/ 1434 h 4878"/>
                <a:gd name="T42" fmla="*/ 4589 w 4879"/>
                <a:gd name="T43" fmla="*/ 2298 h 4878"/>
                <a:gd name="T44" fmla="*/ 1590 w 4879"/>
                <a:gd name="T45" fmla="*/ 1802 h 4878"/>
                <a:gd name="T46" fmla="*/ 2230 w 4879"/>
                <a:gd name="T47" fmla="*/ 3078 h 4878"/>
                <a:gd name="T48" fmla="*/ 1388 w 4879"/>
                <a:gd name="T49" fmla="*/ 3346 h 4878"/>
                <a:gd name="T50" fmla="*/ 2292 w 4879"/>
                <a:gd name="T51" fmla="*/ 3746 h 4878"/>
                <a:gd name="T52" fmla="*/ 2260 w 4879"/>
                <a:gd name="T53" fmla="*/ 3404 h 4878"/>
                <a:gd name="T54" fmla="*/ 2603 w 4879"/>
                <a:gd name="T55" fmla="*/ 3372 h 4878"/>
                <a:gd name="T56" fmla="*/ 2635 w 4879"/>
                <a:gd name="T57" fmla="*/ 3714 h 4878"/>
                <a:gd name="T58" fmla="*/ 2020 w 4879"/>
                <a:gd name="T59" fmla="*/ 3870 h 4878"/>
                <a:gd name="T60" fmla="*/ 2182 w 4879"/>
                <a:gd name="T61" fmla="*/ 4538 h 4878"/>
                <a:gd name="T62" fmla="*/ 1948 w 4879"/>
                <a:gd name="T63" fmla="*/ 3730 h 4878"/>
                <a:gd name="T64" fmla="*/ 2921 w 4879"/>
                <a:gd name="T65" fmla="*/ 3790 h 4878"/>
                <a:gd name="T66" fmla="*/ 2783 w 4879"/>
                <a:gd name="T67" fmla="*/ 4492 h 4878"/>
                <a:gd name="T68" fmla="*/ 2853 w 4879"/>
                <a:gd name="T69" fmla="*/ 3220 h 4878"/>
                <a:gd name="T70" fmla="*/ 3299 w 4879"/>
                <a:gd name="T71" fmla="*/ 2738 h 4878"/>
                <a:gd name="T72" fmla="*/ 2963 w 4879"/>
                <a:gd name="T73" fmla="*/ 3446 h 4878"/>
                <a:gd name="T74" fmla="*/ 4001 w 4879"/>
                <a:gd name="T75" fmla="*/ 2456 h 4878"/>
                <a:gd name="T76" fmla="*/ 3783 w 4879"/>
                <a:gd name="T77" fmla="*/ 2722 h 4878"/>
                <a:gd name="T78" fmla="*/ 3517 w 4879"/>
                <a:gd name="T79" fmla="*/ 2504 h 4878"/>
                <a:gd name="T80" fmla="*/ 3733 w 4879"/>
                <a:gd name="T81" fmla="*/ 2238 h 4878"/>
                <a:gd name="T82" fmla="*/ 4239 w 4879"/>
                <a:gd name="T83" fmla="*/ 2696 h 4878"/>
                <a:gd name="T84" fmla="*/ 4439 w 4879"/>
                <a:gd name="T85" fmla="*/ 3244 h 4878"/>
                <a:gd name="T86" fmla="*/ 3475 w 4879"/>
                <a:gd name="T87" fmla="*/ 2036 h 4878"/>
                <a:gd name="T88" fmla="*/ 3485 w 4879"/>
                <a:gd name="T89" fmla="*/ 1498 h 4878"/>
                <a:gd name="T90" fmla="*/ 2757 w 4879"/>
                <a:gd name="T91" fmla="*/ 368 h 4878"/>
                <a:gd name="T92" fmla="*/ 2298 w 4879"/>
                <a:gd name="T93" fmla="*/ 1150 h 4878"/>
                <a:gd name="T94" fmla="*/ 1868 w 4879"/>
                <a:gd name="T95" fmla="*/ 572 h 4878"/>
                <a:gd name="T96" fmla="*/ 1462 w 4879"/>
                <a:gd name="T97" fmla="*/ 1100 h 4878"/>
                <a:gd name="T98" fmla="*/ 1592 w 4879"/>
                <a:gd name="T99" fmla="*/ 1418 h 4878"/>
                <a:gd name="T100" fmla="*/ 1274 w 4879"/>
                <a:gd name="T101" fmla="*/ 1548 h 4878"/>
                <a:gd name="T102" fmla="*/ 1144 w 4879"/>
                <a:gd name="T103" fmla="*/ 1230 h 4878"/>
                <a:gd name="T104" fmla="*/ 1008 w 4879"/>
                <a:gd name="T105" fmla="*/ 2810 h 4878"/>
                <a:gd name="T106" fmla="*/ 354 w 4879"/>
                <a:gd name="T107" fmla="*/ 2978 h 4878"/>
                <a:gd name="T108" fmla="*/ 3631 w 4879"/>
                <a:gd name="T109" fmla="*/ 3830 h 4878"/>
                <a:gd name="T110" fmla="*/ 3415 w 4879"/>
                <a:gd name="T111" fmla="*/ 4360 h 4878"/>
                <a:gd name="T112" fmla="*/ 3423 w 4879"/>
                <a:gd name="T113" fmla="*/ 522 h 4878"/>
                <a:gd name="T114" fmla="*/ 1588 w 4879"/>
                <a:gd name="T115" fmla="*/ 462 h 4878"/>
                <a:gd name="T116" fmla="*/ 1060 w 4879"/>
                <a:gd name="T117" fmla="*/ 896 h 4878"/>
                <a:gd name="T118" fmla="*/ 1052 w 4879"/>
                <a:gd name="T119" fmla="*/ 794 h 4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79" h="4878">
                  <a:moveTo>
                    <a:pt x="2441" y="4878"/>
                  </a:moveTo>
                  <a:lnTo>
                    <a:pt x="2441" y="4878"/>
                  </a:lnTo>
                  <a:lnTo>
                    <a:pt x="2503" y="4878"/>
                  </a:lnTo>
                  <a:lnTo>
                    <a:pt x="2565" y="4876"/>
                  </a:lnTo>
                  <a:lnTo>
                    <a:pt x="2627" y="4872"/>
                  </a:lnTo>
                  <a:lnTo>
                    <a:pt x="2689" y="4866"/>
                  </a:lnTo>
                  <a:lnTo>
                    <a:pt x="2751" y="4860"/>
                  </a:lnTo>
                  <a:lnTo>
                    <a:pt x="2811" y="4850"/>
                  </a:lnTo>
                  <a:lnTo>
                    <a:pt x="2871" y="4840"/>
                  </a:lnTo>
                  <a:lnTo>
                    <a:pt x="2931" y="4830"/>
                  </a:lnTo>
                  <a:lnTo>
                    <a:pt x="2991" y="4816"/>
                  </a:lnTo>
                  <a:lnTo>
                    <a:pt x="3049" y="4802"/>
                  </a:lnTo>
                  <a:lnTo>
                    <a:pt x="3107" y="4786"/>
                  </a:lnTo>
                  <a:lnTo>
                    <a:pt x="3165" y="4770"/>
                  </a:lnTo>
                  <a:lnTo>
                    <a:pt x="3223" y="4750"/>
                  </a:lnTo>
                  <a:lnTo>
                    <a:pt x="3279" y="4730"/>
                  </a:lnTo>
                  <a:lnTo>
                    <a:pt x="3335" y="4710"/>
                  </a:lnTo>
                  <a:lnTo>
                    <a:pt x="3389" y="4686"/>
                  </a:lnTo>
                  <a:lnTo>
                    <a:pt x="3443" y="4664"/>
                  </a:lnTo>
                  <a:lnTo>
                    <a:pt x="3497" y="4638"/>
                  </a:lnTo>
                  <a:lnTo>
                    <a:pt x="3551" y="4612"/>
                  </a:lnTo>
                  <a:lnTo>
                    <a:pt x="3603" y="4584"/>
                  </a:lnTo>
                  <a:lnTo>
                    <a:pt x="3653" y="4556"/>
                  </a:lnTo>
                  <a:lnTo>
                    <a:pt x="3705" y="4526"/>
                  </a:lnTo>
                  <a:lnTo>
                    <a:pt x="3755" y="4494"/>
                  </a:lnTo>
                  <a:lnTo>
                    <a:pt x="3803" y="4462"/>
                  </a:lnTo>
                  <a:lnTo>
                    <a:pt x="3851" y="4428"/>
                  </a:lnTo>
                  <a:lnTo>
                    <a:pt x="3899" y="4394"/>
                  </a:lnTo>
                  <a:lnTo>
                    <a:pt x="3945" y="4358"/>
                  </a:lnTo>
                  <a:lnTo>
                    <a:pt x="3991" y="4322"/>
                  </a:lnTo>
                  <a:lnTo>
                    <a:pt x="4035" y="4284"/>
                  </a:lnTo>
                  <a:lnTo>
                    <a:pt x="4079" y="4244"/>
                  </a:lnTo>
                  <a:lnTo>
                    <a:pt x="4123" y="4204"/>
                  </a:lnTo>
                  <a:lnTo>
                    <a:pt x="4165" y="4164"/>
                  </a:lnTo>
                  <a:lnTo>
                    <a:pt x="4205" y="4122"/>
                  </a:lnTo>
                  <a:lnTo>
                    <a:pt x="4245" y="4078"/>
                  </a:lnTo>
                  <a:lnTo>
                    <a:pt x="4285" y="4036"/>
                  </a:lnTo>
                  <a:lnTo>
                    <a:pt x="4323" y="3990"/>
                  </a:lnTo>
                  <a:lnTo>
                    <a:pt x="4359" y="3944"/>
                  </a:lnTo>
                  <a:lnTo>
                    <a:pt x="4395" y="3898"/>
                  </a:lnTo>
                  <a:lnTo>
                    <a:pt x="4429" y="3850"/>
                  </a:lnTo>
                  <a:lnTo>
                    <a:pt x="4463" y="3802"/>
                  </a:lnTo>
                  <a:lnTo>
                    <a:pt x="4495" y="3754"/>
                  </a:lnTo>
                  <a:lnTo>
                    <a:pt x="4527" y="3704"/>
                  </a:lnTo>
                  <a:lnTo>
                    <a:pt x="4557" y="3652"/>
                  </a:lnTo>
                  <a:lnTo>
                    <a:pt x="4585" y="3602"/>
                  </a:lnTo>
                  <a:lnTo>
                    <a:pt x="4613" y="3550"/>
                  </a:lnTo>
                  <a:lnTo>
                    <a:pt x="4639" y="3496"/>
                  </a:lnTo>
                  <a:lnTo>
                    <a:pt x="4663" y="3442"/>
                  </a:lnTo>
                  <a:lnTo>
                    <a:pt x="4687" y="3388"/>
                  </a:lnTo>
                  <a:lnTo>
                    <a:pt x="4711" y="3334"/>
                  </a:lnTo>
                  <a:lnTo>
                    <a:pt x="4731" y="3278"/>
                  </a:lnTo>
                  <a:lnTo>
                    <a:pt x="4751" y="3222"/>
                  </a:lnTo>
                  <a:lnTo>
                    <a:pt x="4769" y="3164"/>
                  </a:lnTo>
                  <a:lnTo>
                    <a:pt x="4787" y="3106"/>
                  </a:lnTo>
                  <a:lnTo>
                    <a:pt x="4803" y="3048"/>
                  </a:lnTo>
                  <a:lnTo>
                    <a:pt x="4817" y="2990"/>
                  </a:lnTo>
                  <a:lnTo>
                    <a:pt x="4831" y="2930"/>
                  </a:lnTo>
                  <a:lnTo>
                    <a:pt x="4841" y="2872"/>
                  </a:lnTo>
                  <a:lnTo>
                    <a:pt x="4851" y="2810"/>
                  </a:lnTo>
                  <a:lnTo>
                    <a:pt x="4861" y="2750"/>
                  </a:lnTo>
                  <a:lnTo>
                    <a:pt x="4867" y="2688"/>
                  </a:lnTo>
                  <a:lnTo>
                    <a:pt x="4873" y="2628"/>
                  </a:lnTo>
                  <a:lnTo>
                    <a:pt x="4877" y="2566"/>
                  </a:lnTo>
                  <a:lnTo>
                    <a:pt x="4879" y="2502"/>
                  </a:lnTo>
                  <a:lnTo>
                    <a:pt x="4879" y="2440"/>
                  </a:lnTo>
                  <a:lnTo>
                    <a:pt x="4879" y="2440"/>
                  </a:lnTo>
                  <a:lnTo>
                    <a:pt x="4879" y="2376"/>
                  </a:lnTo>
                  <a:lnTo>
                    <a:pt x="4877" y="2314"/>
                  </a:lnTo>
                  <a:lnTo>
                    <a:pt x="4873" y="2252"/>
                  </a:lnTo>
                  <a:lnTo>
                    <a:pt x="4867" y="2190"/>
                  </a:lnTo>
                  <a:lnTo>
                    <a:pt x="4861" y="2130"/>
                  </a:lnTo>
                  <a:lnTo>
                    <a:pt x="4851" y="2068"/>
                  </a:lnTo>
                  <a:lnTo>
                    <a:pt x="4841" y="2008"/>
                  </a:lnTo>
                  <a:lnTo>
                    <a:pt x="4831" y="1948"/>
                  </a:lnTo>
                  <a:lnTo>
                    <a:pt x="4817" y="1890"/>
                  </a:lnTo>
                  <a:lnTo>
                    <a:pt x="4803" y="1830"/>
                  </a:lnTo>
                  <a:lnTo>
                    <a:pt x="4787" y="1772"/>
                  </a:lnTo>
                  <a:lnTo>
                    <a:pt x="4769" y="1716"/>
                  </a:lnTo>
                  <a:lnTo>
                    <a:pt x="4751" y="1658"/>
                  </a:lnTo>
                  <a:lnTo>
                    <a:pt x="4731" y="1602"/>
                  </a:lnTo>
                  <a:lnTo>
                    <a:pt x="4711" y="1546"/>
                  </a:lnTo>
                  <a:lnTo>
                    <a:pt x="4687" y="1492"/>
                  </a:lnTo>
                  <a:lnTo>
                    <a:pt x="4663" y="1436"/>
                  </a:lnTo>
                  <a:lnTo>
                    <a:pt x="4639" y="1384"/>
                  </a:lnTo>
                  <a:lnTo>
                    <a:pt x="4613" y="1330"/>
                  </a:lnTo>
                  <a:lnTo>
                    <a:pt x="4585" y="1278"/>
                  </a:lnTo>
                  <a:lnTo>
                    <a:pt x="4557" y="1226"/>
                  </a:lnTo>
                  <a:lnTo>
                    <a:pt x="4527" y="1176"/>
                  </a:lnTo>
                  <a:lnTo>
                    <a:pt x="4495" y="1126"/>
                  </a:lnTo>
                  <a:lnTo>
                    <a:pt x="4463" y="1078"/>
                  </a:lnTo>
                  <a:lnTo>
                    <a:pt x="4429" y="1028"/>
                  </a:lnTo>
                  <a:lnTo>
                    <a:pt x="4395" y="982"/>
                  </a:lnTo>
                  <a:lnTo>
                    <a:pt x="4359" y="934"/>
                  </a:lnTo>
                  <a:lnTo>
                    <a:pt x="4323" y="890"/>
                  </a:lnTo>
                  <a:lnTo>
                    <a:pt x="4285" y="844"/>
                  </a:lnTo>
                  <a:lnTo>
                    <a:pt x="4245" y="800"/>
                  </a:lnTo>
                  <a:lnTo>
                    <a:pt x="4205" y="758"/>
                  </a:lnTo>
                  <a:lnTo>
                    <a:pt x="4165" y="716"/>
                  </a:lnTo>
                  <a:lnTo>
                    <a:pt x="4123" y="676"/>
                  </a:lnTo>
                  <a:lnTo>
                    <a:pt x="4079" y="636"/>
                  </a:lnTo>
                  <a:lnTo>
                    <a:pt x="4035" y="596"/>
                  </a:lnTo>
                  <a:lnTo>
                    <a:pt x="3991" y="558"/>
                  </a:lnTo>
                  <a:lnTo>
                    <a:pt x="3945" y="522"/>
                  </a:lnTo>
                  <a:lnTo>
                    <a:pt x="3899" y="486"/>
                  </a:lnTo>
                  <a:lnTo>
                    <a:pt x="3851" y="452"/>
                  </a:lnTo>
                  <a:lnTo>
                    <a:pt x="3803" y="418"/>
                  </a:lnTo>
                  <a:lnTo>
                    <a:pt x="3755" y="386"/>
                  </a:lnTo>
                  <a:lnTo>
                    <a:pt x="3705" y="354"/>
                  </a:lnTo>
                  <a:lnTo>
                    <a:pt x="3653" y="324"/>
                  </a:lnTo>
                  <a:lnTo>
                    <a:pt x="3603" y="296"/>
                  </a:lnTo>
                  <a:lnTo>
                    <a:pt x="3551" y="268"/>
                  </a:lnTo>
                  <a:lnTo>
                    <a:pt x="3497" y="242"/>
                  </a:lnTo>
                  <a:lnTo>
                    <a:pt x="3443" y="216"/>
                  </a:lnTo>
                  <a:lnTo>
                    <a:pt x="3389" y="192"/>
                  </a:lnTo>
                  <a:lnTo>
                    <a:pt x="3335" y="170"/>
                  </a:lnTo>
                  <a:lnTo>
                    <a:pt x="3279" y="150"/>
                  </a:lnTo>
                  <a:lnTo>
                    <a:pt x="3223" y="130"/>
                  </a:lnTo>
                  <a:lnTo>
                    <a:pt x="3165" y="110"/>
                  </a:lnTo>
                  <a:lnTo>
                    <a:pt x="3107" y="94"/>
                  </a:lnTo>
                  <a:lnTo>
                    <a:pt x="3049" y="78"/>
                  </a:lnTo>
                  <a:lnTo>
                    <a:pt x="2991" y="64"/>
                  </a:lnTo>
                  <a:lnTo>
                    <a:pt x="2931" y="50"/>
                  </a:lnTo>
                  <a:lnTo>
                    <a:pt x="2871" y="38"/>
                  </a:lnTo>
                  <a:lnTo>
                    <a:pt x="2811" y="28"/>
                  </a:lnTo>
                  <a:lnTo>
                    <a:pt x="2751" y="20"/>
                  </a:lnTo>
                  <a:lnTo>
                    <a:pt x="2689" y="14"/>
                  </a:lnTo>
                  <a:lnTo>
                    <a:pt x="2627" y="8"/>
                  </a:lnTo>
                  <a:lnTo>
                    <a:pt x="2565" y="4"/>
                  </a:lnTo>
                  <a:lnTo>
                    <a:pt x="2503" y="2"/>
                  </a:lnTo>
                  <a:lnTo>
                    <a:pt x="2441" y="0"/>
                  </a:lnTo>
                  <a:lnTo>
                    <a:pt x="2441" y="0"/>
                  </a:lnTo>
                  <a:lnTo>
                    <a:pt x="2376" y="2"/>
                  </a:lnTo>
                  <a:lnTo>
                    <a:pt x="2314" y="4"/>
                  </a:lnTo>
                  <a:lnTo>
                    <a:pt x="2252" y="8"/>
                  </a:lnTo>
                  <a:lnTo>
                    <a:pt x="2190" y="14"/>
                  </a:lnTo>
                  <a:lnTo>
                    <a:pt x="2130" y="20"/>
                  </a:lnTo>
                  <a:lnTo>
                    <a:pt x="2068" y="28"/>
                  </a:lnTo>
                  <a:lnTo>
                    <a:pt x="2008" y="38"/>
                  </a:lnTo>
                  <a:lnTo>
                    <a:pt x="1948" y="50"/>
                  </a:lnTo>
                  <a:lnTo>
                    <a:pt x="1890" y="64"/>
                  </a:lnTo>
                  <a:lnTo>
                    <a:pt x="1830" y="78"/>
                  </a:lnTo>
                  <a:lnTo>
                    <a:pt x="1772" y="94"/>
                  </a:lnTo>
                  <a:lnTo>
                    <a:pt x="1716" y="110"/>
                  </a:lnTo>
                  <a:lnTo>
                    <a:pt x="1658" y="130"/>
                  </a:lnTo>
                  <a:lnTo>
                    <a:pt x="1602" y="150"/>
                  </a:lnTo>
                  <a:lnTo>
                    <a:pt x="1546" y="170"/>
                  </a:lnTo>
                  <a:lnTo>
                    <a:pt x="1492" y="192"/>
                  </a:lnTo>
                  <a:lnTo>
                    <a:pt x="1436" y="216"/>
                  </a:lnTo>
                  <a:lnTo>
                    <a:pt x="1384" y="242"/>
                  </a:lnTo>
                  <a:lnTo>
                    <a:pt x="1330" y="268"/>
                  </a:lnTo>
                  <a:lnTo>
                    <a:pt x="1278" y="296"/>
                  </a:lnTo>
                  <a:lnTo>
                    <a:pt x="1226" y="324"/>
                  </a:lnTo>
                  <a:lnTo>
                    <a:pt x="1176" y="354"/>
                  </a:lnTo>
                  <a:lnTo>
                    <a:pt x="1126" y="386"/>
                  </a:lnTo>
                  <a:lnTo>
                    <a:pt x="1076" y="418"/>
                  </a:lnTo>
                  <a:lnTo>
                    <a:pt x="1028" y="452"/>
                  </a:lnTo>
                  <a:lnTo>
                    <a:pt x="982" y="486"/>
                  </a:lnTo>
                  <a:lnTo>
                    <a:pt x="934" y="522"/>
                  </a:lnTo>
                  <a:lnTo>
                    <a:pt x="890" y="558"/>
                  </a:lnTo>
                  <a:lnTo>
                    <a:pt x="844" y="596"/>
                  </a:lnTo>
                  <a:lnTo>
                    <a:pt x="800" y="636"/>
                  </a:lnTo>
                  <a:lnTo>
                    <a:pt x="758" y="676"/>
                  </a:lnTo>
                  <a:lnTo>
                    <a:pt x="716" y="716"/>
                  </a:lnTo>
                  <a:lnTo>
                    <a:pt x="674" y="758"/>
                  </a:lnTo>
                  <a:lnTo>
                    <a:pt x="634" y="800"/>
                  </a:lnTo>
                  <a:lnTo>
                    <a:pt x="596" y="844"/>
                  </a:lnTo>
                  <a:lnTo>
                    <a:pt x="558" y="890"/>
                  </a:lnTo>
                  <a:lnTo>
                    <a:pt x="522" y="934"/>
                  </a:lnTo>
                  <a:lnTo>
                    <a:pt x="486" y="982"/>
                  </a:lnTo>
                  <a:lnTo>
                    <a:pt x="452" y="1028"/>
                  </a:lnTo>
                  <a:lnTo>
                    <a:pt x="418" y="1078"/>
                  </a:lnTo>
                  <a:lnTo>
                    <a:pt x="386" y="1126"/>
                  </a:lnTo>
                  <a:lnTo>
                    <a:pt x="354" y="1176"/>
                  </a:lnTo>
                  <a:lnTo>
                    <a:pt x="324" y="1226"/>
                  </a:lnTo>
                  <a:lnTo>
                    <a:pt x="296" y="1278"/>
                  </a:lnTo>
                  <a:lnTo>
                    <a:pt x="268" y="1330"/>
                  </a:lnTo>
                  <a:lnTo>
                    <a:pt x="242" y="1384"/>
                  </a:lnTo>
                  <a:lnTo>
                    <a:pt x="216" y="1436"/>
                  </a:lnTo>
                  <a:lnTo>
                    <a:pt x="192" y="1492"/>
                  </a:lnTo>
                  <a:lnTo>
                    <a:pt x="170" y="1546"/>
                  </a:lnTo>
                  <a:lnTo>
                    <a:pt x="148" y="1602"/>
                  </a:lnTo>
                  <a:lnTo>
                    <a:pt x="128" y="1658"/>
                  </a:lnTo>
                  <a:lnTo>
                    <a:pt x="110" y="1716"/>
                  </a:lnTo>
                  <a:lnTo>
                    <a:pt x="94" y="1772"/>
                  </a:lnTo>
                  <a:lnTo>
                    <a:pt x="78" y="1830"/>
                  </a:lnTo>
                  <a:lnTo>
                    <a:pt x="64" y="1890"/>
                  </a:lnTo>
                  <a:lnTo>
                    <a:pt x="50" y="1948"/>
                  </a:lnTo>
                  <a:lnTo>
                    <a:pt x="38" y="2008"/>
                  </a:lnTo>
                  <a:lnTo>
                    <a:pt x="28" y="2068"/>
                  </a:lnTo>
                  <a:lnTo>
                    <a:pt x="20" y="2130"/>
                  </a:lnTo>
                  <a:lnTo>
                    <a:pt x="14" y="2190"/>
                  </a:lnTo>
                  <a:lnTo>
                    <a:pt x="8" y="2252"/>
                  </a:lnTo>
                  <a:lnTo>
                    <a:pt x="4" y="2314"/>
                  </a:lnTo>
                  <a:lnTo>
                    <a:pt x="2" y="2376"/>
                  </a:lnTo>
                  <a:lnTo>
                    <a:pt x="0" y="2440"/>
                  </a:lnTo>
                  <a:lnTo>
                    <a:pt x="0" y="2440"/>
                  </a:lnTo>
                  <a:lnTo>
                    <a:pt x="2" y="2502"/>
                  </a:lnTo>
                  <a:lnTo>
                    <a:pt x="4" y="2566"/>
                  </a:lnTo>
                  <a:lnTo>
                    <a:pt x="8" y="2628"/>
                  </a:lnTo>
                  <a:lnTo>
                    <a:pt x="14" y="2688"/>
                  </a:lnTo>
                  <a:lnTo>
                    <a:pt x="20" y="2750"/>
                  </a:lnTo>
                  <a:lnTo>
                    <a:pt x="28" y="2810"/>
                  </a:lnTo>
                  <a:lnTo>
                    <a:pt x="38" y="2872"/>
                  </a:lnTo>
                  <a:lnTo>
                    <a:pt x="50" y="2930"/>
                  </a:lnTo>
                  <a:lnTo>
                    <a:pt x="64" y="2990"/>
                  </a:lnTo>
                  <a:lnTo>
                    <a:pt x="78" y="3048"/>
                  </a:lnTo>
                  <a:lnTo>
                    <a:pt x="94" y="3106"/>
                  </a:lnTo>
                  <a:lnTo>
                    <a:pt x="110" y="3164"/>
                  </a:lnTo>
                  <a:lnTo>
                    <a:pt x="128" y="3222"/>
                  </a:lnTo>
                  <a:lnTo>
                    <a:pt x="148" y="3278"/>
                  </a:lnTo>
                  <a:lnTo>
                    <a:pt x="170" y="3334"/>
                  </a:lnTo>
                  <a:lnTo>
                    <a:pt x="192" y="3388"/>
                  </a:lnTo>
                  <a:lnTo>
                    <a:pt x="216" y="3442"/>
                  </a:lnTo>
                  <a:lnTo>
                    <a:pt x="242" y="3496"/>
                  </a:lnTo>
                  <a:lnTo>
                    <a:pt x="268" y="3550"/>
                  </a:lnTo>
                  <a:lnTo>
                    <a:pt x="296" y="3602"/>
                  </a:lnTo>
                  <a:lnTo>
                    <a:pt x="324" y="3652"/>
                  </a:lnTo>
                  <a:lnTo>
                    <a:pt x="354" y="3704"/>
                  </a:lnTo>
                  <a:lnTo>
                    <a:pt x="386" y="3754"/>
                  </a:lnTo>
                  <a:lnTo>
                    <a:pt x="418" y="3802"/>
                  </a:lnTo>
                  <a:lnTo>
                    <a:pt x="452" y="3850"/>
                  </a:lnTo>
                  <a:lnTo>
                    <a:pt x="486" y="3898"/>
                  </a:lnTo>
                  <a:lnTo>
                    <a:pt x="522" y="3944"/>
                  </a:lnTo>
                  <a:lnTo>
                    <a:pt x="558" y="3990"/>
                  </a:lnTo>
                  <a:lnTo>
                    <a:pt x="596" y="4036"/>
                  </a:lnTo>
                  <a:lnTo>
                    <a:pt x="634" y="4078"/>
                  </a:lnTo>
                  <a:lnTo>
                    <a:pt x="674" y="4122"/>
                  </a:lnTo>
                  <a:lnTo>
                    <a:pt x="716" y="4164"/>
                  </a:lnTo>
                  <a:lnTo>
                    <a:pt x="758" y="4204"/>
                  </a:lnTo>
                  <a:lnTo>
                    <a:pt x="800" y="4244"/>
                  </a:lnTo>
                  <a:lnTo>
                    <a:pt x="844" y="4284"/>
                  </a:lnTo>
                  <a:lnTo>
                    <a:pt x="890" y="4322"/>
                  </a:lnTo>
                  <a:lnTo>
                    <a:pt x="934" y="4358"/>
                  </a:lnTo>
                  <a:lnTo>
                    <a:pt x="982" y="4394"/>
                  </a:lnTo>
                  <a:lnTo>
                    <a:pt x="1028" y="4428"/>
                  </a:lnTo>
                  <a:lnTo>
                    <a:pt x="1076" y="4462"/>
                  </a:lnTo>
                  <a:lnTo>
                    <a:pt x="1126" y="4494"/>
                  </a:lnTo>
                  <a:lnTo>
                    <a:pt x="1176" y="4526"/>
                  </a:lnTo>
                  <a:lnTo>
                    <a:pt x="1226" y="4556"/>
                  </a:lnTo>
                  <a:lnTo>
                    <a:pt x="1278" y="4584"/>
                  </a:lnTo>
                  <a:lnTo>
                    <a:pt x="1330" y="4612"/>
                  </a:lnTo>
                  <a:lnTo>
                    <a:pt x="1384" y="4638"/>
                  </a:lnTo>
                  <a:lnTo>
                    <a:pt x="1436" y="4664"/>
                  </a:lnTo>
                  <a:lnTo>
                    <a:pt x="1492" y="4686"/>
                  </a:lnTo>
                  <a:lnTo>
                    <a:pt x="1546" y="4710"/>
                  </a:lnTo>
                  <a:lnTo>
                    <a:pt x="1602" y="4730"/>
                  </a:lnTo>
                  <a:lnTo>
                    <a:pt x="1658" y="4750"/>
                  </a:lnTo>
                  <a:lnTo>
                    <a:pt x="1716" y="4770"/>
                  </a:lnTo>
                  <a:lnTo>
                    <a:pt x="1772" y="4786"/>
                  </a:lnTo>
                  <a:lnTo>
                    <a:pt x="1830" y="4802"/>
                  </a:lnTo>
                  <a:lnTo>
                    <a:pt x="1890" y="4816"/>
                  </a:lnTo>
                  <a:lnTo>
                    <a:pt x="1948" y="4830"/>
                  </a:lnTo>
                  <a:lnTo>
                    <a:pt x="2008" y="4840"/>
                  </a:lnTo>
                  <a:lnTo>
                    <a:pt x="2068" y="4850"/>
                  </a:lnTo>
                  <a:lnTo>
                    <a:pt x="2130" y="4860"/>
                  </a:lnTo>
                  <a:lnTo>
                    <a:pt x="2190" y="4866"/>
                  </a:lnTo>
                  <a:lnTo>
                    <a:pt x="2252" y="4872"/>
                  </a:lnTo>
                  <a:lnTo>
                    <a:pt x="2314" y="4876"/>
                  </a:lnTo>
                  <a:lnTo>
                    <a:pt x="2376" y="4878"/>
                  </a:lnTo>
                  <a:lnTo>
                    <a:pt x="2441" y="4878"/>
                  </a:lnTo>
                  <a:lnTo>
                    <a:pt x="2441" y="4878"/>
                  </a:lnTo>
                  <a:close/>
                  <a:moveTo>
                    <a:pt x="716" y="3730"/>
                  </a:moveTo>
                  <a:lnTo>
                    <a:pt x="1206" y="3730"/>
                  </a:lnTo>
                  <a:lnTo>
                    <a:pt x="1206" y="3730"/>
                  </a:lnTo>
                  <a:lnTo>
                    <a:pt x="1244" y="3830"/>
                  </a:lnTo>
                  <a:lnTo>
                    <a:pt x="1284" y="3924"/>
                  </a:lnTo>
                  <a:lnTo>
                    <a:pt x="1328" y="4016"/>
                  </a:lnTo>
                  <a:lnTo>
                    <a:pt x="1374" y="4104"/>
                  </a:lnTo>
                  <a:lnTo>
                    <a:pt x="1422" y="4188"/>
                  </a:lnTo>
                  <a:lnTo>
                    <a:pt x="1472" y="4268"/>
                  </a:lnTo>
                  <a:lnTo>
                    <a:pt x="1526" y="4344"/>
                  </a:lnTo>
                  <a:lnTo>
                    <a:pt x="1580" y="4416"/>
                  </a:lnTo>
                  <a:lnTo>
                    <a:pt x="1580" y="4416"/>
                  </a:lnTo>
                  <a:lnTo>
                    <a:pt x="1516" y="4386"/>
                  </a:lnTo>
                  <a:lnTo>
                    <a:pt x="1454" y="4354"/>
                  </a:lnTo>
                  <a:lnTo>
                    <a:pt x="1392" y="4322"/>
                  </a:lnTo>
                  <a:lnTo>
                    <a:pt x="1332" y="4286"/>
                  </a:lnTo>
                  <a:lnTo>
                    <a:pt x="1272" y="4250"/>
                  </a:lnTo>
                  <a:lnTo>
                    <a:pt x="1214" y="4210"/>
                  </a:lnTo>
                  <a:lnTo>
                    <a:pt x="1158" y="4170"/>
                  </a:lnTo>
                  <a:lnTo>
                    <a:pt x="1102" y="4128"/>
                  </a:lnTo>
                  <a:lnTo>
                    <a:pt x="1048" y="4084"/>
                  </a:lnTo>
                  <a:lnTo>
                    <a:pt x="996" y="4038"/>
                  </a:lnTo>
                  <a:lnTo>
                    <a:pt x="946" y="3990"/>
                  </a:lnTo>
                  <a:lnTo>
                    <a:pt x="896" y="3942"/>
                  </a:lnTo>
                  <a:lnTo>
                    <a:pt x="848" y="3892"/>
                  </a:lnTo>
                  <a:lnTo>
                    <a:pt x="802" y="3840"/>
                  </a:lnTo>
                  <a:lnTo>
                    <a:pt x="758" y="3786"/>
                  </a:lnTo>
                  <a:lnTo>
                    <a:pt x="716" y="3730"/>
                  </a:lnTo>
                  <a:lnTo>
                    <a:pt x="716" y="3730"/>
                  </a:lnTo>
                  <a:close/>
                  <a:moveTo>
                    <a:pt x="852" y="1434"/>
                  </a:moveTo>
                  <a:lnTo>
                    <a:pt x="852" y="1434"/>
                  </a:lnTo>
                  <a:lnTo>
                    <a:pt x="864" y="1480"/>
                  </a:lnTo>
                  <a:lnTo>
                    <a:pt x="880" y="1526"/>
                  </a:lnTo>
                  <a:lnTo>
                    <a:pt x="900" y="1568"/>
                  </a:lnTo>
                  <a:lnTo>
                    <a:pt x="924" y="1608"/>
                  </a:lnTo>
                  <a:lnTo>
                    <a:pt x="952" y="1648"/>
                  </a:lnTo>
                  <a:lnTo>
                    <a:pt x="982" y="1682"/>
                  </a:lnTo>
                  <a:lnTo>
                    <a:pt x="1016" y="1716"/>
                  </a:lnTo>
                  <a:lnTo>
                    <a:pt x="1052" y="1746"/>
                  </a:lnTo>
                  <a:lnTo>
                    <a:pt x="1052" y="1746"/>
                  </a:lnTo>
                  <a:lnTo>
                    <a:pt x="1040" y="1812"/>
                  </a:lnTo>
                  <a:lnTo>
                    <a:pt x="1030" y="1880"/>
                  </a:lnTo>
                  <a:lnTo>
                    <a:pt x="1014" y="2018"/>
                  </a:lnTo>
                  <a:lnTo>
                    <a:pt x="1002" y="2158"/>
                  </a:lnTo>
                  <a:lnTo>
                    <a:pt x="998" y="2228"/>
                  </a:lnTo>
                  <a:lnTo>
                    <a:pt x="996" y="2298"/>
                  </a:lnTo>
                  <a:lnTo>
                    <a:pt x="290" y="2298"/>
                  </a:lnTo>
                  <a:lnTo>
                    <a:pt x="290" y="2298"/>
                  </a:lnTo>
                  <a:lnTo>
                    <a:pt x="294" y="2240"/>
                  </a:lnTo>
                  <a:lnTo>
                    <a:pt x="302" y="2182"/>
                  </a:lnTo>
                  <a:lnTo>
                    <a:pt x="308" y="2124"/>
                  </a:lnTo>
                  <a:lnTo>
                    <a:pt x="318" y="2068"/>
                  </a:lnTo>
                  <a:lnTo>
                    <a:pt x="328" y="2012"/>
                  </a:lnTo>
                  <a:lnTo>
                    <a:pt x="340" y="1956"/>
                  </a:lnTo>
                  <a:lnTo>
                    <a:pt x="354" y="1902"/>
                  </a:lnTo>
                  <a:lnTo>
                    <a:pt x="368" y="1848"/>
                  </a:lnTo>
                  <a:lnTo>
                    <a:pt x="384" y="1794"/>
                  </a:lnTo>
                  <a:lnTo>
                    <a:pt x="402" y="1740"/>
                  </a:lnTo>
                  <a:lnTo>
                    <a:pt x="422" y="1688"/>
                  </a:lnTo>
                  <a:lnTo>
                    <a:pt x="442" y="1636"/>
                  </a:lnTo>
                  <a:lnTo>
                    <a:pt x="464" y="1584"/>
                  </a:lnTo>
                  <a:lnTo>
                    <a:pt x="486" y="1534"/>
                  </a:lnTo>
                  <a:lnTo>
                    <a:pt x="510" y="1484"/>
                  </a:lnTo>
                  <a:lnTo>
                    <a:pt x="536" y="1434"/>
                  </a:lnTo>
                  <a:lnTo>
                    <a:pt x="852" y="1434"/>
                  </a:lnTo>
                  <a:close/>
                  <a:moveTo>
                    <a:pt x="4589" y="2298"/>
                  </a:moveTo>
                  <a:lnTo>
                    <a:pt x="4253" y="2298"/>
                  </a:lnTo>
                  <a:lnTo>
                    <a:pt x="4253" y="2298"/>
                  </a:lnTo>
                  <a:lnTo>
                    <a:pt x="4241" y="2266"/>
                  </a:lnTo>
                  <a:lnTo>
                    <a:pt x="4225" y="2236"/>
                  </a:lnTo>
                  <a:lnTo>
                    <a:pt x="4209" y="2206"/>
                  </a:lnTo>
                  <a:lnTo>
                    <a:pt x="4191" y="2178"/>
                  </a:lnTo>
                  <a:lnTo>
                    <a:pt x="4171" y="2152"/>
                  </a:lnTo>
                  <a:lnTo>
                    <a:pt x="4149" y="2126"/>
                  </a:lnTo>
                  <a:lnTo>
                    <a:pt x="4125" y="2102"/>
                  </a:lnTo>
                  <a:lnTo>
                    <a:pt x="4101" y="2080"/>
                  </a:lnTo>
                  <a:lnTo>
                    <a:pt x="4075" y="2058"/>
                  </a:lnTo>
                  <a:lnTo>
                    <a:pt x="4049" y="2040"/>
                  </a:lnTo>
                  <a:lnTo>
                    <a:pt x="4019" y="2022"/>
                  </a:lnTo>
                  <a:lnTo>
                    <a:pt x="3989" y="2006"/>
                  </a:lnTo>
                  <a:lnTo>
                    <a:pt x="3959" y="1992"/>
                  </a:lnTo>
                  <a:lnTo>
                    <a:pt x="3927" y="1980"/>
                  </a:lnTo>
                  <a:lnTo>
                    <a:pt x="3895" y="1970"/>
                  </a:lnTo>
                  <a:lnTo>
                    <a:pt x="3861" y="1962"/>
                  </a:lnTo>
                  <a:lnTo>
                    <a:pt x="3861" y="1962"/>
                  </a:lnTo>
                  <a:lnTo>
                    <a:pt x="3853" y="1894"/>
                  </a:lnTo>
                  <a:lnTo>
                    <a:pt x="3843" y="1824"/>
                  </a:lnTo>
                  <a:lnTo>
                    <a:pt x="3831" y="1758"/>
                  </a:lnTo>
                  <a:lnTo>
                    <a:pt x="3819" y="1690"/>
                  </a:lnTo>
                  <a:lnTo>
                    <a:pt x="3807" y="1626"/>
                  </a:lnTo>
                  <a:lnTo>
                    <a:pt x="3793" y="1560"/>
                  </a:lnTo>
                  <a:lnTo>
                    <a:pt x="3779" y="1496"/>
                  </a:lnTo>
                  <a:lnTo>
                    <a:pt x="3763" y="1434"/>
                  </a:lnTo>
                  <a:lnTo>
                    <a:pt x="4345" y="1434"/>
                  </a:lnTo>
                  <a:lnTo>
                    <a:pt x="4345" y="1434"/>
                  </a:lnTo>
                  <a:lnTo>
                    <a:pt x="4371" y="1484"/>
                  </a:lnTo>
                  <a:lnTo>
                    <a:pt x="4395" y="1534"/>
                  </a:lnTo>
                  <a:lnTo>
                    <a:pt x="4417" y="1584"/>
                  </a:lnTo>
                  <a:lnTo>
                    <a:pt x="4439" y="1636"/>
                  </a:lnTo>
                  <a:lnTo>
                    <a:pt x="4459" y="1688"/>
                  </a:lnTo>
                  <a:lnTo>
                    <a:pt x="4477" y="1740"/>
                  </a:lnTo>
                  <a:lnTo>
                    <a:pt x="4495" y="1794"/>
                  </a:lnTo>
                  <a:lnTo>
                    <a:pt x="4511" y="1848"/>
                  </a:lnTo>
                  <a:lnTo>
                    <a:pt x="4527" y="1902"/>
                  </a:lnTo>
                  <a:lnTo>
                    <a:pt x="4539" y="1956"/>
                  </a:lnTo>
                  <a:lnTo>
                    <a:pt x="4551" y="2012"/>
                  </a:lnTo>
                  <a:lnTo>
                    <a:pt x="4563" y="2068"/>
                  </a:lnTo>
                  <a:lnTo>
                    <a:pt x="4571" y="2124"/>
                  </a:lnTo>
                  <a:lnTo>
                    <a:pt x="4579" y="2182"/>
                  </a:lnTo>
                  <a:lnTo>
                    <a:pt x="4585" y="2240"/>
                  </a:lnTo>
                  <a:lnTo>
                    <a:pt x="4589" y="2298"/>
                  </a:lnTo>
                  <a:lnTo>
                    <a:pt x="4589" y="2298"/>
                  </a:lnTo>
                  <a:close/>
                  <a:moveTo>
                    <a:pt x="1884" y="1434"/>
                  </a:moveTo>
                  <a:lnTo>
                    <a:pt x="2298" y="1434"/>
                  </a:lnTo>
                  <a:lnTo>
                    <a:pt x="2298" y="2298"/>
                  </a:lnTo>
                  <a:lnTo>
                    <a:pt x="1280" y="2298"/>
                  </a:lnTo>
                  <a:lnTo>
                    <a:pt x="1280" y="2298"/>
                  </a:lnTo>
                  <a:lnTo>
                    <a:pt x="1286" y="2184"/>
                  </a:lnTo>
                  <a:lnTo>
                    <a:pt x="1294" y="2070"/>
                  </a:lnTo>
                  <a:lnTo>
                    <a:pt x="1308" y="1960"/>
                  </a:lnTo>
                  <a:lnTo>
                    <a:pt x="1322" y="1850"/>
                  </a:lnTo>
                  <a:lnTo>
                    <a:pt x="1322" y="1850"/>
                  </a:lnTo>
                  <a:lnTo>
                    <a:pt x="1368" y="1852"/>
                  </a:lnTo>
                  <a:lnTo>
                    <a:pt x="1368" y="1852"/>
                  </a:lnTo>
                  <a:lnTo>
                    <a:pt x="1414" y="1850"/>
                  </a:lnTo>
                  <a:lnTo>
                    <a:pt x="1460" y="1844"/>
                  </a:lnTo>
                  <a:lnTo>
                    <a:pt x="1504" y="1834"/>
                  </a:lnTo>
                  <a:lnTo>
                    <a:pt x="1548" y="1820"/>
                  </a:lnTo>
                  <a:lnTo>
                    <a:pt x="1590" y="1802"/>
                  </a:lnTo>
                  <a:lnTo>
                    <a:pt x="1628" y="1782"/>
                  </a:lnTo>
                  <a:lnTo>
                    <a:pt x="1666" y="1758"/>
                  </a:lnTo>
                  <a:lnTo>
                    <a:pt x="1702" y="1732"/>
                  </a:lnTo>
                  <a:lnTo>
                    <a:pt x="1734" y="1702"/>
                  </a:lnTo>
                  <a:lnTo>
                    <a:pt x="1764" y="1670"/>
                  </a:lnTo>
                  <a:lnTo>
                    <a:pt x="1792" y="1636"/>
                  </a:lnTo>
                  <a:lnTo>
                    <a:pt x="1818" y="1600"/>
                  </a:lnTo>
                  <a:lnTo>
                    <a:pt x="1838" y="1560"/>
                  </a:lnTo>
                  <a:lnTo>
                    <a:pt x="1858" y="1520"/>
                  </a:lnTo>
                  <a:lnTo>
                    <a:pt x="1872" y="1478"/>
                  </a:lnTo>
                  <a:lnTo>
                    <a:pt x="1884" y="1434"/>
                  </a:lnTo>
                  <a:lnTo>
                    <a:pt x="1884" y="1434"/>
                  </a:lnTo>
                  <a:close/>
                  <a:moveTo>
                    <a:pt x="2298" y="2582"/>
                  </a:moveTo>
                  <a:lnTo>
                    <a:pt x="2298" y="3054"/>
                  </a:lnTo>
                  <a:lnTo>
                    <a:pt x="2298" y="3054"/>
                  </a:lnTo>
                  <a:lnTo>
                    <a:pt x="2264" y="3064"/>
                  </a:lnTo>
                  <a:lnTo>
                    <a:pt x="2230" y="3078"/>
                  </a:lnTo>
                  <a:lnTo>
                    <a:pt x="2200" y="3094"/>
                  </a:lnTo>
                  <a:lnTo>
                    <a:pt x="2168" y="3112"/>
                  </a:lnTo>
                  <a:lnTo>
                    <a:pt x="2140" y="3130"/>
                  </a:lnTo>
                  <a:lnTo>
                    <a:pt x="2112" y="3152"/>
                  </a:lnTo>
                  <a:lnTo>
                    <a:pt x="2086" y="3174"/>
                  </a:lnTo>
                  <a:lnTo>
                    <a:pt x="2062" y="3200"/>
                  </a:lnTo>
                  <a:lnTo>
                    <a:pt x="2038" y="3226"/>
                  </a:lnTo>
                  <a:lnTo>
                    <a:pt x="2018" y="3254"/>
                  </a:lnTo>
                  <a:lnTo>
                    <a:pt x="1998" y="3282"/>
                  </a:lnTo>
                  <a:lnTo>
                    <a:pt x="1980" y="3312"/>
                  </a:lnTo>
                  <a:lnTo>
                    <a:pt x="1966" y="3344"/>
                  </a:lnTo>
                  <a:lnTo>
                    <a:pt x="1952" y="3378"/>
                  </a:lnTo>
                  <a:lnTo>
                    <a:pt x="1940" y="3412"/>
                  </a:lnTo>
                  <a:lnTo>
                    <a:pt x="1932" y="3446"/>
                  </a:lnTo>
                  <a:lnTo>
                    <a:pt x="1416" y="3446"/>
                  </a:lnTo>
                  <a:lnTo>
                    <a:pt x="1416" y="3446"/>
                  </a:lnTo>
                  <a:lnTo>
                    <a:pt x="1388" y="3346"/>
                  </a:lnTo>
                  <a:lnTo>
                    <a:pt x="1364" y="3244"/>
                  </a:lnTo>
                  <a:lnTo>
                    <a:pt x="1342" y="3138"/>
                  </a:lnTo>
                  <a:lnTo>
                    <a:pt x="1324" y="3032"/>
                  </a:lnTo>
                  <a:lnTo>
                    <a:pt x="1308" y="2922"/>
                  </a:lnTo>
                  <a:lnTo>
                    <a:pt x="1296" y="2810"/>
                  </a:lnTo>
                  <a:lnTo>
                    <a:pt x="1286" y="2698"/>
                  </a:lnTo>
                  <a:lnTo>
                    <a:pt x="1280" y="2582"/>
                  </a:lnTo>
                  <a:lnTo>
                    <a:pt x="2298" y="2582"/>
                  </a:lnTo>
                  <a:close/>
                  <a:moveTo>
                    <a:pt x="2447" y="3802"/>
                  </a:moveTo>
                  <a:lnTo>
                    <a:pt x="2447" y="3802"/>
                  </a:lnTo>
                  <a:lnTo>
                    <a:pt x="2422" y="3802"/>
                  </a:lnTo>
                  <a:lnTo>
                    <a:pt x="2398" y="3798"/>
                  </a:lnTo>
                  <a:lnTo>
                    <a:pt x="2374" y="3792"/>
                  </a:lnTo>
                  <a:lnTo>
                    <a:pt x="2352" y="3784"/>
                  </a:lnTo>
                  <a:lnTo>
                    <a:pt x="2332" y="3774"/>
                  </a:lnTo>
                  <a:lnTo>
                    <a:pt x="2312" y="3760"/>
                  </a:lnTo>
                  <a:lnTo>
                    <a:pt x="2292" y="3746"/>
                  </a:lnTo>
                  <a:lnTo>
                    <a:pt x="2276" y="3732"/>
                  </a:lnTo>
                  <a:lnTo>
                    <a:pt x="2260" y="3714"/>
                  </a:lnTo>
                  <a:lnTo>
                    <a:pt x="2246" y="3696"/>
                  </a:lnTo>
                  <a:lnTo>
                    <a:pt x="2234" y="3676"/>
                  </a:lnTo>
                  <a:lnTo>
                    <a:pt x="2222" y="3654"/>
                  </a:lnTo>
                  <a:lnTo>
                    <a:pt x="2214" y="3632"/>
                  </a:lnTo>
                  <a:lnTo>
                    <a:pt x="2208" y="3608"/>
                  </a:lnTo>
                  <a:lnTo>
                    <a:pt x="2206" y="3584"/>
                  </a:lnTo>
                  <a:lnTo>
                    <a:pt x="2204" y="3560"/>
                  </a:lnTo>
                  <a:lnTo>
                    <a:pt x="2204" y="3560"/>
                  </a:lnTo>
                  <a:lnTo>
                    <a:pt x="2206" y="3534"/>
                  </a:lnTo>
                  <a:lnTo>
                    <a:pt x="2208" y="3510"/>
                  </a:lnTo>
                  <a:lnTo>
                    <a:pt x="2214" y="3488"/>
                  </a:lnTo>
                  <a:lnTo>
                    <a:pt x="2222" y="3464"/>
                  </a:lnTo>
                  <a:lnTo>
                    <a:pt x="2234" y="3444"/>
                  </a:lnTo>
                  <a:lnTo>
                    <a:pt x="2246" y="3424"/>
                  </a:lnTo>
                  <a:lnTo>
                    <a:pt x="2260" y="3404"/>
                  </a:lnTo>
                  <a:lnTo>
                    <a:pt x="2276" y="3388"/>
                  </a:lnTo>
                  <a:lnTo>
                    <a:pt x="2292" y="3372"/>
                  </a:lnTo>
                  <a:lnTo>
                    <a:pt x="2312" y="3358"/>
                  </a:lnTo>
                  <a:lnTo>
                    <a:pt x="2332" y="3346"/>
                  </a:lnTo>
                  <a:lnTo>
                    <a:pt x="2352" y="3336"/>
                  </a:lnTo>
                  <a:lnTo>
                    <a:pt x="2374" y="3328"/>
                  </a:lnTo>
                  <a:lnTo>
                    <a:pt x="2398" y="3322"/>
                  </a:lnTo>
                  <a:lnTo>
                    <a:pt x="2422" y="3318"/>
                  </a:lnTo>
                  <a:lnTo>
                    <a:pt x="2447" y="3316"/>
                  </a:lnTo>
                  <a:lnTo>
                    <a:pt x="2447" y="3316"/>
                  </a:lnTo>
                  <a:lnTo>
                    <a:pt x="2473" y="3318"/>
                  </a:lnTo>
                  <a:lnTo>
                    <a:pt x="2497" y="3322"/>
                  </a:lnTo>
                  <a:lnTo>
                    <a:pt x="2521" y="3328"/>
                  </a:lnTo>
                  <a:lnTo>
                    <a:pt x="2543" y="3336"/>
                  </a:lnTo>
                  <a:lnTo>
                    <a:pt x="2563" y="3346"/>
                  </a:lnTo>
                  <a:lnTo>
                    <a:pt x="2583" y="3358"/>
                  </a:lnTo>
                  <a:lnTo>
                    <a:pt x="2603" y="3372"/>
                  </a:lnTo>
                  <a:lnTo>
                    <a:pt x="2619" y="3388"/>
                  </a:lnTo>
                  <a:lnTo>
                    <a:pt x="2635" y="3404"/>
                  </a:lnTo>
                  <a:lnTo>
                    <a:pt x="2649" y="3424"/>
                  </a:lnTo>
                  <a:lnTo>
                    <a:pt x="2661" y="3444"/>
                  </a:lnTo>
                  <a:lnTo>
                    <a:pt x="2673" y="3464"/>
                  </a:lnTo>
                  <a:lnTo>
                    <a:pt x="2681" y="3488"/>
                  </a:lnTo>
                  <a:lnTo>
                    <a:pt x="2687" y="3510"/>
                  </a:lnTo>
                  <a:lnTo>
                    <a:pt x="2689" y="3534"/>
                  </a:lnTo>
                  <a:lnTo>
                    <a:pt x="2691" y="3560"/>
                  </a:lnTo>
                  <a:lnTo>
                    <a:pt x="2691" y="3560"/>
                  </a:lnTo>
                  <a:lnTo>
                    <a:pt x="2689" y="3584"/>
                  </a:lnTo>
                  <a:lnTo>
                    <a:pt x="2687" y="3608"/>
                  </a:lnTo>
                  <a:lnTo>
                    <a:pt x="2681" y="3632"/>
                  </a:lnTo>
                  <a:lnTo>
                    <a:pt x="2673" y="3654"/>
                  </a:lnTo>
                  <a:lnTo>
                    <a:pt x="2661" y="3676"/>
                  </a:lnTo>
                  <a:lnTo>
                    <a:pt x="2649" y="3696"/>
                  </a:lnTo>
                  <a:lnTo>
                    <a:pt x="2635" y="3714"/>
                  </a:lnTo>
                  <a:lnTo>
                    <a:pt x="2619" y="3732"/>
                  </a:lnTo>
                  <a:lnTo>
                    <a:pt x="2603" y="3746"/>
                  </a:lnTo>
                  <a:lnTo>
                    <a:pt x="2583" y="3760"/>
                  </a:lnTo>
                  <a:lnTo>
                    <a:pt x="2563" y="3774"/>
                  </a:lnTo>
                  <a:lnTo>
                    <a:pt x="2543" y="3784"/>
                  </a:lnTo>
                  <a:lnTo>
                    <a:pt x="2521" y="3792"/>
                  </a:lnTo>
                  <a:lnTo>
                    <a:pt x="2497" y="3798"/>
                  </a:lnTo>
                  <a:lnTo>
                    <a:pt x="2473" y="3802"/>
                  </a:lnTo>
                  <a:lnTo>
                    <a:pt x="2447" y="3802"/>
                  </a:lnTo>
                  <a:lnTo>
                    <a:pt x="2447" y="3802"/>
                  </a:lnTo>
                  <a:close/>
                  <a:moveTo>
                    <a:pt x="1948" y="3730"/>
                  </a:moveTo>
                  <a:lnTo>
                    <a:pt x="1948" y="3730"/>
                  </a:lnTo>
                  <a:lnTo>
                    <a:pt x="1960" y="3760"/>
                  </a:lnTo>
                  <a:lnTo>
                    <a:pt x="1972" y="3788"/>
                  </a:lnTo>
                  <a:lnTo>
                    <a:pt x="1988" y="3816"/>
                  </a:lnTo>
                  <a:lnTo>
                    <a:pt x="2004" y="3844"/>
                  </a:lnTo>
                  <a:lnTo>
                    <a:pt x="2020" y="3870"/>
                  </a:lnTo>
                  <a:lnTo>
                    <a:pt x="2040" y="3894"/>
                  </a:lnTo>
                  <a:lnTo>
                    <a:pt x="2060" y="3918"/>
                  </a:lnTo>
                  <a:lnTo>
                    <a:pt x="2082" y="3940"/>
                  </a:lnTo>
                  <a:lnTo>
                    <a:pt x="2106" y="3960"/>
                  </a:lnTo>
                  <a:lnTo>
                    <a:pt x="2130" y="3980"/>
                  </a:lnTo>
                  <a:lnTo>
                    <a:pt x="2156" y="3998"/>
                  </a:lnTo>
                  <a:lnTo>
                    <a:pt x="2182" y="4014"/>
                  </a:lnTo>
                  <a:lnTo>
                    <a:pt x="2210" y="4030"/>
                  </a:lnTo>
                  <a:lnTo>
                    <a:pt x="2238" y="4044"/>
                  </a:lnTo>
                  <a:lnTo>
                    <a:pt x="2268" y="4056"/>
                  </a:lnTo>
                  <a:lnTo>
                    <a:pt x="2298" y="4066"/>
                  </a:lnTo>
                  <a:lnTo>
                    <a:pt x="2298" y="4576"/>
                  </a:lnTo>
                  <a:lnTo>
                    <a:pt x="2298" y="4576"/>
                  </a:lnTo>
                  <a:lnTo>
                    <a:pt x="2268" y="4570"/>
                  </a:lnTo>
                  <a:lnTo>
                    <a:pt x="2238" y="4560"/>
                  </a:lnTo>
                  <a:lnTo>
                    <a:pt x="2210" y="4550"/>
                  </a:lnTo>
                  <a:lnTo>
                    <a:pt x="2182" y="4538"/>
                  </a:lnTo>
                  <a:lnTo>
                    <a:pt x="2152" y="4524"/>
                  </a:lnTo>
                  <a:lnTo>
                    <a:pt x="2124" y="4510"/>
                  </a:lnTo>
                  <a:lnTo>
                    <a:pt x="2096" y="4494"/>
                  </a:lnTo>
                  <a:lnTo>
                    <a:pt x="2068" y="4476"/>
                  </a:lnTo>
                  <a:lnTo>
                    <a:pt x="2014" y="4438"/>
                  </a:lnTo>
                  <a:lnTo>
                    <a:pt x="1962" y="4396"/>
                  </a:lnTo>
                  <a:lnTo>
                    <a:pt x="1910" y="4348"/>
                  </a:lnTo>
                  <a:lnTo>
                    <a:pt x="1858" y="4296"/>
                  </a:lnTo>
                  <a:lnTo>
                    <a:pt x="1810" y="4238"/>
                  </a:lnTo>
                  <a:lnTo>
                    <a:pt x="1762" y="4178"/>
                  </a:lnTo>
                  <a:lnTo>
                    <a:pt x="1716" y="4112"/>
                  </a:lnTo>
                  <a:lnTo>
                    <a:pt x="1672" y="4044"/>
                  </a:lnTo>
                  <a:lnTo>
                    <a:pt x="1630" y="3970"/>
                  </a:lnTo>
                  <a:lnTo>
                    <a:pt x="1590" y="3894"/>
                  </a:lnTo>
                  <a:lnTo>
                    <a:pt x="1552" y="3814"/>
                  </a:lnTo>
                  <a:lnTo>
                    <a:pt x="1516" y="3730"/>
                  </a:lnTo>
                  <a:lnTo>
                    <a:pt x="1948" y="3730"/>
                  </a:lnTo>
                  <a:close/>
                  <a:moveTo>
                    <a:pt x="2583" y="4576"/>
                  </a:moveTo>
                  <a:lnTo>
                    <a:pt x="2583" y="4068"/>
                  </a:lnTo>
                  <a:lnTo>
                    <a:pt x="2583" y="4068"/>
                  </a:lnTo>
                  <a:lnTo>
                    <a:pt x="2615" y="4060"/>
                  </a:lnTo>
                  <a:lnTo>
                    <a:pt x="2645" y="4048"/>
                  </a:lnTo>
                  <a:lnTo>
                    <a:pt x="2675" y="4036"/>
                  </a:lnTo>
                  <a:lnTo>
                    <a:pt x="2703" y="4020"/>
                  </a:lnTo>
                  <a:lnTo>
                    <a:pt x="2731" y="4004"/>
                  </a:lnTo>
                  <a:lnTo>
                    <a:pt x="2757" y="3986"/>
                  </a:lnTo>
                  <a:lnTo>
                    <a:pt x="2783" y="3966"/>
                  </a:lnTo>
                  <a:lnTo>
                    <a:pt x="2807" y="3944"/>
                  </a:lnTo>
                  <a:lnTo>
                    <a:pt x="2831" y="3922"/>
                  </a:lnTo>
                  <a:lnTo>
                    <a:pt x="2851" y="3898"/>
                  </a:lnTo>
                  <a:lnTo>
                    <a:pt x="2871" y="3874"/>
                  </a:lnTo>
                  <a:lnTo>
                    <a:pt x="2889" y="3846"/>
                  </a:lnTo>
                  <a:lnTo>
                    <a:pt x="2907" y="3820"/>
                  </a:lnTo>
                  <a:lnTo>
                    <a:pt x="2921" y="3790"/>
                  </a:lnTo>
                  <a:lnTo>
                    <a:pt x="2935" y="3762"/>
                  </a:lnTo>
                  <a:lnTo>
                    <a:pt x="2947" y="3730"/>
                  </a:lnTo>
                  <a:lnTo>
                    <a:pt x="3365" y="3730"/>
                  </a:lnTo>
                  <a:lnTo>
                    <a:pt x="3365" y="3730"/>
                  </a:lnTo>
                  <a:lnTo>
                    <a:pt x="3329" y="3814"/>
                  </a:lnTo>
                  <a:lnTo>
                    <a:pt x="3289" y="3894"/>
                  </a:lnTo>
                  <a:lnTo>
                    <a:pt x="3249" y="3972"/>
                  </a:lnTo>
                  <a:lnTo>
                    <a:pt x="3207" y="4044"/>
                  </a:lnTo>
                  <a:lnTo>
                    <a:pt x="3163" y="4114"/>
                  </a:lnTo>
                  <a:lnTo>
                    <a:pt x="3117" y="4178"/>
                  </a:lnTo>
                  <a:lnTo>
                    <a:pt x="3069" y="4238"/>
                  </a:lnTo>
                  <a:lnTo>
                    <a:pt x="3019" y="4296"/>
                  </a:lnTo>
                  <a:lnTo>
                    <a:pt x="2969" y="4348"/>
                  </a:lnTo>
                  <a:lnTo>
                    <a:pt x="2917" y="4394"/>
                  </a:lnTo>
                  <a:lnTo>
                    <a:pt x="2863" y="4438"/>
                  </a:lnTo>
                  <a:lnTo>
                    <a:pt x="2809" y="4476"/>
                  </a:lnTo>
                  <a:lnTo>
                    <a:pt x="2783" y="4492"/>
                  </a:lnTo>
                  <a:lnTo>
                    <a:pt x="2755" y="4508"/>
                  </a:lnTo>
                  <a:lnTo>
                    <a:pt x="2727" y="4522"/>
                  </a:lnTo>
                  <a:lnTo>
                    <a:pt x="2697" y="4536"/>
                  </a:lnTo>
                  <a:lnTo>
                    <a:pt x="2669" y="4548"/>
                  </a:lnTo>
                  <a:lnTo>
                    <a:pt x="2641" y="4558"/>
                  </a:lnTo>
                  <a:lnTo>
                    <a:pt x="2611" y="4568"/>
                  </a:lnTo>
                  <a:lnTo>
                    <a:pt x="2583" y="4576"/>
                  </a:lnTo>
                  <a:lnTo>
                    <a:pt x="2583" y="4576"/>
                  </a:lnTo>
                  <a:close/>
                  <a:moveTo>
                    <a:pt x="2963" y="3446"/>
                  </a:moveTo>
                  <a:lnTo>
                    <a:pt x="2963" y="3446"/>
                  </a:lnTo>
                  <a:lnTo>
                    <a:pt x="2953" y="3410"/>
                  </a:lnTo>
                  <a:lnTo>
                    <a:pt x="2943" y="3376"/>
                  </a:lnTo>
                  <a:lnTo>
                    <a:pt x="2929" y="3342"/>
                  </a:lnTo>
                  <a:lnTo>
                    <a:pt x="2913" y="3310"/>
                  </a:lnTo>
                  <a:lnTo>
                    <a:pt x="2895" y="3278"/>
                  </a:lnTo>
                  <a:lnTo>
                    <a:pt x="2875" y="3250"/>
                  </a:lnTo>
                  <a:lnTo>
                    <a:pt x="2853" y="3220"/>
                  </a:lnTo>
                  <a:lnTo>
                    <a:pt x="2829" y="3194"/>
                  </a:lnTo>
                  <a:lnTo>
                    <a:pt x="2803" y="3170"/>
                  </a:lnTo>
                  <a:lnTo>
                    <a:pt x="2775" y="3146"/>
                  </a:lnTo>
                  <a:lnTo>
                    <a:pt x="2747" y="3126"/>
                  </a:lnTo>
                  <a:lnTo>
                    <a:pt x="2717" y="3106"/>
                  </a:lnTo>
                  <a:lnTo>
                    <a:pt x="2685" y="3088"/>
                  </a:lnTo>
                  <a:lnTo>
                    <a:pt x="2651" y="3074"/>
                  </a:lnTo>
                  <a:lnTo>
                    <a:pt x="2617" y="3060"/>
                  </a:lnTo>
                  <a:lnTo>
                    <a:pt x="2583" y="3050"/>
                  </a:lnTo>
                  <a:lnTo>
                    <a:pt x="2583" y="2582"/>
                  </a:lnTo>
                  <a:lnTo>
                    <a:pt x="3241" y="2582"/>
                  </a:lnTo>
                  <a:lnTo>
                    <a:pt x="3241" y="2582"/>
                  </a:lnTo>
                  <a:lnTo>
                    <a:pt x="3249" y="2616"/>
                  </a:lnTo>
                  <a:lnTo>
                    <a:pt x="3259" y="2648"/>
                  </a:lnTo>
                  <a:lnTo>
                    <a:pt x="3269" y="2678"/>
                  </a:lnTo>
                  <a:lnTo>
                    <a:pt x="3283" y="2708"/>
                  </a:lnTo>
                  <a:lnTo>
                    <a:pt x="3299" y="2738"/>
                  </a:lnTo>
                  <a:lnTo>
                    <a:pt x="3315" y="2766"/>
                  </a:lnTo>
                  <a:lnTo>
                    <a:pt x="3335" y="2794"/>
                  </a:lnTo>
                  <a:lnTo>
                    <a:pt x="3355" y="2818"/>
                  </a:lnTo>
                  <a:lnTo>
                    <a:pt x="3377" y="2844"/>
                  </a:lnTo>
                  <a:lnTo>
                    <a:pt x="3399" y="2866"/>
                  </a:lnTo>
                  <a:lnTo>
                    <a:pt x="3425" y="2888"/>
                  </a:lnTo>
                  <a:lnTo>
                    <a:pt x="3451" y="2908"/>
                  </a:lnTo>
                  <a:lnTo>
                    <a:pt x="3477" y="2926"/>
                  </a:lnTo>
                  <a:lnTo>
                    <a:pt x="3505" y="2942"/>
                  </a:lnTo>
                  <a:lnTo>
                    <a:pt x="3535" y="2958"/>
                  </a:lnTo>
                  <a:lnTo>
                    <a:pt x="3565" y="2970"/>
                  </a:lnTo>
                  <a:lnTo>
                    <a:pt x="3565" y="2970"/>
                  </a:lnTo>
                  <a:lnTo>
                    <a:pt x="3547" y="3094"/>
                  </a:lnTo>
                  <a:lnTo>
                    <a:pt x="3523" y="3216"/>
                  </a:lnTo>
                  <a:lnTo>
                    <a:pt x="3495" y="3332"/>
                  </a:lnTo>
                  <a:lnTo>
                    <a:pt x="3465" y="3446"/>
                  </a:lnTo>
                  <a:lnTo>
                    <a:pt x="2963" y="3446"/>
                  </a:lnTo>
                  <a:close/>
                  <a:moveTo>
                    <a:pt x="3759" y="2236"/>
                  </a:moveTo>
                  <a:lnTo>
                    <a:pt x="3759" y="2236"/>
                  </a:lnTo>
                  <a:lnTo>
                    <a:pt x="3783" y="2238"/>
                  </a:lnTo>
                  <a:lnTo>
                    <a:pt x="3807" y="2242"/>
                  </a:lnTo>
                  <a:lnTo>
                    <a:pt x="3831" y="2248"/>
                  </a:lnTo>
                  <a:lnTo>
                    <a:pt x="3853" y="2256"/>
                  </a:lnTo>
                  <a:lnTo>
                    <a:pt x="3875" y="2266"/>
                  </a:lnTo>
                  <a:lnTo>
                    <a:pt x="3895" y="2278"/>
                  </a:lnTo>
                  <a:lnTo>
                    <a:pt x="3913" y="2292"/>
                  </a:lnTo>
                  <a:lnTo>
                    <a:pt x="3931" y="2308"/>
                  </a:lnTo>
                  <a:lnTo>
                    <a:pt x="3947" y="2326"/>
                  </a:lnTo>
                  <a:lnTo>
                    <a:pt x="3961" y="2344"/>
                  </a:lnTo>
                  <a:lnTo>
                    <a:pt x="3973" y="2364"/>
                  </a:lnTo>
                  <a:lnTo>
                    <a:pt x="3983" y="2386"/>
                  </a:lnTo>
                  <a:lnTo>
                    <a:pt x="3991" y="2408"/>
                  </a:lnTo>
                  <a:lnTo>
                    <a:pt x="3997" y="2432"/>
                  </a:lnTo>
                  <a:lnTo>
                    <a:pt x="4001" y="2456"/>
                  </a:lnTo>
                  <a:lnTo>
                    <a:pt x="4001" y="2480"/>
                  </a:lnTo>
                  <a:lnTo>
                    <a:pt x="4001" y="2480"/>
                  </a:lnTo>
                  <a:lnTo>
                    <a:pt x="4001" y="2504"/>
                  </a:lnTo>
                  <a:lnTo>
                    <a:pt x="3997" y="2528"/>
                  </a:lnTo>
                  <a:lnTo>
                    <a:pt x="3991" y="2552"/>
                  </a:lnTo>
                  <a:lnTo>
                    <a:pt x="3983" y="2574"/>
                  </a:lnTo>
                  <a:lnTo>
                    <a:pt x="3973" y="2596"/>
                  </a:lnTo>
                  <a:lnTo>
                    <a:pt x="3961" y="2616"/>
                  </a:lnTo>
                  <a:lnTo>
                    <a:pt x="3947" y="2634"/>
                  </a:lnTo>
                  <a:lnTo>
                    <a:pt x="3931" y="2652"/>
                  </a:lnTo>
                  <a:lnTo>
                    <a:pt x="3913" y="2668"/>
                  </a:lnTo>
                  <a:lnTo>
                    <a:pt x="3895" y="2682"/>
                  </a:lnTo>
                  <a:lnTo>
                    <a:pt x="3875" y="2694"/>
                  </a:lnTo>
                  <a:lnTo>
                    <a:pt x="3853" y="2704"/>
                  </a:lnTo>
                  <a:lnTo>
                    <a:pt x="3831" y="2712"/>
                  </a:lnTo>
                  <a:lnTo>
                    <a:pt x="3807" y="2718"/>
                  </a:lnTo>
                  <a:lnTo>
                    <a:pt x="3783" y="2722"/>
                  </a:lnTo>
                  <a:lnTo>
                    <a:pt x="3759" y="2724"/>
                  </a:lnTo>
                  <a:lnTo>
                    <a:pt x="3759" y="2724"/>
                  </a:lnTo>
                  <a:lnTo>
                    <a:pt x="3733" y="2722"/>
                  </a:lnTo>
                  <a:lnTo>
                    <a:pt x="3709" y="2718"/>
                  </a:lnTo>
                  <a:lnTo>
                    <a:pt x="3687" y="2712"/>
                  </a:lnTo>
                  <a:lnTo>
                    <a:pt x="3663" y="2704"/>
                  </a:lnTo>
                  <a:lnTo>
                    <a:pt x="3643" y="2694"/>
                  </a:lnTo>
                  <a:lnTo>
                    <a:pt x="3623" y="2682"/>
                  </a:lnTo>
                  <a:lnTo>
                    <a:pt x="3603" y="2668"/>
                  </a:lnTo>
                  <a:lnTo>
                    <a:pt x="3587" y="2652"/>
                  </a:lnTo>
                  <a:lnTo>
                    <a:pt x="3571" y="2634"/>
                  </a:lnTo>
                  <a:lnTo>
                    <a:pt x="3557" y="2616"/>
                  </a:lnTo>
                  <a:lnTo>
                    <a:pt x="3545" y="2596"/>
                  </a:lnTo>
                  <a:lnTo>
                    <a:pt x="3535" y="2574"/>
                  </a:lnTo>
                  <a:lnTo>
                    <a:pt x="3527" y="2552"/>
                  </a:lnTo>
                  <a:lnTo>
                    <a:pt x="3521" y="2528"/>
                  </a:lnTo>
                  <a:lnTo>
                    <a:pt x="3517" y="2504"/>
                  </a:lnTo>
                  <a:lnTo>
                    <a:pt x="3515" y="2480"/>
                  </a:lnTo>
                  <a:lnTo>
                    <a:pt x="3515" y="2480"/>
                  </a:lnTo>
                  <a:lnTo>
                    <a:pt x="3517" y="2456"/>
                  </a:lnTo>
                  <a:lnTo>
                    <a:pt x="3521" y="2432"/>
                  </a:lnTo>
                  <a:lnTo>
                    <a:pt x="3527" y="2408"/>
                  </a:lnTo>
                  <a:lnTo>
                    <a:pt x="3535" y="2386"/>
                  </a:lnTo>
                  <a:lnTo>
                    <a:pt x="3545" y="2364"/>
                  </a:lnTo>
                  <a:lnTo>
                    <a:pt x="3557" y="2344"/>
                  </a:lnTo>
                  <a:lnTo>
                    <a:pt x="3571" y="2326"/>
                  </a:lnTo>
                  <a:lnTo>
                    <a:pt x="3587" y="2308"/>
                  </a:lnTo>
                  <a:lnTo>
                    <a:pt x="3603" y="2292"/>
                  </a:lnTo>
                  <a:lnTo>
                    <a:pt x="3623" y="2278"/>
                  </a:lnTo>
                  <a:lnTo>
                    <a:pt x="3643" y="2266"/>
                  </a:lnTo>
                  <a:lnTo>
                    <a:pt x="3663" y="2256"/>
                  </a:lnTo>
                  <a:lnTo>
                    <a:pt x="3687" y="2248"/>
                  </a:lnTo>
                  <a:lnTo>
                    <a:pt x="3709" y="2242"/>
                  </a:lnTo>
                  <a:lnTo>
                    <a:pt x="3733" y="2238"/>
                  </a:lnTo>
                  <a:lnTo>
                    <a:pt x="3759" y="2236"/>
                  </a:lnTo>
                  <a:lnTo>
                    <a:pt x="3759" y="2236"/>
                  </a:lnTo>
                  <a:close/>
                  <a:moveTo>
                    <a:pt x="3851" y="3000"/>
                  </a:moveTo>
                  <a:lnTo>
                    <a:pt x="3851" y="3000"/>
                  </a:lnTo>
                  <a:lnTo>
                    <a:pt x="3889" y="2990"/>
                  </a:lnTo>
                  <a:lnTo>
                    <a:pt x="3929" y="2980"/>
                  </a:lnTo>
                  <a:lnTo>
                    <a:pt x="3965" y="2964"/>
                  </a:lnTo>
                  <a:lnTo>
                    <a:pt x="4001" y="2948"/>
                  </a:lnTo>
                  <a:lnTo>
                    <a:pt x="4035" y="2928"/>
                  </a:lnTo>
                  <a:lnTo>
                    <a:pt x="4069" y="2906"/>
                  </a:lnTo>
                  <a:lnTo>
                    <a:pt x="4099" y="2882"/>
                  </a:lnTo>
                  <a:lnTo>
                    <a:pt x="4127" y="2856"/>
                  </a:lnTo>
                  <a:lnTo>
                    <a:pt x="4155" y="2828"/>
                  </a:lnTo>
                  <a:lnTo>
                    <a:pt x="4179" y="2798"/>
                  </a:lnTo>
                  <a:lnTo>
                    <a:pt x="4201" y="2766"/>
                  </a:lnTo>
                  <a:lnTo>
                    <a:pt x="4223" y="2732"/>
                  </a:lnTo>
                  <a:lnTo>
                    <a:pt x="4239" y="2696"/>
                  </a:lnTo>
                  <a:lnTo>
                    <a:pt x="4255" y="2660"/>
                  </a:lnTo>
                  <a:lnTo>
                    <a:pt x="4267" y="2622"/>
                  </a:lnTo>
                  <a:lnTo>
                    <a:pt x="4277" y="2582"/>
                  </a:lnTo>
                  <a:lnTo>
                    <a:pt x="4589" y="2582"/>
                  </a:lnTo>
                  <a:lnTo>
                    <a:pt x="4589" y="2582"/>
                  </a:lnTo>
                  <a:lnTo>
                    <a:pt x="4585" y="2640"/>
                  </a:lnTo>
                  <a:lnTo>
                    <a:pt x="4579" y="2698"/>
                  </a:lnTo>
                  <a:lnTo>
                    <a:pt x="4571" y="2754"/>
                  </a:lnTo>
                  <a:lnTo>
                    <a:pt x="4563" y="2812"/>
                  </a:lnTo>
                  <a:lnTo>
                    <a:pt x="4551" y="2868"/>
                  </a:lnTo>
                  <a:lnTo>
                    <a:pt x="4539" y="2924"/>
                  </a:lnTo>
                  <a:lnTo>
                    <a:pt x="4527" y="2978"/>
                  </a:lnTo>
                  <a:lnTo>
                    <a:pt x="4511" y="3032"/>
                  </a:lnTo>
                  <a:lnTo>
                    <a:pt x="4495" y="3086"/>
                  </a:lnTo>
                  <a:lnTo>
                    <a:pt x="4477" y="3140"/>
                  </a:lnTo>
                  <a:lnTo>
                    <a:pt x="4459" y="3192"/>
                  </a:lnTo>
                  <a:lnTo>
                    <a:pt x="4439" y="3244"/>
                  </a:lnTo>
                  <a:lnTo>
                    <a:pt x="4417" y="3296"/>
                  </a:lnTo>
                  <a:lnTo>
                    <a:pt x="4395" y="3346"/>
                  </a:lnTo>
                  <a:lnTo>
                    <a:pt x="4371" y="3396"/>
                  </a:lnTo>
                  <a:lnTo>
                    <a:pt x="4345" y="3446"/>
                  </a:lnTo>
                  <a:lnTo>
                    <a:pt x="3761" y="3446"/>
                  </a:lnTo>
                  <a:lnTo>
                    <a:pt x="3761" y="3446"/>
                  </a:lnTo>
                  <a:lnTo>
                    <a:pt x="3787" y="3338"/>
                  </a:lnTo>
                  <a:lnTo>
                    <a:pt x="3811" y="3228"/>
                  </a:lnTo>
                  <a:lnTo>
                    <a:pt x="3833" y="3114"/>
                  </a:lnTo>
                  <a:lnTo>
                    <a:pt x="3851" y="3000"/>
                  </a:lnTo>
                  <a:lnTo>
                    <a:pt x="3851" y="3000"/>
                  </a:lnTo>
                  <a:close/>
                  <a:moveTo>
                    <a:pt x="3577" y="1986"/>
                  </a:moveTo>
                  <a:lnTo>
                    <a:pt x="3577" y="1986"/>
                  </a:lnTo>
                  <a:lnTo>
                    <a:pt x="3549" y="1996"/>
                  </a:lnTo>
                  <a:lnTo>
                    <a:pt x="3523" y="2008"/>
                  </a:lnTo>
                  <a:lnTo>
                    <a:pt x="3499" y="2022"/>
                  </a:lnTo>
                  <a:lnTo>
                    <a:pt x="3475" y="2036"/>
                  </a:lnTo>
                  <a:lnTo>
                    <a:pt x="3451" y="2052"/>
                  </a:lnTo>
                  <a:lnTo>
                    <a:pt x="3429" y="2070"/>
                  </a:lnTo>
                  <a:lnTo>
                    <a:pt x="3407" y="2088"/>
                  </a:lnTo>
                  <a:lnTo>
                    <a:pt x="3387" y="2108"/>
                  </a:lnTo>
                  <a:lnTo>
                    <a:pt x="3367" y="2128"/>
                  </a:lnTo>
                  <a:lnTo>
                    <a:pt x="3349" y="2150"/>
                  </a:lnTo>
                  <a:lnTo>
                    <a:pt x="3331" y="2172"/>
                  </a:lnTo>
                  <a:lnTo>
                    <a:pt x="3315" y="2196"/>
                  </a:lnTo>
                  <a:lnTo>
                    <a:pt x="3301" y="2220"/>
                  </a:lnTo>
                  <a:lnTo>
                    <a:pt x="3287" y="2244"/>
                  </a:lnTo>
                  <a:lnTo>
                    <a:pt x="3275" y="2270"/>
                  </a:lnTo>
                  <a:lnTo>
                    <a:pt x="3263" y="2298"/>
                  </a:lnTo>
                  <a:lnTo>
                    <a:pt x="2583" y="2298"/>
                  </a:lnTo>
                  <a:lnTo>
                    <a:pt x="2583" y="1434"/>
                  </a:lnTo>
                  <a:lnTo>
                    <a:pt x="3467" y="1434"/>
                  </a:lnTo>
                  <a:lnTo>
                    <a:pt x="3467" y="1434"/>
                  </a:lnTo>
                  <a:lnTo>
                    <a:pt x="3485" y="1498"/>
                  </a:lnTo>
                  <a:lnTo>
                    <a:pt x="3501" y="1564"/>
                  </a:lnTo>
                  <a:lnTo>
                    <a:pt x="3517" y="1632"/>
                  </a:lnTo>
                  <a:lnTo>
                    <a:pt x="3531" y="1700"/>
                  </a:lnTo>
                  <a:lnTo>
                    <a:pt x="3545" y="1770"/>
                  </a:lnTo>
                  <a:lnTo>
                    <a:pt x="3557" y="1840"/>
                  </a:lnTo>
                  <a:lnTo>
                    <a:pt x="3567" y="1912"/>
                  </a:lnTo>
                  <a:lnTo>
                    <a:pt x="3577" y="1986"/>
                  </a:lnTo>
                  <a:lnTo>
                    <a:pt x="3577" y="1986"/>
                  </a:lnTo>
                  <a:close/>
                  <a:moveTo>
                    <a:pt x="2583" y="1150"/>
                  </a:moveTo>
                  <a:lnTo>
                    <a:pt x="2583" y="302"/>
                  </a:lnTo>
                  <a:lnTo>
                    <a:pt x="2583" y="302"/>
                  </a:lnTo>
                  <a:lnTo>
                    <a:pt x="2613" y="310"/>
                  </a:lnTo>
                  <a:lnTo>
                    <a:pt x="2641" y="320"/>
                  </a:lnTo>
                  <a:lnTo>
                    <a:pt x="2671" y="330"/>
                  </a:lnTo>
                  <a:lnTo>
                    <a:pt x="2699" y="342"/>
                  </a:lnTo>
                  <a:lnTo>
                    <a:pt x="2727" y="354"/>
                  </a:lnTo>
                  <a:lnTo>
                    <a:pt x="2757" y="368"/>
                  </a:lnTo>
                  <a:lnTo>
                    <a:pt x="2785" y="384"/>
                  </a:lnTo>
                  <a:lnTo>
                    <a:pt x="2813" y="402"/>
                  </a:lnTo>
                  <a:lnTo>
                    <a:pt x="2867" y="440"/>
                  </a:lnTo>
                  <a:lnTo>
                    <a:pt x="2921" y="482"/>
                  </a:lnTo>
                  <a:lnTo>
                    <a:pt x="2973" y="530"/>
                  </a:lnTo>
                  <a:lnTo>
                    <a:pt x="3023" y="582"/>
                  </a:lnTo>
                  <a:lnTo>
                    <a:pt x="3073" y="638"/>
                  </a:lnTo>
                  <a:lnTo>
                    <a:pt x="3121" y="700"/>
                  </a:lnTo>
                  <a:lnTo>
                    <a:pt x="3167" y="764"/>
                  </a:lnTo>
                  <a:lnTo>
                    <a:pt x="3211" y="834"/>
                  </a:lnTo>
                  <a:lnTo>
                    <a:pt x="3253" y="908"/>
                  </a:lnTo>
                  <a:lnTo>
                    <a:pt x="3293" y="984"/>
                  </a:lnTo>
                  <a:lnTo>
                    <a:pt x="3331" y="1064"/>
                  </a:lnTo>
                  <a:lnTo>
                    <a:pt x="3367" y="1150"/>
                  </a:lnTo>
                  <a:lnTo>
                    <a:pt x="2583" y="1150"/>
                  </a:lnTo>
                  <a:close/>
                  <a:moveTo>
                    <a:pt x="2298" y="302"/>
                  </a:moveTo>
                  <a:lnTo>
                    <a:pt x="2298" y="1150"/>
                  </a:lnTo>
                  <a:lnTo>
                    <a:pt x="1866" y="1150"/>
                  </a:lnTo>
                  <a:lnTo>
                    <a:pt x="1866" y="1150"/>
                  </a:lnTo>
                  <a:lnTo>
                    <a:pt x="1848" y="1108"/>
                  </a:lnTo>
                  <a:lnTo>
                    <a:pt x="1828" y="1068"/>
                  </a:lnTo>
                  <a:lnTo>
                    <a:pt x="1804" y="1030"/>
                  </a:lnTo>
                  <a:lnTo>
                    <a:pt x="1778" y="994"/>
                  </a:lnTo>
                  <a:lnTo>
                    <a:pt x="1750" y="960"/>
                  </a:lnTo>
                  <a:lnTo>
                    <a:pt x="1718" y="930"/>
                  </a:lnTo>
                  <a:lnTo>
                    <a:pt x="1684" y="902"/>
                  </a:lnTo>
                  <a:lnTo>
                    <a:pt x="1646" y="876"/>
                  </a:lnTo>
                  <a:lnTo>
                    <a:pt x="1646" y="876"/>
                  </a:lnTo>
                  <a:lnTo>
                    <a:pt x="1682" y="818"/>
                  </a:lnTo>
                  <a:lnTo>
                    <a:pt x="1716" y="764"/>
                  </a:lnTo>
                  <a:lnTo>
                    <a:pt x="1754" y="712"/>
                  </a:lnTo>
                  <a:lnTo>
                    <a:pt x="1790" y="662"/>
                  </a:lnTo>
                  <a:lnTo>
                    <a:pt x="1830" y="614"/>
                  </a:lnTo>
                  <a:lnTo>
                    <a:pt x="1868" y="572"/>
                  </a:lnTo>
                  <a:lnTo>
                    <a:pt x="1908" y="530"/>
                  </a:lnTo>
                  <a:lnTo>
                    <a:pt x="1950" y="492"/>
                  </a:lnTo>
                  <a:lnTo>
                    <a:pt x="1992" y="458"/>
                  </a:lnTo>
                  <a:lnTo>
                    <a:pt x="2034" y="426"/>
                  </a:lnTo>
                  <a:lnTo>
                    <a:pt x="2076" y="398"/>
                  </a:lnTo>
                  <a:lnTo>
                    <a:pt x="2120" y="372"/>
                  </a:lnTo>
                  <a:lnTo>
                    <a:pt x="2164" y="350"/>
                  </a:lnTo>
                  <a:lnTo>
                    <a:pt x="2208" y="330"/>
                  </a:lnTo>
                  <a:lnTo>
                    <a:pt x="2252" y="316"/>
                  </a:lnTo>
                  <a:lnTo>
                    <a:pt x="2298" y="302"/>
                  </a:lnTo>
                  <a:lnTo>
                    <a:pt x="2298" y="302"/>
                  </a:lnTo>
                  <a:close/>
                  <a:moveTo>
                    <a:pt x="1368" y="1080"/>
                  </a:moveTo>
                  <a:lnTo>
                    <a:pt x="1368" y="1080"/>
                  </a:lnTo>
                  <a:lnTo>
                    <a:pt x="1392" y="1082"/>
                  </a:lnTo>
                  <a:lnTo>
                    <a:pt x="1416" y="1086"/>
                  </a:lnTo>
                  <a:lnTo>
                    <a:pt x="1440" y="1092"/>
                  </a:lnTo>
                  <a:lnTo>
                    <a:pt x="1462" y="1100"/>
                  </a:lnTo>
                  <a:lnTo>
                    <a:pt x="1484" y="1110"/>
                  </a:lnTo>
                  <a:lnTo>
                    <a:pt x="1504" y="1122"/>
                  </a:lnTo>
                  <a:lnTo>
                    <a:pt x="1522" y="1136"/>
                  </a:lnTo>
                  <a:lnTo>
                    <a:pt x="1540" y="1152"/>
                  </a:lnTo>
                  <a:lnTo>
                    <a:pt x="1556" y="1168"/>
                  </a:lnTo>
                  <a:lnTo>
                    <a:pt x="1570" y="1188"/>
                  </a:lnTo>
                  <a:lnTo>
                    <a:pt x="1582" y="1208"/>
                  </a:lnTo>
                  <a:lnTo>
                    <a:pt x="1592" y="1230"/>
                  </a:lnTo>
                  <a:lnTo>
                    <a:pt x="1600" y="1252"/>
                  </a:lnTo>
                  <a:lnTo>
                    <a:pt x="1606" y="1274"/>
                  </a:lnTo>
                  <a:lnTo>
                    <a:pt x="1610" y="1298"/>
                  </a:lnTo>
                  <a:lnTo>
                    <a:pt x="1610" y="1324"/>
                  </a:lnTo>
                  <a:lnTo>
                    <a:pt x="1610" y="1324"/>
                  </a:lnTo>
                  <a:lnTo>
                    <a:pt x="1610" y="1348"/>
                  </a:lnTo>
                  <a:lnTo>
                    <a:pt x="1606" y="1372"/>
                  </a:lnTo>
                  <a:lnTo>
                    <a:pt x="1600" y="1396"/>
                  </a:lnTo>
                  <a:lnTo>
                    <a:pt x="1592" y="1418"/>
                  </a:lnTo>
                  <a:lnTo>
                    <a:pt x="1582" y="1440"/>
                  </a:lnTo>
                  <a:lnTo>
                    <a:pt x="1570" y="1460"/>
                  </a:lnTo>
                  <a:lnTo>
                    <a:pt x="1556" y="1478"/>
                  </a:lnTo>
                  <a:lnTo>
                    <a:pt x="1540" y="1496"/>
                  </a:lnTo>
                  <a:lnTo>
                    <a:pt x="1522" y="1512"/>
                  </a:lnTo>
                  <a:lnTo>
                    <a:pt x="1504" y="1526"/>
                  </a:lnTo>
                  <a:lnTo>
                    <a:pt x="1484" y="1538"/>
                  </a:lnTo>
                  <a:lnTo>
                    <a:pt x="1462" y="1548"/>
                  </a:lnTo>
                  <a:lnTo>
                    <a:pt x="1440" y="1556"/>
                  </a:lnTo>
                  <a:lnTo>
                    <a:pt x="1416" y="1562"/>
                  </a:lnTo>
                  <a:lnTo>
                    <a:pt x="1392" y="1566"/>
                  </a:lnTo>
                  <a:lnTo>
                    <a:pt x="1368" y="1566"/>
                  </a:lnTo>
                  <a:lnTo>
                    <a:pt x="1368" y="1566"/>
                  </a:lnTo>
                  <a:lnTo>
                    <a:pt x="1342" y="1566"/>
                  </a:lnTo>
                  <a:lnTo>
                    <a:pt x="1318" y="1562"/>
                  </a:lnTo>
                  <a:lnTo>
                    <a:pt x="1296" y="1556"/>
                  </a:lnTo>
                  <a:lnTo>
                    <a:pt x="1274" y="1548"/>
                  </a:lnTo>
                  <a:lnTo>
                    <a:pt x="1252" y="1538"/>
                  </a:lnTo>
                  <a:lnTo>
                    <a:pt x="1232" y="1526"/>
                  </a:lnTo>
                  <a:lnTo>
                    <a:pt x="1214" y="1512"/>
                  </a:lnTo>
                  <a:lnTo>
                    <a:pt x="1196" y="1496"/>
                  </a:lnTo>
                  <a:lnTo>
                    <a:pt x="1180" y="1478"/>
                  </a:lnTo>
                  <a:lnTo>
                    <a:pt x="1166" y="1460"/>
                  </a:lnTo>
                  <a:lnTo>
                    <a:pt x="1154" y="1440"/>
                  </a:lnTo>
                  <a:lnTo>
                    <a:pt x="1144" y="1418"/>
                  </a:lnTo>
                  <a:lnTo>
                    <a:pt x="1136" y="1396"/>
                  </a:lnTo>
                  <a:lnTo>
                    <a:pt x="1130" y="1372"/>
                  </a:lnTo>
                  <a:lnTo>
                    <a:pt x="1126" y="1348"/>
                  </a:lnTo>
                  <a:lnTo>
                    <a:pt x="1124" y="1324"/>
                  </a:lnTo>
                  <a:lnTo>
                    <a:pt x="1124" y="1324"/>
                  </a:lnTo>
                  <a:lnTo>
                    <a:pt x="1126" y="1298"/>
                  </a:lnTo>
                  <a:lnTo>
                    <a:pt x="1130" y="1274"/>
                  </a:lnTo>
                  <a:lnTo>
                    <a:pt x="1136" y="1252"/>
                  </a:lnTo>
                  <a:lnTo>
                    <a:pt x="1144" y="1230"/>
                  </a:lnTo>
                  <a:lnTo>
                    <a:pt x="1154" y="1208"/>
                  </a:lnTo>
                  <a:lnTo>
                    <a:pt x="1166" y="1188"/>
                  </a:lnTo>
                  <a:lnTo>
                    <a:pt x="1180" y="1168"/>
                  </a:lnTo>
                  <a:lnTo>
                    <a:pt x="1196" y="1152"/>
                  </a:lnTo>
                  <a:lnTo>
                    <a:pt x="1214" y="1136"/>
                  </a:lnTo>
                  <a:lnTo>
                    <a:pt x="1232" y="1122"/>
                  </a:lnTo>
                  <a:lnTo>
                    <a:pt x="1252" y="1110"/>
                  </a:lnTo>
                  <a:lnTo>
                    <a:pt x="1274" y="1100"/>
                  </a:lnTo>
                  <a:lnTo>
                    <a:pt x="1296" y="1092"/>
                  </a:lnTo>
                  <a:lnTo>
                    <a:pt x="1318" y="1086"/>
                  </a:lnTo>
                  <a:lnTo>
                    <a:pt x="1342" y="1082"/>
                  </a:lnTo>
                  <a:lnTo>
                    <a:pt x="1368" y="1080"/>
                  </a:lnTo>
                  <a:lnTo>
                    <a:pt x="1368" y="1080"/>
                  </a:lnTo>
                  <a:close/>
                  <a:moveTo>
                    <a:pt x="994" y="2582"/>
                  </a:moveTo>
                  <a:lnTo>
                    <a:pt x="994" y="2582"/>
                  </a:lnTo>
                  <a:lnTo>
                    <a:pt x="1000" y="2696"/>
                  </a:lnTo>
                  <a:lnTo>
                    <a:pt x="1008" y="2810"/>
                  </a:lnTo>
                  <a:lnTo>
                    <a:pt x="1020" y="2920"/>
                  </a:lnTo>
                  <a:lnTo>
                    <a:pt x="1034" y="3030"/>
                  </a:lnTo>
                  <a:lnTo>
                    <a:pt x="1050" y="3138"/>
                  </a:lnTo>
                  <a:lnTo>
                    <a:pt x="1070" y="3242"/>
                  </a:lnTo>
                  <a:lnTo>
                    <a:pt x="1092" y="3346"/>
                  </a:lnTo>
                  <a:lnTo>
                    <a:pt x="1116" y="3446"/>
                  </a:lnTo>
                  <a:lnTo>
                    <a:pt x="536" y="3446"/>
                  </a:lnTo>
                  <a:lnTo>
                    <a:pt x="536" y="3446"/>
                  </a:lnTo>
                  <a:lnTo>
                    <a:pt x="510" y="3396"/>
                  </a:lnTo>
                  <a:lnTo>
                    <a:pt x="486" y="3346"/>
                  </a:lnTo>
                  <a:lnTo>
                    <a:pt x="464" y="3296"/>
                  </a:lnTo>
                  <a:lnTo>
                    <a:pt x="442" y="3244"/>
                  </a:lnTo>
                  <a:lnTo>
                    <a:pt x="422" y="3192"/>
                  </a:lnTo>
                  <a:lnTo>
                    <a:pt x="402" y="3140"/>
                  </a:lnTo>
                  <a:lnTo>
                    <a:pt x="384" y="3086"/>
                  </a:lnTo>
                  <a:lnTo>
                    <a:pt x="368" y="3032"/>
                  </a:lnTo>
                  <a:lnTo>
                    <a:pt x="354" y="2978"/>
                  </a:lnTo>
                  <a:lnTo>
                    <a:pt x="340" y="2924"/>
                  </a:lnTo>
                  <a:lnTo>
                    <a:pt x="328" y="2868"/>
                  </a:lnTo>
                  <a:lnTo>
                    <a:pt x="318" y="2812"/>
                  </a:lnTo>
                  <a:lnTo>
                    <a:pt x="308" y="2754"/>
                  </a:lnTo>
                  <a:lnTo>
                    <a:pt x="302" y="2698"/>
                  </a:lnTo>
                  <a:lnTo>
                    <a:pt x="294" y="2640"/>
                  </a:lnTo>
                  <a:lnTo>
                    <a:pt x="290" y="2582"/>
                  </a:lnTo>
                  <a:lnTo>
                    <a:pt x="994" y="2582"/>
                  </a:lnTo>
                  <a:close/>
                  <a:moveTo>
                    <a:pt x="3287" y="4422"/>
                  </a:moveTo>
                  <a:lnTo>
                    <a:pt x="3287" y="4422"/>
                  </a:lnTo>
                  <a:lnTo>
                    <a:pt x="3343" y="4350"/>
                  </a:lnTo>
                  <a:lnTo>
                    <a:pt x="3397" y="4274"/>
                  </a:lnTo>
                  <a:lnTo>
                    <a:pt x="3449" y="4192"/>
                  </a:lnTo>
                  <a:lnTo>
                    <a:pt x="3499" y="4108"/>
                  </a:lnTo>
                  <a:lnTo>
                    <a:pt x="3545" y="4020"/>
                  </a:lnTo>
                  <a:lnTo>
                    <a:pt x="3589" y="3928"/>
                  </a:lnTo>
                  <a:lnTo>
                    <a:pt x="3631" y="3830"/>
                  </a:lnTo>
                  <a:lnTo>
                    <a:pt x="3671" y="3730"/>
                  </a:lnTo>
                  <a:lnTo>
                    <a:pt x="4165" y="3730"/>
                  </a:lnTo>
                  <a:lnTo>
                    <a:pt x="4165" y="3730"/>
                  </a:lnTo>
                  <a:lnTo>
                    <a:pt x="4121" y="3786"/>
                  </a:lnTo>
                  <a:lnTo>
                    <a:pt x="4077" y="3840"/>
                  </a:lnTo>
                  <a:lnTo>
                    <a:pt x="4029" y="3894"/>
                  </a:lnTo>
                  <a:lnTo>
                    <a:pt x="3981" y="3944"/>
                  </a:lnTo>
                  <a:lnTo>
                    <a:pt x="3931" y="3994"/>
                  </a:lnTo>
                  <a:lnTo>
                    <a:pt x="3879" y="4042"/>
                  </a:lnTo>
                  <a:lnTo>
                    <a:pt x="3827" y="4088"/>
                  </a:lnTo>
                  <a:lnTo>
                    <a:pt x="3773" y="4132"/>
                  </a:lnTo>
                  <a:lnTo>
                    <a:pt x="3717" y="4176"/>
                  </a:lnTo>
                  <a:lnTo>
                    <a:pt x="3659" y="4216"/>
                  </a:lnTo>
                  <a:lnTo>
                    <a:pt x="3599" y="4256"/>
                  </a:lnTo>
                  <a:lnTo>
                    <a:pt x="3539" y="4292"/>
                  </a:lnTo>
                  <a:lnTo>
                    <a:pt x="3479" y="4328"/>
                  </a:lnTo>
                  <a:lnTo>
                    <a:pt x="3415" y="4360"/>
                  </a:lnTo>
                  <a:lnTo>
                    <a:pt x="3351" y="4392"/>
                  </a:lnTo>
                  <a:lnTo>
                    <a:pt x="3287" y="4422"/>
                  </a:lnTo>
                  <a:lnTo>
                    <a:pt x="3287" y="4422"/>
                  </a:lnTo>
                  <a:close/>
                  <a:moveTo>
                    <a:pt x="4165" y="1150"/>
                  </a:moveTo>
                  <a:lnTo>
                    <a:pt x="3673" y="1150"/>
                  </a:lnTo>
                  <a:lnTo>
                    <a:pt x="3673" y="1150"/>
                  </a:lnTo>
                  <a:lnTo>
                    <a:pt x="3635" y="1050"/>
                  </a:lnTo>
                  <a:lnTo>
                    <a:pt x="3593" y="954"/>
                  </a:lnTo>
                  <a:lnTo>
                    <a:pt x="3549" y="862"/>
                  </a:lnTo>
                  <a:lnTo>
                    <a:pt x="3503" y="774"/>
                  </a:lnTo>
                  <a:lnTo>
                    <a:pt x="3455" y="690"/>
                  </a:lnTo>
                  <a:lnTo>
                    <a:pt x="3403" y="610"/>
                  </a:lnTo>
                  <a:lnTo>
                    <a:pt x="3349" y="534"/>
                  </a:lnTo>
                  <a:lnTo>
                    <a:pt x="3295" y="462"/>
                  </a:lnTo>
                  <a:lnTo>
                    <a:pt x="3295" y="462"/>
                  </a:lnTo>
                  <a:lnTo>
                    <a:pt x="3359" y="492"/>
                  </a:lnTo>
                  <a:lnTo>
                    <a:pt x="3423" y="522"/>
                  </a:lnTo>
                  <a:lnTo>
                    <a:pt x="3485" y="556"/>
                  </a:lnTo>
                  <a:lnTo>
                    <a:pt x="3545" y="590"/>
                  </a:lnTo>
                  <a:lnTo>
                    <a:pt x="3605" y="628"/>
                  </a:lnTo>
                  <a:lnTo>
                    <a:pt x="3663" y="666"/>
                  </a:lnTo>
                  <a:lnTo>
                    <a:pt x="3719" y="708"/>
                  </a:lnTo>
                  <a:lnTo>
                    <a:pt x="3775" y="750"/>
                  </a:lnTo>
                  <a:lnTo>
                    <a:pt x="3829" y="794"/>
                  </a:lnTo>
                  <a:lnTo>
                    <a:pt x="3883" y="840"/>
                  </a:lnTo>
                  <a:lnTo>
                    <a:pt x="3933" y="888"/>
                  </a:lnTo>
                  <a:lnTo>
                    <a:pt x="3983" y="936"/>
                  </a:lnTo>
                  <a:lnTo>
                    <a:pt x="4031" y="988"/>
                  </a:lnTo>
                  <a:lnTo>
                    <a:pt x="4077" y="1040"/>
                  </a:lnTo>
                  <a:lnTo>
                    <a:pt x="4121" y="1094"/>
                  </a:lnTo>
                  <a:lnTo>
                    <a:pt x="4165" y="1150"/>
                  </a:lnTo>
                  <a:lnTo>
                    <a:pt x="4165" y="1150"/>
                  </a:lnTo>
                  <a:close/>
                  <a:moveTo>
                    <a:pt x="1588" y="462"/>
                  </a:moveTo>
                  <a:lnTo>
                    <a:pt x="1588" y="462"/>
                  </a:lnTo>
                  <a:lnTo>
                    <a:pt x="1558" y="498"/>
                  </a:lnTo>
                  <a:lnTo>
                    <a:pt x="1528" y="538"/>
                  </a:lnTo>
                  <a:lnTo>
                    <a:pt x="1500" y="578"/>
                  </a:lnTo>
                  <a:lnTo>
                    <a:pt x="1472" y="618"/>
                  </a:lnTo>
                  <a:lnTo>
                    <a:pt x="1444" y="660"/>
                  </a:lnTo>
                  <a:lnTo>
                    <a:pt x="1418" y="704"/>
                  </a:lnTo>
                  <a:lnTo>
                    <a:pt x="1392" y="750"/>
                  </a:lnTo>
                  <a:lnTo>
                    <a:pt x="1366" y="796"/>
                  </a:lnTo>
                  <a:lnTo>
                    <a:pt x="1366" y="796"/>
                  </a:lnTo>
                  <a:lnTo>
                    <a:pt x="1324" y="798"/>
                  </a:lnTo>
                  <a:lnTo>
                    <a:pt x="1282" y="802"/>
                  </a:lnTo>
                  <a:lnTo>
                    <a:pt x="1240" y="812"/>
                  </a:lnTo>
                  <a:lnTo>
                    <a:pt x="1202" y="822"/>
                  </a:lnTo>
                  <a:lnTo>
                    <a:pt x="1164" y="838"/>
                  </a:lnTo>
                  <a:lnTo>
                    <a:pt x="1128" y="854"/>
                  </a:lnTo>
                  <a:lnTo>
                    <a:pt x="1092" y="874"/>
                  </a:lnTo>
                  <a:lnTo>
                    <a:pt x="1060" y="896"/>
                  </a:lnTo>
                  <a:lnTo>
                    <a:pt x="1028" y="920"/>
                  </a:lnTo>
                  <a:lnTo>
                    <a:pt x="998" y="948"/>
                  </a:lnTo>
                  <a:lnTo>
                    <a:pt x="970" y="976"/>
                  </a:lnTo>
                  <a:lnTo>
                    <a:pt x="946" y="1008"/>
                  </a:lnTo>
                  <a:lnTo>
                    <a:pt x="924" y="1040"/>
                  </a:lnTo>
                  <a:lnTo>
                    <a:pt x="902" y="1076"/>
                  </a:lnTo>
                  <a:lnTo>
                    <a:pt x="886" y="1112"/>
                  </a:lnTo>
                  <a:lnTo>
                    <a:pt x="870" y="1150"/>
                  </a:lnTo>
                  <a:lnTo>
                    <a:pt x="716" y="1150"/>
                  </a:lnTo>
                  <a:lnTo>
                    <a:pt x="716" y="1150"/>
                  </a:lnTo>
                  <a:lnTo>
                    <a:pt x="758" y="1094"/>
                  </a:lnTo>
                  <a:lnTo>
                    <a:pt x="804" y="1040"/>
                  </a:lnTo>
                  <a:lnTo>
                    <a:pt x="850" y="988"/>
                  </a:lnTo>
                  <a:lnTo>
                    <a:pt x="898" y="936"/>
                  </a:lnTo>
                  <a:lnTo>
                    <a:pt x="948" y="888"/>
                  </a:lnTo>
                  <a:lnTo>
                    <a:pt x="998" y="840"/>
                  </a:lnTo>
                  <a:lnTo>
                    <a:pt x="1052" y="794"/>
                  </a:lnTo>
                  <a:lnTo>
                    <a:pt x="1106" y="750"/>
                  </a:lnTo>
                  <a:lnTo>
                    <a:pt x="1162" y="706"/>
                  </a:lnTo>
                  <a:lnTo>
                    <a:pt x="1218" y="666"/>
                  </a:lnTo>
                  <a:lnTo>
                    <a:pt x="1276" y="628"/>
                  </a:lnTo>
                  <a:lnTo>
                    <a:pt x="1336" y="590"/>
                  </a:lnTo>
                  <a:lnTo>
                    <a:pt x="1398" y="554"/>
                  </a:lnTo>
                  <a:lnTo>
                    <a:pt x="1460" y="522"/>
                  </a:lnTo>
                  <a:lnTo>
                    <a:pt x="1522" y="490"/>
                  </a:lnTo>
                  <a:lnTo>
                    <a:pt x="1588" y="462"/>
                  </a:lnTo>
                  <a:lnTo>
                    <a:pt x="1588" y="4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539" b="0" i="0" u="none" strike="noStrike" kern="0" cap="none" spc="0" normalizeH="0" baseline="0" noProof="0">
                <a:ln>
                  <a:noFill/>
                </a:ln>
                <a:solidFill>
                  <a:srgbClr val="000000"/>
                </a:solidFill>
                <a:effectLst/>
                <a:uLnTx/>
                <a:uFillTx/>
                <a:latin typeface="Arial"/>
                <a:cs typeface="Arial"/>
                <a:sym typeface="Arial"/>
              </a:endParaRPr>
            </a:p>
          </p:txBody>
        </p:sp>
      </p:grpSp>
      <p:sp>
        <p:nvSpPr>
          <p:cNvPr id="2" name="Text Placeholder 1">
            <a:extLst>
              <a:ext uri="{FF2B5EF4-FFF2-40B4-BE49-F238E27FC236}">
                <a16:creationId xmlns:a16="http://schemas.microsoft.com/office/drawing/2014/main" id="{98C1C18F-2DB1-40A0-9FE2-C36DD4A90CA2}"/>
              </a:ext>
            </a:extLst>
          </p:cNvPr>
          <p:cNvSpPr>
            <a:spLocks noGrp="1"/>
          </p:cNvSpPr>
          <p:nvPr>
            <p:ph type="body" sz="quarter" idx="17"/>
          </p:nvPr>
        </p:nvSpPr>
        <p:spPr>
          <a:xfrm>
            <a:off x="470884" y="419685"/>
            <a:ext cx="10808962" cy="772217"/>
          </a:xfrm>
        </p:spPr>
        <p:txBody>
          <a:bodyPr/>
          <a:lstStyle/>
          <a:p>
            <a:pPr marL="0" indent="0">
              <a:buNone/>
            </a:pPr>
            <a:r>
              <a:rPr lang="zh-TW" altLang="en-US" sz="3200" b="1" kern="0"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策略重點：</a:t>
            </a:r>
            <a:r>
              <a:rPr lang="en-US" altLang="zh-TW" sz="3200" b="1" kern="0"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a:t>
            </a:r>
            <a:r>
              <a:rPr lang="en-US" altLang="zh-TW" sz="3200" b="1" kern="0" dirty="0" err="1">
                <a:solidFill>
                  <a:schemeClr val="bg1"/>
                </a:solidFill>
                <a:latin typeface="微軟正黑體" panose="020B0604030504040204" pitchFamily="34" charset="-120"/>
                <a:ea typeface="微軟正黑體" panose="020B0604030504040204" pitchFamily="34" charset="-120"/>
                <a:cs typeface="Arial" panose="020B0604020202020204" pitchFamily="34" charset="0"/>
              </a:rPr>
              <a:t>ph_strategy_text</a:t>
            </a:r>
            <a:r>
              <a:rPr lang="en-US" altLang="zh-TW" sz="3200" b="1" kern="0"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a:t>
            </a:r>
            <a:endParaRPr lang="zh-TW" altLang="en-US" sz="3200" b="1" kern="0"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endParaRPr>
          </a:p>
          <a:p>
            <a:endParaRPr lang="zh-TW" altLang="en-US" dirty="0"/>
          </a:p>
        </p:txBody>
      </p:sp>
      <p:sp>
        <p:nvSpPr>
          <p:cNvPr id="3" name="Text Placeholder 2">
            <a:extLst>
              <a:ext uri="{FF2B5EF4-FFF2-40B4-BE49-F238E27FC236}">
                <a16:creationId xmlns:a16="http://schemas.microsoft.com/office/drawing/2014/main" id="{573929F8-7F6B-45C7-A236-83A25B91A5F0}"/>
              </a:ext>
            </a:extLst>
          </p:cNvPr>
          <p:cNvSpPr>
            <a:spLocks noGrp="1"/>
          </p:cNvSpPr>
          <p:nvPr>
            <p:ph type="body" sz="quarter" idx="18"/>
          </p:nvPr>
        </p:nvSpPr>
        <p:spPr/>
        <p:txBody>
          <a:bodyPr/>
          <a:lstStyle/>
          <a:p>
            <a:r>
              <a:rPr lang="en-US" altLang="zh-TW" dirty="0"/>
              <a:t>[ph_interview_approach_01]</a:t>
            </a:r>
            <a:endParaRPr lang="zh-TW" altLang="en-US" dirty="0"/>
          </a:p>
        </p:txBody>
      </p:sp>
      <p:sp>
        <p:nvSpPr>
          <p:cNvPr id="4" name="Text Placeholder 3">
            <a:extLst>
              <a:ext uri="{FF2B5EF4-FFF2-40B4-BE49-F238E27FC236}">
                <a16:creationId xmlns:a16="http://schemas.microsoft.com/office/drawing/2014/main" id="{B42A87AD-BEFB-4E6E-A39E-86CF2098F487}"/>
              </a:ext>
            </a:extLst>
          </p:cNvPr>
          <p:cNvSpPr>
            <a:spLocks noGrp="1"/>
          </p:cNvSpPr>
          <p:nvPr>
            <p:ph type="body" sz="quarter" idx="19"/>
          </p:nvPr>
        </p:nvSpPr>
        <p:spPr/>
        <p:txBody>
          <a:bodyPr/>
          <a:lstStyle/>
          <a:p>
            <a:r>
              <a:rPr lang="en-US" altLang="zh-TW" dirty="0"/>
              <a:t>[ph_interview_approach_02]</a:t>
            </a:r>
            <a:endParaRPr lang="zh-TW" altLang="en-US" dirty="0"/>
          </a:p>
        </p:txBody>
      </p:sp>
      <p:sp>
        <p:nvSpPr>
          <p:cNvPr id="5" name="Text Placeholder 4">
            <a:extLst>
              <a:ext uri="{FF2B5EF4-FFF2-40B4-BE49-F238E27FC236}">
                <a16:creationId xmlns:a16="http://schemas.microsoft.com/office/drawing/2014/main" id="{57EFD91E-F733-4287-853E-8CF09F73E3FA}"/>
              </a:ext>
            </a:extLst>
          </p:cNvPr>
          <p:cNvSpPr>
            <a:spLocks noGrp="1"/>
          </p:cNvSpPr>
          <p:nvPr>
            <p:ph type="body" sz="quarter" idx="20"/>
          </p:nvPr>
        </p:nvSpPr>
        <p:spPr/>
        <p:txBody>
          <a:bodyPr/>
          <a:lstStyle/>
          <a:p>
            <a:r>
              <a:rPr lang="en-US" altLang="zh-TW" dirty="0"/>
              <a:t>[ph_interview_approach_03]</a:t>
            </a:r>
            <a:endParaRPr lang="zh-TW" altLang="en-US" dirty="0"/>
          </a:p>
        </p:txBody>
      </p:sp>
    </p:spTree>
    <p:extLst>
      <p:ext uri="{BB962C8B-B14F-4D97-AF65-F5344CB8AC3E}">
        <p14:creationId xmlns:p14="http://schemas.microsoft.com/office/powerpoint/2010/main" val="4261570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25E3193B-7CB0-C6DD-C9D1-699D2C6D60AD}"/>
              </a:ext>
            </a:extLst>
          </p:cNvPr>
          <p:cNvSpPr>
            <a:spLocks noGrp="1"/>
          </p:cNvSpPr>
          <p:nvPr>
            <p:ph type="body" sz="quarter" idx="21"/>
          </p:nvPr>
        </p:nvSpPr>
        <p:spPr/>
        <p:txBody>
          <a:bodyPr/>
          <a:lstStyle/>
          <a:p>
            <a:r>
              <a:rPr lang="en-US" altLang="zh-TW" dirty="0"/>
              <a:t>[case0_ph_case_link1]</a:t>
            </a:r>
            <a:endParaRPr lang="zh-TW" altLang="en-US" dirty="0"/>
          </a:p>
        </p:txBody>
      </p:sp>
      <p:sp>
        <p:nvSpPr>
          <p:cNvPr id="6" name="Text Placeholder 5">
            <a:extLst>
              <a:ext uri="{FF2B5EF4-FFF2-40B4-BE49-F238E27FC236}">
                <a16:creationId xmlns:a16="http://schemas.microsoft.com/office/drawing/2014/main" id="{4C7B48C5-F21F-9894-1807-249ECABBDF06}"/>
              </a:ext>
            </a:extLst>
          </p:cNvPr>
          <p:cNvSpPr>
            <a:spLocks noGrp="1"/>
          </p:cNvSpPr>
          <p:nvPr>
            <p:ph type="body" sz="quarter" idx="13"/>
          </p:nvPr>
        </p:nvSpPr>
        <p:spPr/>
        <p:txBody>
          <a:bodyPr>
            <a:noAutofit/>
          </a:bodyPr>
          <a:lstStyle/>
          <a:p>
            <a:pPr marL="0" marR="0" lvl="0" indent="0" algn="l" defTabSz="682749" rtl="0" eaLnBrk="0" fontAlgn="auto" latinLnBrk="0" hangingPunct="0">
              <a:lnSpc>
                <a:spcPct val="100000"/>
              </a:lnSpc>
              <a:spcBef>
                <a:spcPts val="0"/>
              </a:spcBef>
              <a:spcAft>
                <a:spcPts val="171"/>
              </a:spcAft>
              <a:buClr>
                <a:srgbClr val="000000"/>
              </a:buClr>
              <a:buSzTx/>
              <a:buFont typeface="Arial"/>
              <a:buNone/>
              <a:tabLst/>
              <a:defRPr/>
            </a:pPr>
            <a:r>
              <a:rPr kumimoji="0" lang="en-US" altLang="zh-TW" sz="1600" b="1" i="0" u="none" strike="noStrike" kern="0" cap="none" spc="0" normalizeH="0" baseline="0" noProof="0" dirty="0">
                <a:ln>
                  <a:noFill/>
                </a:ln>
                <a:solidFill>
                  <a:srgbClr val="000000"/>
                </a:solidFill>
                <a:effectLst/>
                <a:uLnTx/>
                <a:uFillTx/>
                <a:latin typeface="Arial"/>
                <a:cs typeface="Arial" charset="0"/>
                <a:sym typeface="Arial"/>
              </a:rPr>
              <a:t>[</a:t>
            </a:r>
            <a:r>
              <a:rPr kumimoji="0" lang="en-US" altLang="zh-TW" sz="1600" b="1" i="0" u="none" strike="noStrike" kern="0" cap="none" spc="0" normalizeH="0" baseline="0" noProof="0" dirty="0" err="1">
                <a:ln>
                  <a:noFill/>
                </a:ln>
                <a:solidFill>
                  <a:srgbClr val="000000"/>
                </a:solidFill>
                <a:effectLst/>
                <a:uLnTx/>
                <a:uFillTx/>
                <a:latin typeface="Arial"/>
                <a:cs typeface="Arial" charset="0"/>
                <a:sym typeface="Arial"/>
              </a:rPr>
              <a:t>ph_industry_m_text</a:t>
            </a:r>
            <a:r>
              <a:rPr kumimoji="0" lang="en-US" altLang="zh-TW" sz="1600" b="1" i="0" u="none" strike="noStrike" kern="0" cap="none" spc="0" normalizeH="0" baseline="0" noProof="0" dirty="0">
                <a:ln>
                  <a:noFill/>
                </a:ln>
                <a:solidFill>
                  <a:srgbClr val="000000"/>
                </a:solidFill>
                <a:effectLst/>
                <a:uLnTx/>
                <a:uFillTx/>
                <a:latin typeface="Arial"/>
                <a:cs typeface="Arial" charset="0"/>
                <a:sym typeface="Arial"/>
              </a:rPr>
              <a:t>]</a:t>
            </a:r>
          </a:p>
          <a:p>
            <a:pPr marL="0" marR="0" lvl="0" indent="0" algn="l" defTabSz="682749" rtl="0" eaLnBrk="0" fontAlgn="auto" latinLnBrk="0" hangingPunct="0">
              <a:lnSpc>
                <a:spcPct val="100000"/>
              </a:lnSpc>
              <a:spcBef>
                <a:spcPts val="0"/>
              </a:spcBef>
              <a:spcAft>
                <a:spcPts val="171"/>
              </a:spcAft>
              <a:buClr>
                <a:srgbClr val="000000"/>
              </a:buClr>
              <a:buSzTx/>
              <a:buFont typeface="Arial"/>
              <a:buNone/>
              <a:tabLst/>
              <a:defRPr/>
            </a:pPr>
            <a:endParaRPr kumimoji="0" lang="en-US" altLang="zh-TW" sz="600" b="0" i="0" u="none" strike="noStrike" kern="0" cap="none" spc="0" normalizeH="0" baseline="0" noProof="0" dirty="0">
              <a:ln>
                <a:noFill/>
              </a:ln>
              <a:solidFill>
                <a:srgbClr val="000000"/>
              </a:solidFill>
              <a:effectLst/>
              <a:uLnTx/>
              <a:uFillTx/>
              <a:latin typeface="Arial"/>
              <a:cs typeface="Arial" charset="0"/>
              <a:sym typeface="Arial"/>
            </a:endParaRPr>
          </a:p>
          <a:p>
            <a:pPr marL="0" marR="0" lvl="0" indent="0" algn="l" defTabSz="682749" rtl="0" eaLnBrk="0" fontAlgn="auto" latinLnBrk="0" hangingPunct="0">
              <a:lnSpc>
                <a:spcPct val="100000"/>
              </a:lnSpc>
              <a:spcBef>
                <a:spcPts val="0"/>
              </a:spcBef>
              <a:spcAft>
                <a:spcPts val="171"/>
              </a:spcAft>
              <a:buClr>
                <a:srgbClr val="000000"/>
              </a:buClr>
              <a:buSzTx/>
              <a:buFont typeface="Arial"/>
              <a:buNone/>
              <a:tabLst/>
              <a:defRPr/>
            </a:pPr>
            <a:r>
              <a:rPr kumimoji="0" lang="en-US" altLang="zh-TW" sz="1100" b="0" i="0" u="none" strike="noStrike" kern="0" cap="none" spc="0" normalizeH="0" baseline="0" noProof="0" dirty="0">
                <a:ln>
                  <a:noFill/>
                </a:ln>
                <a:solidFill>
                  <a:srgbClr val="000000"/>
                </a:solidFill>
                <a:effectLst/>
                <a:uLnTx/>
                <a:uFillTx/>
                <a:latin typeface="Arial"/>
                <a:cs typeface="Arial" charset="0"/>
                <a:sym typeface="Arial"/>
              </a:rPr>
              <a:t>[</a:t>
            </a:r>
            <a:r>
              <a:rPr kumimoji="0" lang="en-US" altLang="zh-TW" sz="1100" b="0" i="0" u="none" strike="noStrike" kern="0" cap="none" spc="0" normalizeH="0" baseline="0" noProof="0" dirty="0" err="1">
                <a:ln>
                  <a:noFill/>
                </a:ln>
                <a:solidFill>
                  <a:srgbClr val="000000"/>
                </a:solidFill>
                <a:effectLst/>
                <a:uLnTx/>
                <a:uFillTx/>
                <a:latin typeface="Arial"/>
                <a:cs typeface="Arial" charset="0"/>
                <a:sym typeface="Arial"/>
              </a:rPr>
              <a:t>ph_industry_description</a:t>
            </a:r>
            <a:r>
              <a:rPr kumimoji="0" lang="en-US" altLang="zh-TW" sz="1100" b="0" i="0" u="none" strike="noStrike" kern="0" cap="none" spc="0" normalizeH="0" baseline="0" noProof="0" dirty="0">
                <a:ln>
                  <a:noFill/>
                </a:ln>
                <a:solidFill>
                  <a:srgbClr val="000000"/>
                </a:solidFill>
                <a:effectLst/>
                <a:uLnTx/>
                <a:uFillTx/>
                <a:latin typeface="Arial"/>
                <a:cs typeface="Arial" charset="0"/>
                <a:sym typeface="Arial"/>
              </a:rPr>
              <a:t>]</a:t>
            </a:r>
          </a:p>
          <a:p>
            <a:endParaRPr lang="zh-TW" altLang="en-US" dirty="0"/>
          </a:p>
        </p:txBody>
      </p:sp>
      <p:sp>
        <p:nvSpPr>
          <p:cNvPr id="7" name="Text Placeholder 6">
            <a:extLst>
              <a:ext uri="{FF2B5EF4-FFF2-40B4-BE49-F238E27FC236}">
                <a16:creationId xmlns:a16="http://schemas.microsoft.com/office/drawing/2014/main" id="{16A6C83C-02D7-142E-462D-E2EE1BB8ECC3}"/>
              </a:ext>
            </a:extLst>
          </p:cNvPr>
          <p:cNvSpPr>
            <a:spLocks noGrp="1"/>
          </p:cNvSpPr>
          <p:nvPr>
            <p:ph type="body" sz="quarter" idx="14"/>
          </p:nvPr>
        </p:nvSpPr>
        <p:spPr/>
        <p:txBody>
          <a:bodyPr>
            <a:spAutoFit/>
          </a:bodyPr>
          <a:lstStyle/>
          <a:p>
            <a:pPr marL="228600" marR="0" lvl="0" indent="-228600" algn="l" defTabSz="682749" rtl="0" eaLnBrk="0" fontAlgn="auto" latinLnBrk="0" hangingPunct="0">
              <a:lnSpc>
                <a:spcPct val="100000"/>
              </a:lnSpc>
              <a:spcBef>
                <a:spcPts val="0"/>
              </a:spcBef>
              <a:spcAft>
                <a:spcPts val="171"/>
              </a:spcAft>
              <a:buClr>
                <a:srgbClr val="000000"/>
              </a:buClr>
              <a:buSzTx/>
              <a:buFont typeface="+mj-lt"/>
              <a:buAutoNum type="arabicParenR"/>
              <a:tabLst/>
              <a:defRPr/>
            </a:pPr>
            <a:r>
              <a:rPr kumimoji="0" lang="zh-TW" altLang="en-US" sz="1100" b="0" i="0" u="none" strike="noStrike" kern="0" cap="none" spc="0" normalizeH="0" baseline="0" noProof="0" dirty="0">
                <a:ln>
                  <a:noFill/>
                </a:ln>
                <a:solidFill>
                  <a:srgbClr val="000000"/>
                </a:solidFill>
                <a:effectLst/>
                <a:uLnTx/>
                <a:uFillTx/>
                <a:latin typeface="Arial"/>
                <a:cs typeface="Arial" charset="0"/>
                <a:sym typeface="Arial"/>
              </a:rPr>
              <a:t>轉型重點：</a:t>
            </a:r>
            <a:r>
              <a:rPr kumimoji="0" lang="en-US" altLang="zh-TW" sz="1100" b="0" i="0" u="none" strike="noStrike" kern="0" cap="none" spc="0" normalizeH="0" baseline="0" noProof="0" dirty="0">
                <a:ln>
                  <a:noFill/>
                </a:ln>
                <a:solidFill>
                  <a:srgbClr val="000000"/>
                </a:solidFill>
                <a:effectLst/>
                <a:uLnTx/>
                <a:uFillTx/>
                <a:latin typeface="Arial"/>
                <a:cs typeface="Arial" charset="0"/>
                <a:sym typeface="Arial"/>
              </a:rPr>
              <a:t>[</a:t>
            </a:r>
            <a:r>
              <a:rPr kumimoji="0" lang="en-US" altLang="zh-TW" sz="1100" b="0" i="0" u="none" strike="noStrike" kern="0" cap="none" spc="0" normalizeH="0" baseline="0" noProof="0" dirty="0" err="1">
                <a:ln>
                  <a:noFill/>
                </a:ln>
                <a:solidFill>
                  <a:srgbClr val="000000"/>
                </a:solidFill>
                <a:effectLst/>
                <a:uLnTx/>
                <a:uFillTx/>
                <a:latin typeface="Arial"/>
                <a:cs typeface="Arial" charset="0"/>
                <a:sym typeface="Arial"/>
              </a:rPr>
              <a:t>ph_industry_transformation_keypoint</a:t>
            </a:r>
            <a:r>
              <a:rPr kumimoji="0" lang="en-US" altLang="zh-TW" sz="1100" b="0" i="0" u="none" strike="noStrike" kern="0" cap="none" spc="0" normalizeH="0" baseline="0" noProof="0" dirty="0">
                <a:ln>
                  <a:noFill/>
                </a:ln>
                <a:solidFill>
                  <a:srgbClr val="000000"/>
                </a:solidFill>
                <a:effectLst/>
                <a:uLnTx/>
                <a:uFillTx/>
                <a:latin typeface="Arial"/>
                <a:cs typeface="Arial" charset="0"/>
                <a:sym typeface="Arial"/>
              </a:rPr>
              <a:t>]</a:t>
            </a:r>
          </a:p>
          <a:p>
            <a:pPr marL="228600" marR="0" lvl="0" indent="-228600" algn="l" defTabSz="682749" rtl="0" eaLnBrk="0" fontAlgn="auto" latinLnBrk="0" hangingPunct="0">
              <a:lnSpc>
                <a:spcPct val="100000"/>
              </a:lnSpc>
              <a:spcBef>
                <a:spcPts val="0"/>
              </a:spcBef>
              <a:spcAft>
                <a:spcPts val="171"/>
              </a:spcAft>
              <a:buClr>
                <a:srgbClr val="000000"/>
              </a:buClr>
              <a:buSzTx/>
              <a:buFont typeface="+mj-lt"/>
              <a:buAutoNum type="arabicParenR"/>
              <a:tabLst/>
              <a:defRPr/>
            </a:pPr>
            <a:r>
              <a:rPr kumimoji="0" lang="zh-TW" altLang="en-US" sz="1100" b="0" i="0" u="none" strike="noStrike" kern="0" cap="none" spc="0" normalizeH="0" baseline="0" noProof="0" dirty="0">
                <a:ln>
                  <a:noFill/>
                </a:ln>
                <a:solidFill>
                  <a:srgbClr val="000000"/>
                </a:solidFill>
                <a:effectLst/>
                <a:uLnTx/>
                <a:uFillTx/>
                <a:latin typeface="Arial"/>
                <a:cs typeface="Arial" charset="0"/>
                <a:sym typeface="Arial"/>
              </a:rPr>
              <a:t>轉型建議：</a:t>
            </a:r>
            <a:r>
              <a:rPr kumimoji="0" lang="en-US" altLang="zh-TW" sz="1100" b="0" i="0" u="none" strike="noStrike" kern="0" cap="none" spc="0" normalizeH="0" baseline="0" noProof="0" dirty="0">
                <a:ln>
                  <a:noFill/>
                </a:ln>
                <a:solidFill>
                  <a:srgbClr val="000000"/>
                </a:solidFill>
                <a:effectLst/>
                <a:uLnTx/>
                <a:uFillTx/>
                <a:latin typeface="Arial"/>
                <a:cs typeface="Arial" charset="0"/>
                <a:sym typeface="Arial"/>
              </a:rPr>
              <a:t>[</a:t>
            </a:r>
            <a:r>
              <a:rPr kumimoji="0" lang="en-US" altLang="zh-TW" sz="1100" b="0" i="0" u="none" strike="noStrike" kern="0" cap="none" spc="0" normalizeH="0" baseline="0" noProof="0" dirty="0" err="1">
                <a:ln>
                  <a:noFill/>
                </a:ln>
                <a:solidFill>
                  <a:srgbClr val="000000"/>
                </a:solidFill>
                <a:effectLst/>
                <a:uLnTx/>
                <a:uFillTx/>
                <a:latin typeface="Arial"/>
                <a:cs typeface="Arial" charset="0"/>
                <a:sym typeface="Arial"/>
              </a:rPr>
              <a:t>ph_industry_transformation_advice</a:t>
            </a:r>
            <a:r>
              <a:rPr kumimoji="0" lang="en-US" altLang="zh-TW" sz="1100" b="0" i="0" u="none" strike="noStrike" kern="0" cap="none" spc="0" normalizeH="0" baseline="0" noProof="0" dirty="0">
                <a:ln>
                  <a:noFill/>
                </a:ln>
                <a:solidFill>
                  <a:srgbClr val="000000"/>
                </a:solidFill>
                <a:effectLst/>
                <a:uLnTx/>
                <a:uFillTx/>
                <a:latin typeface="Arial"/>
                <a:cs typeface="Arial" charset="0"/>
                <a:sym typeface="Arial"/>
              </a:rPr>
              <a:t>]</a:t>
            </a:r>
            <a:endParaRPr kumimoji="0" lang="zh-TW" altLang="en-US" sz="1100" b="0" i="0" u="none" strike="noStrike" kern="0" cap="none" spc="0" normalizeH="0" baseline="0" noProof="0" dirty="0">
              <a:ln>
                <a:noFill/>
              </a:ln>
              <a:solidFill>
                <a:srgbClr val="000000"/>
              </a:solidFill>
              <a:effectLst/>
              <a:uLnTx/>
              <a:uFillTx/>
              <a:latin typeface="Arial"/>
              <a:cs typeface="Arial" charset="0"/>
              <a:sym typeface="Arial"/>
            </a:endParaRPr>
          </a:p>
        </p:txBody>
      </p:sp>
      <p:sp>
        <p:nvSpPr>
          <p:cNvPr id="8" name="Text Placeholder 7">
            <a:extLst>
              <a:ext uri="{FF2B5EF4-FFF2-40B4-BE49-F238E27FC236}">
                <a16:creationId xmlns:a16="http://schemas.microsoft.com/office/drawing/2014/main" id="{BF07EF5E-90A2-6D5D-B802-C37B9E28D8A6}"/>
              </a:ext>
            </a:extLst>
          </p:cNvPr>
          <p:cNvSpPr>
            <a:spLocks noGrp="1"/>
          </p:cNvSpPr>
          <p:nvPr>
            <p:ph type="body" sz="quarter" idx="17"/>
          </p:nvPr>
        </p:nvSpPr>
        <p:spPr/>
        <p:txBody>
          <a:bodyPr/>
          <a:lstStyle/>
          <a:p>
            <a:pPr marL="0" indent="0">
              <a:buNone/>
            </a:pPr>
            <a:r>
              <a:rPr lang="zh-TW" altLang="en-US" sz="3200" b="1" kern="0"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客戶產業數位轉型重點與建議 </a:t>
            </a:r>
            <a:r>
              <a:rPr lang="en-US" altLang="zh-TW" sz="3200" b="1" kern="0"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a:t>
            </a:r>
            <a:r>
              <a:rPr lang="en-US" altLang="zh-TW" sz="32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 </a:t>
            </a:r>
            <a:r>
              <a:rPr lang="en-US" altLang="zh-TW" sz="3200" b="1" kern="0"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a:t>
            </a:r>
            <a:r>
              <a:rPr lang="en-US" altLang="zh-TW" sz="3200" b="1" kern="0" dirty="0" err="1">
                <a:solidFill>
                  <a:schemeClr val="bg1"/>
                </a:solidFill>
                <a:latin typeface="微軟正黑體" panose="020B0604030504040204" pitchFamily="34" charset="-120"/>
                <a:ea typeface="微軟正黑體" panose="020B0604030504040204" pitchFamily="34" charset="-120"/>
                <a:cs typeface="Arial" panose="020B0604020202020204" pitchFamily="34" charset="0"/>
              </a:rPr>
              <a:t>ph</a:t>
            </a:r>
            <a:r>
              <a:rPr lang="en-US" altLang="zh-TW" dirty="0" err="1">
                <a:solidFill>
                  <a:schemeClr val="bg1"/>
                </a:solidFill>
              </a:rPr>
              <a:t>_</a:t>
            </a:r>
            <a:r>
              <a:rPr lang="en-US" altLang="zh-TW" sz="3200" b="1" kern="0" dirty="0" err="1">
                <a:solidFill>
                  <a:schemeClr val="bg1"/>
                </a:solidFill>
                <a:latin typeface="微軟正黑體" panose="020B0604030504040204" pitchFamily="34" charset="-120"/>
                <a:ea typeface="微軟正黑體" panose="020B0604030504040204" pitchFamily="34" charset="-120"/>
                <a:cs typeface="Arial" panose="020B0604020202020204" pitchFamily="34" charset="0"/>
              </a:rPr>
              <a:t>industry_l_text</a:t>
            </a:r>
            <a:r>
              <a:rPr lang="en-US" altLang="zh-TW" sz="3200" b="1" kern="0"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a:t>
            </a:r>
            <a:endParaRPr lang="zh-TW" altLang="en-US" sz="3200" b="1" kern="0"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endParaRPr>
          </a:p>
        </p:txBody>
      </p:sp>
      <p:sp>
        <p:nvSpPr>
          <p:cNvPr id="9" name="Text Placeholder 8">
            <a:extLst>
              <a:ext uri="{FF2B5EF4-FFF2-40B4-BE49-F238E27FC236}">
                <a16:creationId xmlns:a16="http://schemas.microsoft.com/office/drawing/2014/main" id="{7FE9837C-B810-B305-E6B2-204F82FAE15B}"/>
              </a:ext>
            </a:extLst>
          </p:cNvPr>
          <p:cNvSpPr>
            <a:spLocks noGrp="1"/>
          </p:cNvSpPr>
          <p:nvPr>
            <p:ph type="body" sz="quarter" idx="18"/>
          </p:nvPr>
        </p:nvSpPr>
        <p:spPr/>
        <p:txBody>
          <a:bodyPr/>
          <a:lstStyle/>
          <a:p>
            <a:r>
              <a:rPr lang="en-US" altLang="zh-TW" dirty="0"/>
              <a:t>[case0_ph_case_text]</a:t>
            </a:r>
            <a:endParaRPr lang="zh-TW" altLang="en-US" dirty="0"/>
          </a:p>
        </p:txBody>
      </p:sp>
      <p:sp>
        <p:nvSpPr>
          <p:cNvPr id="2" name="Picture Placeholder 1">
            <a:extLst>
              <a:ext uri="{FF2B5EF4-FFF2-40B4-BE49-F238E27FC236}">
                <a16:creationId xmlns:a16="http://schemas.microsoft.com/office/drawing/2014/main" id="{02968BEA-021F-4E87-9E3F-B439CDC7626E}"/>
              </a:ext>
            </a:extLst>
          </p:cNvPr>
          <p:cNvSpPr>
            <a:spLocks noGrp="1"/>
          </p:cNvSpPr>
          <p:nvPr>
            <p:ph type="pic" sz="quarter" idx="19"/>
          </p:nvPr>
        </p:nvSpPr>
        <p:spPr/>
      </p:sp>
      <p:sp>
        <p:nvSpPr>
          <p:cNvPr id="11" name="Text Placeholder 10">
            <a:extLst>
              <a:ext uri="{FF2B5EF4-FFF2-40B4-BE49-F238E27FC236}">
                <a16:creationId xmlns:a16="http://schemas.microsoft.com/office/drawing/2014/main" id="{8360F4EB-5B61-ABB4-F2EC-8F906FDB7E3A}"/>
              </a:ext>
            </a:extLst>
          </p:cNvPr>
          <p:cNvSpPr>
            <a:spLocks noGrp="1"/>
          </p:cNvSpPr>
          <p:nvPr>
            <p:ph type="body" sz="quarter" idx="20"/>
          </p:nvPr>
        </p:nvSpPr>
        <p:spPr/>
        <p:txBody>
          <a:bodyPr/>
          <a:lstStyle/>
          <a:p>
            <a:r>
              <a:rPr lang="en-US" altLang="zh-TW" dirty="0"/>
              <a:t>[case0_ph_case_description]</a:t>
            </a:r>
            <a:endParaRPr lang="zh-TW" altLang="en-US" dirty="0"/>
          </a:p>
        </p:txBody>
      </p:sp>
      <p:sp>
        <p:nvSpPr>
          <p:cNvPr id="13" name="Text Placeholder 12">
            <a:extLst>
              <a:ext uri="{FF2B5EF4-FFF2-40B4-BE49-F238E27FC236}">
                <a16:creationId xmlns:a16="http://schemas.microsoft.com/office/drawing/2014/main" id="{E9E31D42-43A3-ADA1-F065-F55F24EEF0EA}"/>
              </a:ext>
            </a:extLst>
          </p:cNvPr>
          <p:cNvSpPr>
            <a:spLocks noGrp="1"/>
          </p:cNvSpPr>
          <p:nvPr>
            <p:ph type="body" sz="quarter" idx="22"/>
          </p:nvPr>
        </p:nvSpPr>
        <p:spPr/>
        <p:txBody>
          <a:bodyPr/>
          <a:lstStyle/>
          <a:p>
            <a:r>
              <a:rPr lang="en-US" altLang="zh-TW" dirty="0"/>
              <a:t>[case1_ph_case_link1]</a:t>
            </a:r>
            <a:endParaRPr lang="zh-TW" altLang="en-US" dirty="0"/>
          </a:p>
        </p:txBody>
      </p:sp>
      <p:sp>
        <p:nvSpPr>
          <p:cNvPr id="14" name="Text Placeholder 13">
            <a:extLst>
              <a:ext uri="{FF2B5EF4-FFF2-40B4-BE49-F238E27FC236}">
                <a16:creationId xmlns:a16="http://schemas.microsoft.com/office/drawing/2014/main" id="{57CC091C-F09D-B8BE-8400-5C1D9B6E21C5}"/>
              </a:ext>
            </a:extLst>
          </p:cNvPr>
          <p:cNvSpPr>
            <a:spLocks noGrp="1"/>
          </p:cNvSpPr>
          <p:nvPr>
            <p:ph type="body" sz="quarter" idx="23"/>
          </p:nvPr>
        </p:nvSpPr>
        <p:spPr/>
        <p:txBody>
          <a:bodyPr/>
          <a:lstStyle/>
          <a:p>
            <a:r>
              <a:rPr lang="en-US" altLang="zh-TW" dirty="0"/>
              <a:t>[case1_ph_case_text]</a:t>
            </a:r>
            <a:endParaRPr lang="zh-TW" altLang="en-US" dirty="0"/>
          </a:p>
          <a:p>
            <a:endParaRPr lang="zh-TW" altLang="en-US" dirty="0"/>
          </a:p>
        </p:txBody>
      </p:sp>
      <p:sp>
        <p:nvSpPr>
          <p:cNvPr id="3" name="Picture Placeholder 2">
            <a:extLst>
              <a:ext uri="{FF2B5EF4-FFF2-40B4-BE49-F238E27FC236}">
                <a16:creationId xmlns:a16="http://schemas.microsoft.com/office/drawing/2014/main" id="{9A305163-4109-4507-A502-F940DA415F4A}"/>
              </a:ext>
            </a:extLst>
          </p:cNvPr>
          <p:cNvSpPr>
            <a:spLocks noGrp="1"/>
          </p:cNvSpPr>
          <p:nvPr>
            <p:ph type="pic" sz="quarter" idx="24"/>
          </p:nvPr>
        </p:nvSpPr>
        <p:spPr/>
      </p:sp>
      <p:sp>
        <p:nvSpPr>
          <p:cNvPr id="16" name="Text Placeholder 15">
            <a:extLst>
              <a:ext uri="{FF2B5EF4-FFF2-40B4-BE49-F238E27FC236}">
                <a16:creationId xmlns:a16="http://schemas.microsoft.com/office/drawing/2014/main" id="{C93F4BA0-9F05-CFC0-1E1D-B0A32857C962}"/>
              </a:ext>
            </a:extLst>
          </p:cNvPr>
          <p:cNvSpPr>
            <a:spLocks noGrp="1"/>
          </p:cNvSpPr>
          <p:nvPr>
            <p:ph type="body" sz="quarter" idx="25"/>
          </p:nvPr>
        </p:nvSpPr>
        <p:spPr/>
        <p:txBody>
          <a:bodyPr/>
          <a:lstStyle/>
          <a:p>
            <a:r>
              <a:rPr lang="en-US" altLang="zh-TW" dirty="0"/>
              <a:t>[case1_ph_case_description]</a:t>
            </a:r>
            <a:endParaRPr lang="zh-TW" altLang="en-US" dirty="0"/>
          </a:p>
        </p:txBody>
      </p:sp>
      <p:sp>
        <p:nvSpPr>
          <p:cNvPr id="4" name="Text Placeholder 3">
            <a:extLst>
              <a:ext uri="{FF2B5EF4-FFF2-40B4-BE49-F238E27FC236}">
                <a16:creationId xmlns:a16="http://schemas.microsoft.com/office/drawing/2014/main" id="{840A6224-8409-4D32-AEF4-594CAC62B86F}"/>
              </a:ext>
            </a:extLst>
          </p:cNvPr>
          <p:cNvSpPr>
            <a:spLocks noGrp="1"/>
          </p:cNvSpPr>
          <p:nvPr>
            <p:ph type="body" sz="quarter" idx="26"/>
          </p:nvPr>
        </p:nvSpPr>
        <p:spPr/>
        <p:txBody>
          <a:bodyPr>
            <a:normAutofit/>
          </a:bodyPr>
          <a:lstStyle/>
          <a:p>
            <a:pPr marL="0" indent="0">
              <a:buNone/>
            </a:pPr>
            <a:r>
              <a:rPr lang="en-US" altLang="zh-TW" sz="1800" dirty="0"/>
              <a:t>[case0_ph_case_source]</a:t>
            </a:r>
            <a:endParaRPr lang="zh-TW" altLang="en-US" sz="1800" dirty="0"/>
          </a:p>
          <a:p>
            <a:endParaRPr lang="zh-TW" altLang="en-US" dirty="0"/>
          </a:p>
        </p:txBody>
      </p:sp>
      <p:sp>
        <p:nvSpPr>
          <p:cNvPr id="5" name="Text Placeholder 4">
            <a:extLst>
              <a:ext uri="{FF2B5EF4-FFF2-40B4-BE49-F238E27FC236}">
                <a16:creationId xmlns:a16="http://schemas.microsoft.com/office/drawing/2014/main" id="{8A2533F6-C328-4FAA-8115-02B26C68DB69}"/>
              </a:ext>
            </a:extLst>
          </p:cNvPr>
          <p:cNvSpPr>
            <a:spLocks noGrp="1"/>
          </p:cNvSpPr>
          <p:nvPr>
            <p:ph type="body" sz="quarter" idx="27"/>
          </p:nvPr>
        </p:nvSpPr>
        <p:spPr/>
        <p:txBody>
          <a:bodyPr>
            <a:normAutofit/>
          </a:bodyPr>
          <a:lstStyle/>
          <a:p>
            <a:pPr marL="0" indent="0">
              <a:buNone/>
            </a:pPr>
            <a:r>
              <a:rPr lang="en-US" altLang="zh-TW" sz="1800" dirty="0"/>
              <a:t>[case0_ph_case_source]</a:t>
            </a:r>
            <a:endParaRPr lang="zh-TW" altLang="en-US" sz="1800" dirty="0"/>
          </a:p>
          <a:p>
            <a:endParaRPr lang="zh-TW" altLang="en-US" dirty="0"/>
          </a:p>
        </p:txBody>
      </p:sp>
      <p:sp>
        <p:nvSpPr>
          <p:cNvPr id="19" name="TextBox 18">
            <a:extLst>
              <a:ext uri="{FF2B5EF4-FFF2-40B4-BE49-F238E27FC236}">
                <a16:creationId xmlns:a16="http://schemas.microsoft.com/office/drawing/2014/main" id="{00DF3AE4-7AB7-D7D8-5AAA-C8B6D6B6A5D9}"/>
              </a:ext>
            </a:extLst>
          </p:cNvPr>
          <p:cNvSpPr txBox="1"/>
          <p:nvPr/>
        </p:nvSpPr>
        <p:spPr>
          <a:xfrm>
            <a:off x="3123924" y="1683663"/>
            <a:ext cx="2025488" cy="251949"/>
          </a:xfrm>
          <a:prstGeom prst="rect">
            <a:avLst/>
          </a:prstGeom>
          <a:noFill/>
          <a:ln>
            <a:noFill/>
          </a:ln>
        </p:spPr>
        <p:txBody>
          <a:bodyPr wrap="square" lIns="0" tIns="0" rIns="78191" bIns="0" rtlCol="0">
            <a:noAutofit/>
          </a:bodyPr>
          <a:lstStyle/>
          <a:p>
            <a:pPr defTabSz="682749" eaLnBrk="0" hangingPunct="0">
              <a:spcAft>
                <a:spcPts val="171"/>
              </a:spcAft>
              <a:buClr>
                <a:srgbClr val="000000"/>
              </a:buClr>
              <a:buFont typeface="Arial"/>
              <a:buNone/>
              <a:defRPr/>
            </a:pPr>
            <a:r>
              <a:rPr lang="zh-TW" altLang="en-US" sz="1400" b="1" kern="0" dirty="0">
                <a:solidFill>
                  <a:srgbClr val="000000"/>
                </a:solidFill>
                <a:latin typeface="Arial"/>
                <a:cs typeface="Arial" charset="0"/>
                <a:sym typeface="Arial"/>
              </a:rPr>
              <a:t>參考個案：</a:t>
            </a:r>
            <a:endParaRPr lang="en-GB" sz="1400" b="1" kern="0" dirty="0">
              <a:solidFill>
                <a:srgbClr val="000000"/>
              </a:solidFill>
              <a:latin typeface="Arial"/>
              <a:cs typeface="Arial" charset="0"/>
              <a:sym typeface="Arial"/>
            </a:endParaRPr>
          </a:p>
        </p:txBody>
      </p:sp>
    </p:spTree>
    <p:extLst>
      <p:ext uri="{BB962C8B-B14F-4D97-AF65-F5344CB8AC3E}">
        <p14:creationId xmlns:p14="http://schemas.microsoft.com/office/powerpoint/2010/main" val="1446509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79"/>
          <p:cNvSpPr txBox="1">
            <a:spLocks noGrp="1"/>
          </p:cNvSpPr>
          <p:nvPr>
            <p:ph type="title"/>
          </p:nvPr>
        </p:nvSpPr>
        <p:spPr>
          <a:xfrm>
            <a:off x="4787812" y="2570577"/>
            <a:ext cx="4936800" cy="2564400"/>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lt1"/>
              </a:buClr>
              <a:buSzPts val="4000"/>
              <a:buFont typeface="Arial"/>
              <a:buNone/>
            </a:pPr>
            <a:r>
              <a:rPr lang="zh-TW" altLang="en-US" dirty="0"/>
              <a:t>數位能力分析</a:t>
            </a:r>
            <a:endParaRPr dirty="0"/>
          </a:p>
        </p:txBody>
      </p:sp>
      <p:sp>
        <p:nvSpPr>
          <p:cNvPr id="508" name="Google Shape;508;p79"/>
          <p:cNvSpPr txBox="1">
            <a:spLocks noGrp="1"/>
          </p:cNvSpPr>
          <p:nvPr>
            <p:ph type="body" idx="4294967295"/>
          </p:nvPr>
        </p:nvSpPr>
        <p:spPr>
          <a:xfrm>
            <a:off x="442912" y="0"/>
            <a:ext cx="4344900" cy="6858000"/>
          </a:xfrm>
          <a:prstGeom prst="rect">
            <a:avLst/>
          </a:prstGeom>
          <a:no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Clr>
                <a:schemeClr val="lt1"/>
              </a:buClr>
              <a:buSzPts val="65000"/>
              <a:buFont typeface="Arial"/>
              <a:buNone/>
            </a:pPr>
            <a:r>
              <a:rPr lang="en-GB" sz="21800" b="0" i="0" u="none" strike="noStrike" cap="none" dirty="0">
                <a:solidFill>
                  <a:schemeClr val="lt1"/>
                </a:solidFill>
                <a:latin typeface="Arial"/>
                <a:ea typeface="Arial"/>
                <a:cs typeface="Arial"/>
                <a:sym typeface="Arial"/>
              </a:rPr>
              <a:t>2</a:t>
            </a:r>
            <a:endParaRPr sz="900" dirty="0"/>
          </a:p>
        </p:txBody>
      </p:sp>
    </p:spTree>
    <p:extLst>
      <p:ext uri="{BB962C8B-B14F-4D97-AF65-F5344CB8AC3E}">
        <p14:creationId xmlns:p14="http://schemas.microsoft.com/office/powerpoint/2010/main" val="2974279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ontent Placeholder 16">
            <a:extLst>
              <a:ext uri="{FF2B5EF4-FFF2-40B4-BE49-F238E27FC236}">
                <a16:creationId xmlns:a16="http://schemas.microsoft.com/office/drawing/2014/main" id="{1B37C393-C018-492A-8DEE-F871567E5AD8}"/>
              </a:ext>
            </a:extLst>
          </p:cNvPr>
          <p:cNvSpPr txBox="1">
            <a:spLocks/>
          </p:cNvSpPr>
          <p:nvPr/>
        </p:nvSpPr>
        <p:spPr bwMode="auto">
          <a:xfrm>
            <a:off x="5465317" y="1646205"/>
            <a:ext cx="1064872" cy="4595547"/>
          </a:xfrm>
          <a:prstGeom prst="rect">
            <a:avLst/>
          </a:prstGeom>
          <a:solidFill>
            <a:srgbClr val="7D7D7D">
              <a:alpha val="40000"/>
            </a:srgbClr>
          </a:solidFill>
          <a:ln w="0">
            <a:noFill/>
            <a:miter lim="800000"/>
            <a:headEnd/>
            <a:tailEnd/>
          </a:ln>
        </p:spPr>
        <p:txBody>
          <a:bodyPr lIns="61568" tIns="61568" rIns="61568" bIns="30783" anchor="t"/>
          <a:lstStyle/>
          <a:p>
            <a:pPr marL="0" marR="0" lvl="1" indent="-54277" algn="ctr" defTabSz="891697" eaLnBrk="1" fontAlgn="base" latinLnBrk="0" hangingPunct="1">
              <a:lnSpc>
                <a:spcPct val="100000"/>
              </a:lnSpc>
              <a:spcBef>
                <a:spcPct val="0"/>
              </a:spcBef>
              <a:spcAft>
                <a:spcPts val="85"/>
              </a:spcAft>
              <a:buClr>
                <a:srgbClr val="000000"/>
              </a:buClr>
              <a:buSzTx/>
              <a:buFont typeface="Arial"/>
              <a:buNone/>
              <a:tabLst/>
              <a:defRPr/>
            </a:pPr>
            <a:r>
              <a:rPr kumimoji="0" lang="en-GB" sz="1400" b="1" i="0" u="none" strike="noStrike" kern="0" cap="none" spc="0" normalizeH="0" baseline="0" noProof="0" dirty="0">
                <a:ln>
                  <a:noFill/>
                </a:ln>
                <a:solidFill>
                  <a:srgbClr val="000000"/>
                </a:solidFill>
                <a:effectLst/>
                <a:uLnTx/>
                <a:uFillTx/>
                <a:latin typeface="Arial"/>
                <a:cs typeface="Arial"/>
                <a:sym typeface="Arial"/>
              </a:rPr>
              <a:t>Aspect</a:t>
            </a:r>
          </a:p>
        </p:txBody>
      </p:sp>
      <p:sp>
        <p:nvSpPr>
          <p:cNvPr id="106" name="Content Placeholder 16">
            <a:extLst>
              <a:ext uri="{FF2B5EF4-FFF2-40B4-BE49-F238E27FC236}">
                <a16:creationId xmlns:a16="http://schemas.microsoft.com/office/drawing/2014/main" id="{074DF65C-0919-40E1-B1A6-0D30D69214FE}"/>
              </a:ext>
            </a:extLst>
          </p:cNvPr>
          <p:cNvSpPr txBox="1">
            <a:spLocks/>
          </p:cNvSpPr>
          <p:nvPr/>
        </p:nvSpPr>
        <p:spPr bwMode="auto">
          <a:xfrm>
            <a:off x="6631045" y="1646205"/>
            <a:ext cx="1064872" cy="4595547"/>
          </a:xfrm>
          <a:prstGeom prst="rect">
            <a:avLst/>
          </a:prstGeom>
          <a:solidFill>
            <a:srgbClr val="7D7D7D">
              <a:alpha val="40000"/>
            </a:srgbClr>
          </a:solidFill>
          <a:ln w="0">
            <a:noFill/>
            <a:miter lim="800000"/>
            <a:headEnd/>
            <a:tailEnd/>
          </a:ln>
        </p:spPr>
        <p:txBody>
          <a:bodyPr lIns="61568" tIns="61568" rIns="61568" bIns="30783" anchor="t"/>
          <a:lstStyle/>
          <a:p>
            <a:pPr marL="0" marR="0" lvl="1" indent="-54277" algn="ctr" defTabSz="891697" eaLnBrk="1" fontAlgn="base" latinLnBrk="0" hangingPunct="1">
              <a:lnSpc>
                <a:spcPct val="100000"/>
              </a:lnSpc>
              <a:spcBef>
                <a:spcPct val="0"/>
              </a:spcBef>
              <a:spcAft>
                <a:spcPts val="85"/>
              </a:spcAft>
              <a:buClr>
                <a:srgbClr val="000000"/>
              </a:buClr>
              <a:buSzTx/>
              <a:buFont typeface="Arial"/>
              <a:buNone/>
              <a:tabLst/>
              <a:defRPr/>
            </a:pPr>
            <a:r>
              <a:rPr kumimoji="0" lang="en-GB" sz="1400" b="1" i="0" u="none" strike="noStrike" kern="0" cap="none" spc="0" normalizeH="0" baseline="0" noProof="0" dirty="0">
                <a:ln>
                  <a:noFill/>
                </a:ln>
                <a:solidFill>
                  <a:srgbClr val="000000"/>
                </a:solidFill>
                <a:effectLst/>
                <a:uLnTx/>
                <a:uFillTx/>
                <a:latin typeface="Arial"/>
                <a:cs typeface="Arial"/>
                <a:sym typeface="Arial"/>
              </a:rPr>
              <a:t>Module</a:t>
            </a:r>
          </a:p>
        </p:txBody>
      </p:sp>
      <p:sp>
        <p:nvSpPr>
          <p:cNvPr id="107" name="Content Placeholder 16">
            <a:extLst>
              <a:ext uri="{FF2B5EF4-FFF2-40B4-BE49-F238E27FC236}">
                <a16:creationId xmlns:a16="http://schemas.microsoft.com/office/drawing/2014/main" id="{3271DA94-158A-4FFA-96A6-47E9E002A74A}"/>
              </a:ext>
            </a:extLst>
          </p:cNvPr>
          <p:cNvSpPr txBox="1">
            <a:spLocks/>
          </p:cNvSpPr>
          <p:nvPr/>
        </p:nvSpPr>
        <p:spPr bwMode="auto">
          <a:xfrm>
            <a:off x="7796771" y="1646205"/>
            <a:ext cx="1064872" cy="4595547"/>
          </a:xfrm>
          <a:prstGeom prst="rect">
            <a:avLst/>
          </a:prstGeom>
          <a:solidFill>
            <a:srgbClr val="7D7D7D">
              <a:alpha val="40000"/>
            </a:srgbClr>
          </a:solidFill>
          <a:ln w="0">
            <a:noFill/>
            <a:miter lim="800000"/>
            <a:headEnd/>
            <a:tailEnd/>
          </a:ln>
        </p:spPr>
        <p:txBody>
          <a:bodyPr lIns="61568" tIns="61568" rIns="61568" bIns="30783" anchor="t"/>
          <a:lstStyle/>
          <a:p>
            <a:pPr marL="0" marR="0" lvl="1" indent="-54277" algn="ctr" defTabSz="891697" eaLnBrk="1" fontAlgn="base" latinLnBrk="0" hangingPunct="1">
              <a:lnSpc>
                <a:spcPct val="100000"/>
              </a:lnSpc>
              <a:spcBef>
                <a:spcPct val="0"/>
              </a:spcBef>
              <a:spcAft>
                <a:spcPts val="85"/>
              </a:spcAft>
              <a:buClr>
                <a:srgbClr val="000000"/>
              </a:buClr>
              <a:buSzTx/>
              <a:buFont typeface="Arial"/>
              <a:buNone/>
              <a:tabLst/>
              <a:defRPr/>
            </a:pPr>
            <a:r>
              <a:rPr kumimoji="0" lang="en-GB" sz="1400" b="1" i="0" u="none" strike="noStrike" kern="0" cap="none" spc="0" normalizeH="0" baseline="0" noProof="0" dirty="0">
                <a:ln>
                  <a:noFill/>
                </a:ln>
                <a:solidFill>
                  <a:srgbClr val="000000"/>
                </a:solidFill>
                <a:effectLst/>
                <a:uLnTx/>
                <a:uFillTx/>
                <a:latin typeface="Arial"/>
                <a:cs typeface="Arial"/>
                <a:sym typeface="Arial"/>
              </a:rPr>
              <a:t>As Is</a:t>
            </a:r>
          </a:p>
        </p:txBody>
      </p:sp>
      <p:sp>
        <p:nvSpPr>
          <p:cNvPr id="108" name="Content Placeholder 16">
            <a:extLst>
              <a:ext uri="{FF2B5EF4-FFF2-40B4-BE49-F238E27FC236}">
                <a16:creationId xmlns:a16="http://schemas.microsoft.com/office/drawing/2014/main" id="{6074E226-568F-4AA4-8068-7F1D41A1E8CF}"/>
              </a:ext>
            </a:extLst>
          </p:cNvPr>
          <p:cNvSpPr txBox="1">
            <a:spLocks/>
          </p:cNvSpPr>
          <p:nvPr/>
        </p:nvSpPr>
        <p:spPr bwMode="auto">
          <a:xfrm>
            <a:off x="8962500" y="1646205"/>
            <a:ext cx="1064872" cy="4595547"/>
          </a:xfrm>
          <a:prstGeom prst="rect">
            <a:avLst/>
          </a:prstGeom>
          <a:solidFill>
            <a:srgbClr val="7D7D7D">
              <a:alpha val="40000"/>
            </a:srgbClr>
          </a:solidFill>
          <a:ln w="0">
            <a:noFill/>
            <a:miter lim="800000"/>
            <a:headEnd/>
            <a:tailEnd/>
          </a:ln>
        </p:spPr>
        <p:txBody>
          <a:bodyPr lIns="61568" tIns="61568" rIns="61568" bIns="30783" anchor="t"/>
          <a:lstStyle/>
          <a:p>
            <a:pPr marL="0" marR="0" lvl="1" indent="-54277" algn="ctr" defTabSz="891697" eaLnBrk="1" fontAlgn="base" latinLnBrk="0" hangingPunct="1">
              <a:lnSpc>
                <a:spcPct val="100000"/>
              </a:lnSpc>
              <a:spcBef>
                <a:spcPct val="0"/>
              </a:spcBef>
              <a:spcAft>
                <a:spcPts val="85"/>
              </a:spcAft>
              <a:buClr>
                <a:srgbClr val="000000"/>
              </a:buClr>
              <a:buSzTx/>
              <a:buFont typeface="Arial"/>
              <a:buNone/>
              <a:tabLst/>
              <a:defRPr/>
            </a:pPr>
            <a:r>
              <a:rPr kumimoji="0" lang="en-GB" sz="1400" b="1" i="0" u="none" strike="noStrike" kern="0" cap="none" spc="0" normalizeH="0" baseline="0" noProof="0" dirty="0">
                <a:ln>
                  <a:noFill/>
                </a:ln>
                <a:solidFill>
                  <a:srgbClr val="000000"/>
                </a:solidFill>
                <a:effectLst/>
                <a:uLnTx/>
                <a:uFillTx/>
                <a:latin typeface="Arial"/>
                <a:cs typeface="Arial"/>
                <a:sym typeface="Arial"/>
              </a:rPr>
              <a:t>To Be</a:t>
            </a:r>
          </a:p>
        </p:txBody>
      </p:sp>
      <p:sp>
        <p:nvSpPr>
          <p:cNvPr id="109" name="Content Placeholder 16">
            <a:extLst>
              <a:ext uri="{FF2B5EF4-FFF2-40B4-BE49-F238E27FC236}">
                <a16:creationId xmlns:a16="http://schemas.microsoft.com/office/drawing/2014/main" id="{494F2C34-57AA-4B7C-B591-5B72340C73A6}"/>
              </a:ext>
            </a:extLst>
          </p:cNvPr>
          <p:cNvSpPr txBox="1">
            <a:spLocks/>
          </p:cNvSpPr>
          <p:nvPr/>
        </p:nvSpPr>
        <p:spPr bwMode="auto">
          <a:xfrm>
            <a:off x="10128226" y="1646205"/>
            <a:ext cx="1064872" cy="4595547"/>
          </a:xfrm>
          <a:prstGeom prst="rect">
            <a:avLst/>
          </a:prstGeom>
          <a:noFill/>
          <a:ln w="38100">
            <a:solidFill>
              <a:srgbClr val="C00000"/>
            </a:solidFill>
            <a:miter lim="800000"/>
            <a:headEnd/>
            <a:tailEnd/>
          </a:ln>
        </p:spPr>
        <p:txBody>
          <a:bodyPr lIns="61568" tIns="61568" rIns="61568" bIns="30783" anchor="t"/>
          <a:lstStyle/>
          <a:p>
            <a:pPr marL="0" lvl="1" indent="-54277" algn="ctr" defTabSz="891697" fontAlgn="base">
              <a:spcBef>
                <a:spcPct val="0"/>
              </a:spcBef>
              <a:spcAft>
                <a:spcPts val="85"/>
              </a:spcAft>
              <a:buClr>
                <a:srgbClr val="000000"/>
              </a:buClr>
              <a:buFont typeface="Arial"/>
              <a:buNone/>
            </a:pPr>
            <a:r>
              <a:rPr lang="en-GB" sz="1400" b="1" kern="0" dirty="0">
                <a:solidFill>
                  <a:srgbClr val="000000"/>
                </a:solidFill>
                <a:latin typeface="Arial"/>
                <a:cs typeface="Arial"/>
                <a:sym typeface="Arial"/>
              </a:rPr>
              <a:t>Gap</a:t>
            </a:r>
          </a:p>
        </p:txBody>
      </p:sp>
      <p:grpSp>
        <p:nvGrpSpPr>
          <p:cNvPr id="78" name="Group 77">
            <a:extLst>
              <a:ext uri="{FF2B5EF4-FFF2-40B4-BE49-F238E27FC236}">
                <a16:creationId xmlns:a16="http://schemas.microsoft.com/office/drawing/2014/main" id="{E0309B8E-137C-4BBD-87D5-24D2D968AE02}"/>
              </a:ext>
            </a:extLst>
          </p:cNvPr>
          <p:cNvGrpSpPr/>
          <p:nvPr/>
        </p:nvGrpSpPr>
        <p:grpSpPr>
          <a:xfrm>
            <a:off x="428747" y="1915225"/>
            <a:ext cx="11149011" cy="576724"/>
            <a:chOff x="-2400555" y="2293612"/>
            <a:chExt cx="12526881" cy="648000"/>
          </a:xfrm>
        </p:grpSpPr>
        <p:sp>
          <p:nvSpPr>
            <p:cNvPr id="79" name="Content Placeholder 16">
              <a:extLst>
                <a:ext uri="{FF2B5EF4-FFF2-40B4-BE49-F238E27FC236}">
                  <a16:creationId xmlns:a16="http://schemas.microsoft.com/office/drawing/2014/main" id="{0CBCBD25-884A-4F86-B8A2-2DC2754E95A4}"/>
                </a:ext>
              </a:extLst>
            </p:cNvPr>
            <p:cNvSpPr txBox="1">
              <a:spLocks/>
            </p:cNvSpPr>
            <p:nvPr/>
          </p:nvSpPr>
          <p:spPr bwMode="auto">
            <a:xfrm>
              <a:off x="3042444" y="2437612"/>
              <a:ext cx="7083882" cy="360000"/>
            </a:xfrm>
            <a:prstGeom prst="rect">
              <a:avLst/>
            </a:prstGeom>
            <a:solidFill>
              <a:srgbClr val="E0301E"/>
            </a:solidFill>
            <a:ln w="0">
              <a:noFill/>
              <a:miter lim="800000"/>
              <a:headEnd/>
              <a:tailEnd/>
            </a:ln>
          </p:spPr>
          <p:txBody>
            <a:bodyPr lIns="61568" tIns="61568" rIns="61568" bIns="30783" anchor="t"/>
            <a:lstStyle/>
            <a:p>
              <a:pPr marL="0" marR="0" lvl="1" indent="0" defTabSz="891697" eaLnBrk="1" fontAlgn="base" latinLnBrk="0" hangingPunct="1">
                <a:lnSpc>
                  <a:spcPct val="100000"/>
                </a:lnSpc>
                <a:spcBef>
                  <a:spcPct val="0"/>
                </a:spcBef>
                <a:spcAft>
                  <a:spcPts val="85"/>
                </a:spcAft>
                <a:buClr>
                  <a:srgbClr val="000000"/>
                </a:buClr>
                <a:buSzTx/>
                <a:buFont typeface="Arial"/>
                <a:buNone/>
                <a:tabLst/>
                <a:defRPr/>
              </a:pPr>
              <a:endParaRPr kumimoji="0" lang="en-GB" sz="855" b="0" i="0" u="none" strike="noStrike" kern="0" cap="none" spc="0" normalizeH="0" baseline="0" noProof="0" dirty="0">
                <a:ln>
                  <a:noFill/>
                </a:ln>
                <a:solidFill>
                  <a:srgbClr val="000000"/>
                </a:solidFill>
                <a:effectLst/>
                <a:uLnTx/>
                <a:uFillTx/>
                <a:latin typeface="Arial"/>
                <a:cs typeface="Arial"/>
                <a:sym typeface="Arial"/>
              </a:endParaRPr>
            </a:p>
          </p:txBody>
        </p:sp>
        <p:sp>
          <p:nvSpPr>
            <p:cNvPr id="80" name="Content Placeholder 16">
              <a:extLst>
                <a:ext uri="{FF2B5EF4-FFF2-40B4-BE49-F238E27FC236}">
                  <a16:creationId xmlns:a16="http://schemas.microsoft.com/office/drawing/2014/main" id="{01C9B58E-BF8E-4E05-89FF-62263975927F}"/>
                </a:ext>
              </a:extLst>
            </p:cNvPr>
            <p:cNvSpPr txBox="1">
              <a:spLocks/>
            </p:cNvSpPr>
            <p:nvPr/>
          </p:nvSpPr>
          <p:spPr bwMode="auto">
            <a:xfrm>
              <a:off x="-2400555" y="2293612"/>
              <a:ext cx="5545705" cy="648000"/>
            </a:xfrm>
            <a:prstGeom prst="rect">
              <a:avLst/>
            </a:prstGeom>
            <a:solidFill>
              <a:srgbClr val="E0301E"/>
            </a:solidFill>
            <a:ln w="0">
              <a:noFill/>
              <a:miter lim="800000"/>
              <a:headEnd/>
              <a:tailEnd/>
            </a:ln>
          </p:spPr>
          <p:txBody>
            <a:bodyPr lIns="246271" tIns="30783" rIns="61568" bIns="30783" anchor="ctr"/>
            <a:lstStyle/>
            <a:p>
              <a:pPr marL="0" marR="0" lvl="1" indent="0" defTabSz="891697" eaLnBrk="1" fontAlgn="base" latinLnBrk="0" hangingPunct="1">
                <a:lnSpc>
                  <a:spcPct val="100000"/>
                </a:lnSpc>
                <a:spcBef>
                  <a:spcPct val="0"/>
                </a:spcBef>
                <a:spcAft>
                  <a:spcPts val="85"/>
                </a:spcAft>
                <a:buClr>
                  <a:srgbClr val="000000"/>
                </a:buClr>
                <a:buSzTx/>
                <a:buFont typeface="Arial"/>
                <a:buNone/>
                <a:tabLst/>
                <a:defRPr/>
              </a:pPr>
              <a:endParaRPr kumimoji="0" lang="en-GB" sz="12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a:sym typeface="Arial"/>
              </a:endParaRPr>
            </a:p>
          </p:txBody>
        </p:sp>
      </p:grpSp>
      <p:grpSp>
        <p:nvGrpSpPr>
          <p:cNvPr id="81" name="Group 80">
            <a:extLst>
              <a:ext uri="{FF2B5EF4-FFF2-40B4-BE49-F238E27FC236}">
                <a16:creationId xmlns:a16="http://schemas.microsoft.com/office/drawing/2014/main" id="{8A32B051-12A3-4783-82A9-779966C08721}"/>
              </a:ext>
            </a:extLst>
          </p:cNvPr>
          <p:cNvGrpSpPr/>
          <p:nvPr/>
        </p:nvGrpSpPr>
        <p:grpSpPr>
          <a:xfrm>
            <a:off x="428747" y="2605475"/>
            <a:ext cx="11149011" cy="576724"/>
            <a:chOff x="-2400555" y="3060623"/>
            <a:chExt cx="12526881" cy="648000"/>
          </a:xfrm>
        </p:grpSpPr>
        <p:sp>
          <p:nvSpPr>
            <p:cNvPr id="82" name="Content Placeholder 16">
              <a:extLst>
                <a:ext uri="{FF2B5EF4-FFF2-40B4-BE49-F238E27FC236}">
                  <a16:creationId xmlns:a16="http://schemas.microsoft.com/office/drawing/2014/main" id="{A1DE4F67-7D97-40B2-A264-4E721CC5F237}"/>
                </a:ext>
              </a:extLst>
            </p:cNvPr>
            <p:cNvSpPr txBox="1">
              <a:spLocks/>
            </p:cNvSpPr>
            <p:nvPr/>
          </p:nvSpPr>
          <p:spPr bwMode="auto">
            <a:xfrm>
              <a:off x="3042444" y="3204623"/>
              <a:ext cx="7083882" cy="360000"/>
            </a:xfrm>
            <a:prstGeom prst="rect">
              <a:avLst/>
            </a:prstGeom>
            <a:solidFill>
              <a:srgbClr val="D93954"/>
            </a:solidFill>
            <a:ln w="0">
              <a:noFill/>
              <a:miter lim="800000"/>
              <a:headEnd/>
              <a:tailEnd/>
            </a:ln>
          </p:spPr>
          <p:txBody>
            <a:bodyPr lIns="61568" tIns="61568" rIns="61568" bIns="30783" anchor="t"/>
            <a:lstStyle/>
            <a:p>
              <a:pPr marL="0" marR="0" lvl="1" indent="0" defTabSz="891697" eaLnBrk="1" fontAlgn="base" latinLnBrk="0" hangingPunct="1">
                <a:lnSpc>
                  <a:spcPct val="100000"/>
                </a:lnSpc>
                <a:spcBef>
                  <a:spcPct val="0"/>
                </a:spcBef>
                <a:spcAft>
                  <a:spcPts val="85"/>
                </a:spcAft>
                <a:buClr>
                  <a:srgbClr val="000000"/>
                </a:buClr>
                <a:buSzTx/>
                <a:buFont typeface="Arial"/>
                <a:buNone/>
                <a:tabLst/>
                <a:defRPr/>
              </a:pPr>
              <a:endParaRPr kumimoji="0" lang="en-GB" sz="855" b="0" i="0" u="none" strike="noStrike" kern="0" cap="none" spc="0" normalizeH="0" baseline="0" noProof="0" dirty="0">
                <a:ln>
                  <a:noFill/>
                </a:ln>
                <a:solidFill>
                  <a:srgbClr val="000000"/>
                </a:solidFill>
                <a:effectLst/>
                <a:uLnTx/>
                <a:uFillTx/>
                <a:latin typeface="Arial"/>
                <a:cs typeface="Arial"/>
                <a:sym typeface="Arial"/>
              </a:endParaRPr>
            </a:p>
          </p:txBody>
        </p:sp>
        <p:sp>
          <p:nvSpPr>
            <p:cNvPr id="83" name="Content Placeholder 16">
              <a:extLst>
                <a:ext uri="{FF2B5EF4-FFF2-40B4-BE49-F238E27FC236}">
                  <a16:creationId xmlns:a16="http://schemas.microsoft.com/office/drawing/2014/main" id="{7AAFAC62-59E2-4D66-B03E-1258F878C24C}"/>
                </a:ext>
              </a:extLst>
            </p:cNvPr>
            <p:cNvSpPr txBox="1">
              <a:spLocks/>
            </p:cNvSpPr>
            <p:nvPr/>
          </p:nvSpPr>
          <p:spPr bwMode="auto">
            <a:xfrm>
              <a:off x="-2400555" y="3060623"/>
              <a:ext cx="5545705" cy="648000"/>
            </a:xfrm>
            <a:prstGeom prst="rect">
              <a:avLst/>
            </a:prstGeom>
            <a:solidFill>
              <a:srgbClr val="D93954"/>
            </a:solidFill>
            <a:ln w="0">
              <a:noFill/>
              <a:miter lim="800000"/>
              <a:headEnd/>
              <a:tailEnd/>
            </a:ln>
          </p:spPr>
          <p:txBody>
            <a:bodyPr lIns="246271" tIns="30783" rIns="61568" bIns="30783" anchor="ctr"/>
            <a:lstStyle/>
            <a:p>
              <a:pPr marL="0" marR="0" lvl="1" indent="0" defTabSz="891697" eaLnBrk="1" fontAlgn="base" latinLnBrk="0" hangingPunct="1">
                <a:lnSpc>
                  <a:spcPct val="100000"/>
                </a:lnSpc>
                <a:spcBef>
                  <a:spcPct val="0"/>
                </a:spcBef>
                <a:spcAft>
                  <a:spcPts val="85"/>
                </a:spcAft>
                <a:buClr>
                  <a:srgbClr val="000000"/>
                </a:buClr>
                <a:buSzTx/>
                <a:buFont typeface="Arial"/>
                <a:buNone/>
                <a:tabLst/>
                <a:defRPr/>
              </a:pPr>
              <a:endParaRPr kumimoji="0" lang="en-GB" sz="1200" b="0" i="0" u="none" strike="noStrike" kern="0" cap="none" spc="0" normalizeH="0" baseline="0" noProof="0" dirty="0">
                <a:ln>
                  <a:noFill/>
                </a:ln>
                <a:solidFill>
                  <a:srgbClr val="FFFFFF"/>
                </a:solidFill>
                <a:effectLst/>
                <a:uLnTx/>
                <a:uFillTx/>
                <a:latin typeface="Arial"/>
                <a:cs typeface="Arial"/>
                <a:sym typeface="Arial"/>
              </a:endParaRPr>
            </a:p>
          </p:txBody>
        </p:sp>
      </p:grpSp>
      <p:grpSp>
        <p:nvGrpSpPr>
          <p:cNvPr id="84" name="Group 83">
            <a:extLst>
              <a:ext uri="{FF2B5EF4-FFF2-40B4-BE49-F238E27FC236}">
                <a16:creationId xmlns:a16="http://schemas.microsoft.com/office/drawing/2014/main" id="{45E7A57B-FE62-436D-92EE-3329D66DF5CD}"/>
              </a:ext>
            </a:extLst>
          </p:cNvPr>
          <p:cNvGrpSpPr/>
          <p:nvPr/>
        </p:nvGrpSpPr>
        <p:grpSpPr>
          <a:xfrm>
            <a:off x="428747" y="3295164"/>
            <a:ext cx="11149011" cy="576724"/>
            <a:chOff x="-2400555" y="3852639"/>
            <a:chExt cx="12526881" cy="648000"/>
          </a:xfrm>
        </p:grpSpPr>
        <p:sp>
          <p:nvSpPr>
            <p:cNvPr id="85" name="Content Placeholder 16">
              <a:extLst>
                <a:ext uri="{FF2B5EF4-FFF2-40B4-BE49-F238E27FC236}">
                  <a16:creationId xmlns:a16="http://schemas.microsoft.com/office/drawing/2014/main" id="{322AAFFD-77B0-4A5B-A89E-6FEA0A1700A1}"/>
                </a:ext>
              </a:extLst>
            </p:cNvPr>
            <p:cNvSpPr txBox="1">
              <a:spLocks/>
            </p:cNvSpPr>
            <p:nvPr/>
          </p:nvSpPr>
          <p:spPr bwMode="auto">
            <a:xfrm>
              <a:off x="3042444" y="3996639"/>
              <a:ext cx="7083882" cy="360000"/>
            </a:xfrm>
            <a:prstGeom prst="rect">
              <a:avLst/>
            </a:prstGeom>
            <a:solidFill>
              <a:srgbClr val="EB8C00"/>
            </a:solidFill>
            <a:ln w="0">
              <a:noFill/>
              <a:miter lim="800000"/>
              <a:headEnd/>
              <a:tailEnd/>
            </a:ln>
          </p:spPr>
          <p:txBody>
            <a:bodyPr lIns="61568" tIns="61568" rIns="61568" bIns="30783" anchor="t"/>
            <a:lstStyle/>
            <a:p>
              <a:pPr marL="0" marR="0" lvl="1" indent="0" defTabSz="891697" eaLnBrk="1" fontAlgn="base" latinLnBrk="0" hangingPunct="1">
                <a:lnSpc>
                  <a:spcPct val="100000"/>
                </a:lnSpc>
                <a:spcBef>
                  <a:spcPct val="0"/>
                </a:spcBef>
                <a:spcAft>
                  <a:spcPts val="85"/>
                </a:spcAft>
                <a:buClr>
                  <a:srgbClr val="000000"/>
                </a:buClr>
                <a:buSzTx/>
                <a:buFont typeface="Arial"/>
                <a:buNone/>
                <a:tabLst/>
                <a:defRPr/>
              </a:pPr>
              <a:endParaRPr kumimoji="0" lang="en-GB" sz="855" b="0" i="0" u="none" strike="noStrike" kern="0" cap="none" spc="0" normalizeH="0" baseline="0" noProof="0" dirty="0">
                <a:ln>
                  <a:noFill/>
                </a:ln>
                <a:solidFill>
                  <a:srgbClr val="000000"/>
                </a:solidFill>
                <a:effectLst/>
                <a:uLnTx/>
                <a:uFillTx/>
                <a:latin typeface="Arial"/>
                <a:cs typeface="Arial"/>
                <a:sym typeface="Arial"/>
              </a:endParaRPr>
            </a:p>
          </p:txBody>
        </p:sp>
        <p:sp>
          <p:nvSpPr>
            <p:cNvPr id="86" name="Content Placeholder 16">
              <a:extLst>
                <a:ext uri="{FF2B5EF4-FFF2-40B4-BE49-F238E27FC236}">
                  <a16:creationId xmlns:a16="http://schemas.microsoft.com/office/drawing/2014/main" id="{5744BBA0-FA7E-42E9-93E5-CAEFA7D9A15E}"/>
                </a:ext>
              </a:extLst>
            </p:cNvPr>
            <p:cNvSpPr txBox="1">
              <a:spLocks/>
            </p:cNvSpPr>
            <p:nvPr/>
          </p:nvSpPr>
          <p:spPr bwMode="auto">
            <a:xfrm>
              <a:off x="-2400555" y="3852639"/>
              <a:ext cx="5545705" cy="648000"/>
            </a:xfrm>
            <a:prstGeom prst="rect">
              <a:avLst/>
            </a:prstGeom>
            <a:solidFill>
              <a:srgbClr val="EB8C00"/>
            </a:solidFill>
            <a:ln w="0">
              <a:noFill/>
              <a:miter lim="800000"/>
              <a:headEnd/>
              <a:tailEnd/>
            </a:ln>
          </p:spPr>
          <p:txBody>
            <a:bodyPr lIns="246271" tIns="30783" rIns="61568" bIns="30783" anchor="ctr"/>
            <a:lstStyle/>
            <a:p>
              <a:pPr marL="0" marR="0" lvl="1" indent="0" defTabSz="891697" eaLnBrk="1" fontAlgn="base" latinLnBrk="0" hangingPunct="1">
                <a:lnSpc>
                  <a:spcPct val="100000"/>
                </a:lnSpc>
                <a:spcBef>
                  <a:spcPct val="0"/>
                </a:spcBef>
                <a:spcAft>
                  <a:spcPts val="85"/>
                </a:spcAft>
                <a:buClr>
                  <a:srgbClr val="000000"/>
                </a:buClr>
                <a:buSzTx/>
                <a:buFont typeface="Arial"/>
                <a:buNone/>
                <a:tabLst/>
                <a:defRPr/>
              </a:pPr>
              <a:endParaRPr kumimoji="0" lang="en-GB" sz="12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a:sym typeface="Arial"/>
              </a:endParaRPr>
            </a:p>
          </p:txBody>
        </p:sp>
      </p:grpSp>
      <p:grpSp>
        <p:nvGrpSpPr>
          <p:cNvPr id="87" name="Group 86">
            <a:extLst>
              <a:ext uri="{FF2B5EF4-FFF2-40B4-BE49-F238E27FC236}">
                <a16:creationId xmlns:a16="http://schemas.microsoft.com/office/drawing/2014/main" id="{76ED8729-6A89-4FBA-A10E-D1870B58B7BB}"/>
              </a:ext>
            </a:extLst>
          </p:cNvPr>
          <p:cNvGrpSpPr/>
          <p:nvPr/>
        </p:nvGrpSpPr>
        <p:grpSpPr>
          <a:xfrm>
            <a:off x="428747" y="3997238"/>
            <a:ext cx="11149011" cy="576724"/>
            <a:chOff x="-2400555" y="4641480"/>
            <a:chExt cx="12526881" cy="648000"/>
          </a:xfrm>
        </p:grpSpPr>
        <p:sp>
          <p:nvSpPr>
            <p:cNvPr id="88" name="Content Placeholder 16">
              <a:extLst>
                <a:ext uri="{FF2B5EF4-FFF2-40B4-BE49-F238E27FC236}">
                  <a16:creationId xmlns:a16="http://schemas.microsoft.com/office/drawing/2014/main" id="{042813CD-C463-4DBC-A355-0EEB7F953071}"/>
                </a:ext>
              </a:extLst>
            </p:cNvPr>
            <p:cNvSpPr txBox="1">
              <a:spLocks/>
            </p:cNvSpPr>
            <p:nvPr/>
          </p:nvSpPr>
          <p:spPr bwMode="auto">
            <a:xfrm>
              <a:off x="3042444" y="4785480"/>
              <a:ext cx="7083882" cy="360000"/>
            </a:xfrm>
            <a:prstGeom prst="rect">
              <a:avLst/>
            </a:prstGeom>
            <a:solidFill>
              <a:srgbClr val="D04A02"/>
            </a:solidFill>
            <a:ln w="0">
              <a:noFill/>
              <a:miter lim="800000"/>
              <a:headEnd/>
              <a:tailEnd/>
            </a:ln>
          </p:spPr>
          <p:txBody>
            <a:bodyPr lIns="61568" tIns="61568" rIns="61568" bIns="30783" anchor="t"/>
            <a:lstStyle/>
            <a:p>
              <a:pPr marL="0" marR="0" lvl="1" indent="0" defTabSz="891697" eaLnBrk="1" fontAlgn="base" latinLnBrk="0" hangingPunct="1">
                <a:lnSpc>
                  <a:spcPct val="100000"/>
                </a:lnSpc>
                <a:spcBef>
                  <a:spcPct val="0"/>
                </a:spcBef>
                <a:spcAft>
                  <a:spcPts val="85"/>
                </a:spcAft>
                <a:buClr>
                  <a:srgbClr val="000000"/>
                </a:buClr>
                <a:buSzTx/>
                <a:buFont typeface="Arial"/>
                <a:buNone/>
                <a:tabLst/>
                <a:defRPr/>
              </a:pPr>
              <a:endParaRPr kumimoji="0" lang="en-GB" sz="855" b="0" i="0" u="none" strike="noStrike" kern="0" cap="none" spc="0" normalizeH="0" baseline="0" noProof="0" dirty="0">
                <a:ln>
                  <a:noFill/>
                </a:ln>
                <a:solidFill>
                  <a:srgbClr val="000000"/>
                </a:solidFill>
                <a:effectLst/>
                <a:uLnTx/>
                <a:uFillTx/>
                <a:latin typeface="Arial"/>
                <a:cs typeface="Arial"/>
                <a:sym typeface="Arial"/>
              </a:endParaRPr>
            </a:p>
          </p:txBody>
        </p:sp>
        <p:sp>
          <p:nvSpPr>
            <p:cNvPr id="89" name="Content Placeholder 16">
              <a:extLst>
                <a:ext uri="{FF2B5EF4-FFF2-40B4-BE49-F238E27FC236}">
                  <a16:creationId xmlns:a16="http://schemas.microsoft.com/office/drawing/2014/main" id="{7663135E-345F-4945-A645-64A517C9D8E6}"/>
                </a:ext>
              </a:extLst>
            </p:cNvPr>
            <p:cNvSpPr txBox="1">
              <a:spLocks/>
            </p:cNvSpPr>
            <p:nvPr/>
          </p:nvSpPr>
          <p:spPr bwMode="auto">
            <a:xfrm>
              <a:off x="-2400555" y="4641480"/>
              <a:ext cx="5545705" cy="648000"/>
            </a:xfrm>
            <a:prstGeom prst="rect">
              <a:avLst/>
            </a:prstGeom>
            <a:solidFill>
              <a:srgbClr val="D04A02"/>
            </a:solidFill>
            <a:ln w="0">
              <a:noFill/>
              <a:miter lim="800000"/>
              <a:headEnd/>
              <a:tailEnd/>
            </a:ln>
          </p:spPr>
          <p:txBody>
            <a:bodyPr lIns="246271" tIns="30783" rIns="61568" bIns="30783" anchor="ctr"/>
            <a:lstStyle/>
            <a:p>
              <a:pPr marL="0" marR="0" lvl="1" indent="0" defTabSz="891697" eaLnBrk="1" fontAlgn="base" latinLnBrk="0" hangingPunct="1">
                <a:lnSpc>
                  <a:spcPct val="100000"/>
                </a:lnSpc>
                <a:spcBef>
                  <a:spcPct val="0"/>
                </a:spcBef>
                <a:spcAft>
                  <a:spcPts val="85"/>
                </a:spcAft>
                <a:buClr>
                  <a:srgbClr val="000000"/>
                </a:buClr>
                <a:buSzTx/>
                <a:buFont typeface="Arial"/>
                <a:buNone/>
                <a:tabLst/>
                <a:defRPr/>
              </a:pPr>
              <a:endParaRPr kumimoji="0" lang="en-GB" sz="12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a:sym typeface="Arial"/>
              </a:endParaRPr>
            </a:p>
          </p:txBody>
        </p:sp>
      </p:grpSp>
      <p:grpSp>
        <p:nvGrpSpPr>
          <p:cNvPr id="90" name="Group 89">
            <a:extLst>
              <a:ext uri="{FF2B5EF4-FFF2-40B4-BE49-F238E27FC236}">
                <a16:creationId xmlns:a16="http://schemas.microsoft.com/office/drawing/2014/main" id="{FF33E8B6-EB04-4009-B1EC-78BB6CA8629D}"/>
              </a:ext>
            </a:extLst>
          </p:cNvPr>
          <p:cNvGrpSpPr/>
          <p:nvPr/>
        </p:nvGrpSpPr>
        <p:grpSpPr>
          <a:xfrm>
            <a:off x="428747" y="4696108"/>
            <a:ext cx="11149011" cy="576724"/>
            <a:chOff x="-2400555" y="5436887"/>
            <a:chExt cx="12526881" cy="648000"/>
          </a:xfrm>
        </p:grpSpPr>
        <p:sp>
          <p:nvSpPr>
            <p:cNvPr id="91" name="Content Placeholder 16">
              <a:extLst>
                <a:ext uri="{FF2B5EF4-FFF2-40B4-BE49-F238E27FC236}">
                  <a16:creationId xmlns:a16="http://schemas.microsoft.com/office/drawing/2014/main" id="{1369FB55-69C2-4ACD-B64B-9EBA51F017BA}"/>
                </a:ext>
              </a:extLst>
            </p:cNvPr>
            <p:cNvSpPr txBox="1">
              <a:spLocks/>
            </p:cNvSpPr>
            <p:nvPr/>
          </p:nvSpPr>
          <p:spPr bwMode="auto">
            <a:xfrm>
              <a:off x="3042444" y="5580887"/>
              <a:ext cx="7083882" cy="360000"/>
            </a:xfrm>
            <a:prstGeom prst="rect">
              <a:avLst/>
            </a:prstGeom>
            <a:solidFill>
              <a:srgbClr val="DEDEDE"/>
            </a:solidFill>
            <a:ln w="0">
              <a:noFill/>
              <a:miter lim="800000"/>
              <a:headEnd/>
              <a:tailEnd/>
            </a:ln>
          </p:spPr>
          <p:txBody>
            <a:bodyPr lIns="61568" tIns="61568" rIns="61568" bIns="30783" anchor="t"/>
            <a:lstStyle/>
            <a:p>
              <a:pPr marL="0" marR="0" lvl="1" indent="0" defTabSz="891697" eaLnBrk="1" fontAlgn="base" latinLnBrk="0" hangingPunct="1">
                <a:lnSpc>
                  <a:spcPct val="100000"/>
                </a:lnSpc>
                <a:spcBef>
                  <a:spcPct val="0"/>
                </a:spcBef>
                <a:spcAft>
                  <a:spcPts val="85"/>
                </a:spcAft>
                <a:buClr>
                  <a:srgbClr val="000000"/>
                </a:buClr>
                <a:buSzTx/>
                <a:buFont typeface="Arial"/>
                <a:buNone/>
                <a:tabLst/>
                <a:defRPr/>
              </a:pPr>
              <a:endParaRPr kumimoji="0" lang="en-GB" sz="855" b="0" i="0" u="none" strike="noStrike" kern="0" cap="none" spc="0" normalizeH="0" baseline="0" noProof="0" dirty="0">
                <a:ln>
                  <a:noFill/>
                </a:ln>
                <a:solidFill>
                  <a:srgbClr val="000000"/>
                </a:solidFill>
                <a:effectLst/>
                <a:uLnTx/>
                <a:uFillTx/>
                <a:latin typeface="Arial"/>
                <a:cs typeface="Arial"/>
                <a:sym typeface="Arial"/>
              </a:endParaRPr>
            </a:p>
          </p:txBody>
        </p:sp>
        <p:sp>
          <p:nvSpPr>
            <p:cNvPr id="92" name="Content Placeholder 16">
              <a:extLst>
                <a:ext uri="{FF2B5EF4-FFF2-40B4-BE49-F238E27FC236}">
                  <a16:creationId xmlns:a16="http://schemas.microsoft.com/office/drawing/2014/main" id="{D14B4FBC-0F35-42C1-AE31-2D378D72AD53}"/>
                </a:ext>
              </a:extLst>
            </p:cNvPr>
            <p:cNvSpPr txBox="1">
              <a:spLocks/>
            </p:cNvSpPr>
            <p:nvPr/>
          </p:nvSpPr>
          <p:spPr bwMode="auto">
            <a:xfrm>
              <a:off x="-2400555" y="5436887"/>
              <a:ext cx="5545705" cy="648000"/>
            </a:xfrm>
            <a:prstGeom prst="rect">
              <a:avLst/>
            </a:prstGeom>
            <a:solidFill>
              <a:srgbClr val="DEDEDE"/>
            </a:solidFill>
            <a:ln w="0">
              <a:noFill/>
              <a:miter lim="800000"/>
              <a:headEnd/>
              <a:tailEnd/>
            </a:ln>
          </p:spPr>
          <p:txBody>
            <a:bodyPr lIns="246271" tIns="30783" rIns="61568" bIns="30783" anchor="ctr"/>
            <a:lstStyle/>
            <a:p>
              <a:pPr marL="0" marR="0" lvl="1" indent="0" defTabSz="891697" eaLnBrk="1" fontAlgn="base" latinLnBrk="0" hangingPunct="1">
                <a:lnSpc>
                  <a:spcPct val="100000"/>
                </a:lnSpc>
                <a:spcBef>
                  <a:spcPct val="0"/>
                </a:spcBef>
                <a:spcAft>
                  <a:spcPts val="85"/>
                </a:spcAft>
                <a:buClr>
                  <a:srgbClr val="000000"/>
                </a:buClr>
                <a:buSzTx/>
                <a:buFont typeface="Arial"/>
                <a:buNone/>
                <a:tabLst/>
                <a:defRPr/>
              </a:pPr>
              <a:endParaRPr kumimoji="0" lang="en-US" altLang="zh-TW" sz="1200" b="0" i="0" u="none" strike="noStrike" kern="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Arial"/>
                <a:sym typeface="Arial"/>
              </a:endParaRPr>
            </a:p>
          </p:txBody>
        </p:sp>
      </p:grpSp>
      <p:sp>
        <p:nvSpPr>
          <p:cNvPr id="93" name="Oval 92">
            <a:extLst>
              <a:ext uri="{FF2B5EF4-FFF2-40B4-BE49-F238E27FC236}">
                <a16:creationId xmlns:a16="http://schemas.microsoft.com/office/drawing/2014/main" id="{8E60A320-DEC8-42E7-9644-9C5F08856D54}"/>
              </a:ext>
            </a:extLst>
          </p:cNvPr>
          <p:cNvSpPr/>
          <p:nvPr/>
        </p:nvSpPr>
        <p:spPr bwMode="ltGray">
          <a:xfrm>
            <a:off x="271583" y="2043367"/>
            <a:ext cx="320438" cy="320438"/>
          </a:xfrm>
          <a:prstGeom prst="ellipse">
            <a:avLst/>
          </a:prstGeom>
          <a:solidFill>
            <a:srgbClr val="FFFFFF"/>
          </a:solidFill>
          <a:ln w="3175" cap="flat" cmpd="sng" algn="ctr">
            <a:solidFill>
              <a:srgbClr val="E0301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GB" sz="1200" b="0" i="0" u="none" strike="noStrike" kern="0" cap="none" spc="0" normalizeH="0" baseline="0" noProof="0" dirty="0">
                <a:ln>
                  <a:noFill/>
                </a:ln>
                <a:solidFill>
                  <a:srgbClr val="464646"/>
                </a:solidFill>
                <a:effectLst/>
                <a:uLnTx/>
                <a:uFillTx/>
                <a:latin typeface="Arial"/>
                <a:ea typeface="+mn-ea"/>
                <a:cs typeface="+mn-cs"/>
                <a:sym typeface="Arial"/>
              </a:rPr>
              <a:t>1</a:t>
            </a:r>
          </a:p>
        </p:txBody>
      </p:sp>
      <p:sp>
        <p:nvSpPr>
          <p:cNvPr id="94" name="Oval 93">
            <a:extLst>
              <a:ext uri="{FF2B5EF4-FFF2-40B4-BE49-F238E27FC236}">
                <a16:creationId xmlns:a16="http://schemas.microsoft.com/office/drawing/2014/main" id="{82AA636F-55AA-49EA-832E-9C47D98349F5}"/>
              </a:ext>
            </a:extLst>
          </p:cNvPr>
          <p:cNvSpPr/>
          <p:nvPr/>
        </p:nvSpPr>
        <p:spPr bwMode="ltGray">
          <a:xfrm>
            <a:off x="271583" y="2733618"/>
            <a:ext cx="320438" cy="320438"/>
          </a:xfrm>
          <a:prstGeom prst="ellipse">
            <a:avLst/>
          </a:prstGeom>
          <a:solidFill>
            <a:srgbClr val="FFFFFF"/>
          </a:solidFill>
          <a:ln w="3175" cap="flat" cmpd="sng" algn="ctr">
            <a:solidFill>
              <a:srgbClr val="D9395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GB" sz="1200" b="0" i="0" u="none" strike="noStrike" kern="0" cap="none" spc="0" normalizeH="0" baseline="0" noProof="0" dirty="0">
                <a:ln>
                  <a:noFill/>
                </a:ln>
                <a:solidFill>
                  <a:srgbClr val="464646"/>
                </a:solidFill>
                <a:effectLst/>
                <a:uLnTx/>
                <a:uFillTx/>
                <a:latin typeface="Arial"/>
                <a:ea typeface="+mn-ea"/>
                <a:cs typeface="+mn-cs"/>
                <a:sym typeface="Arial"/>
              </a:rPr>
              <a:t>2</a:t>
            </a:r>
          </a:p>
        </p:txBody>
      </p:sp>
      <p:sp>
        <p:nvSpPr>
          <p:cNvPr id="95" name="Oval 94">
            <a:extLst>
              <a:ext uri="{FF2B5EF4-FFF2-40B4-BE49-F238E27FC236}">
                <a16:creationId xmlns:a16="http://schemas.microsoft.com/office/drawing/2014/main" id="{52DFE5DA-6DE8-4190-B9D9-67D7E3DA37BF}"/>
              </a:ext>
            </a:extLst>
          </p:cNvPr>
          <p:cNvSpPr/>
          <p:nvPr/>
        </p:nvSpPr>
        <p:spPr bwMode="ltGray">
          <a:xfrm>
            <a:off x="271583" y="3423306"/>
            <a:ext cx="320438" cy="320438"/>
          </a:xfrm>
          <a:prstGeom prst="ellipse">
            <a:avLst/>
          </a:prstGeom>
          <a:solidFill>
            <a:srgbClr val="FFFFFF"/>
          </a:solidFill>
          <a:ln w="3175" cap="flat" cmpd="sng" algn="ctr">
            <a:solidFill>
              <a:srgbClr val="EB8C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GB" sz="1200" b="0" i="0" u="none" strike="noStrike" kern="0" cap="none" spc="0" normalizeH="0" baseline="0" noProof="0" dirty="0">
                <a:ln>
                  <a:noFill/>
                </a:ln>
                <a:solidFill>
                  <a:srgbClr val="464646"/>
                </a:solidFill>
                <a:effectLst/>
                <a:uLnTx/>
                <a:uFillTx/>
                <a:latin typeface="Arial"/>
                <a:ea typeface="+mn-ea"/>
                <a:cs typeface="+mn-cs"/>
                <a:sym typeface="Arial"/>
              </a:rPr>
              <a:t>3</a:t>
            </a:r>
          </a:p>
        </p:txBody>
      </p:sp>
      <p:sp>
        <p:nvSpPr>
          <p:cNvPr id="96" name="Oval 95">
            <a:extLst>
              <a:ext uri="{FF2B5EF4-FFF2-40B4-BE49-F238E27FC236}">
                <a16:creationId xmlns:a16="http://schemas.microsoft.com/office/drawing/2014/main" id="{CF95C3C9-E152-4342-B594-1E6500B424B2}"/>
              </a:ext>
            </a:extLst>
          </p:cNvPr>
          <p:cNvSpPr/>
          <p:nvPr/>
        </p:nvSpPr>
        <p:spPr bwMode="ltGray">
          <a:xfrm>
            <a:off x="271583" y="4125381"/>
            <a:ext cx="320438" cy="320438"/>
          </a:xfrm>
          <a:prstGeom prst="ellipse">
            <a:avLst/>
          </a:prstGeom>
          <a:solidFill>
            <a:srgbClr val="FFFFFF"/>
          </a:solidFill>
          <a:ln w="3175" cap="flat" cmpd="sng" algn="ctr">
            <a:solidFill>
              <a:srgbClr val="D04A0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GB" sz="1200" b="0" i="0" u="none" strike="noStrike" kern="0" cap="none" spc="0" normalizeH="0" baseline="0" noProof="0" dirty="0">
                <a:ln>
                  <a:noFill/>
                </a:ln>
                <a:solidFill>
                  <a:srgbClr val="464646"/>
                </a:solidFill>
                <a:effectLst/>
                <a:uLnTx/>
                <a:uFillTx/>
                <a:latin typeface="Arial"/>
                <a:ea typeface="+mn-ea"/>
                <a:cs typeface="+mn-cs"/>
                <a:sym typeface="Arial"/>
              </a:rPr>
              <a:t>4</a:t>
            </a:r>
          </a:p>
        </p:txBody>
      </p:sp>
      <p:sp>
        <p:nvSpPr>
          <p:cNvPr id="97" name="Oval 96">
            <a:extLst>
              <a:ext uri="{FF2B5EF4-FFF2-40B4-BE49-F238E27FC236}">
                <a16:creationId xmlns:a16="http://schemas.microsoft.com/office/drawing/2014/main" id="{B9277F6A-AA42-4381-BA91-B9FDA45BCF6F}"/>
              </a:ext>
            </a:extLst>
          </p:cNvPr>
          <p:cNvSpPr/>
          <p:nvPr/>
        </p:nvSpPr>
        <p:spPr bwMode="ltGray">
          <a:xfrm>
            <a:off x="271583" y="4824250"/>
            <a:ext cx="320438" cy="320438"/>
          </a:xfrm>
          <a:prstGeom prst="ellipse">
            <a:avLst/>
          </a:prstGeom>
          <a:solidFill>
            <a:srgbClr val="FFFFFF"/>
          </a:solidFill>
          <a:ln w="3175" cap="flat" cmpd="sng" algn="ctr">
            <a:solidFill>
              <a:srgbClr val="DEDEDE"/>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GB" sz="1200" b="0" i="0" u="none" strike="noStrike" kern="0" cap="none" spc="0" normalizeH="0" baseline="0" noProof="0" dirty="0">
                <a:ln>
                  <a:noFill/>
                </a:ln>
                <a:solidFill>
                  <a:srgbClr val="464646"/>
                </a:solidFill>
                <a:effectLst/>
                <a:uLnTx/>
                <a:uFillTx/>
                <a:latin typeface="Arial"/>
                <a:ea typeface="+mn-ea"/>
                <a:cs typeface="+mn-cs"/>
                <a:sym typeface="Arial"/>
              </a:rPr>
              <a:t>5</a:t>
            </a:r>
          </a:p>
        </p:txBody>
      </p:sp>
      <p:sp>
        <p:nvSpPr>
          <p:cNvPr id="6" name="Text Placeholder 5">
            <a:extLst>
              <a:ext uri="{FF2B5EF4-FFF2-40B4-BE49-F238E27FC236}">
                <a16:creationId xmlns:a16="http://schemas.microsoft.com/office/drawing/2014/main" id="{89B8D90F-709F-455F-9098-A64E9B4ADF36}"/>
              </a:ext>
            </a:extLst>
          </p:cNvPr>
          <p:cNvSpPr>
            <a:spLocks noGrp="1"/>
          </p:cNvSpPr>
          <p:nvPr>
            <p:ph type="body" sz="quarter" idx="17"/>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As-Is / To-Be </a:t>
            </a:r>
            <a:r>
              <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分析：</a:t>
            </a: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Top 5 Gap</a:t>
            </a:r>
            <a:endPar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endParaRPr>
          </a:p>
        </p:txBody>
      </p:sp>
      <p:sp>
        <p:nvSpPr>
          <p:cNvPr id="7" name="Text Placeholder 6">
            <a:extLst>
              <a:ext uri="{FF2B5EF4-FFF2-40B4-BE49-F238E27FC236}">
                <a16:creationId xmlns:a16="http://schemas.microsoft.com/office/drawing/2014/main" id="{9F1392B3-E0CD-4B58-894A-A69DCBDA179A}"/>
              </a:ext>
            </a:extLst>
          </p:cNvPr>
          <p:cNvSpPr>
            <a:spLocks noGrp="1"/>
          </p:cNvSpPr>
          <p:nvPr>
            <p:ph type="body" sz="quarter" idx="18"/>
          </p:nvPr>
        </p:nvSpPr>
        <p:spPr/>
        <p:txBody>
          <a:bodyPr>
            <a:normAutofit/>
          </a:body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a:sym typeface="Arial"/>
              </a:rPr>
              <a:t>[row1_question]</a:t>
            </a:r>
            <a:endParaRPr kumimoji="0" lang="en-GB" altLang="zh-TW" sz="12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a:sym typeface="Arial"/>
            </a:endParaRPr>
          </a:p>
        </p:txBody>
      </p:sp>
      <p:sp>
        <p:nvSpPr>
          <p:cNvPr id="8" name="Text Placeholder 7">
            <a:extLst>
              <a:ext uri="{FF2B5EF4-FFF2-40B4-BE49-F238E27FC236}">
                <a16:creationId xmlns:a16="http://schemas.microsoft.com/office/drawing/2014/main" id="{1CD76F7B-71B9-4EC1-A04D-EAFD1CFD4401}"/>
              </a:ext>
            </a:extLst>
          </p:cNvPr>
          <p:cNvSpPr>
            <a:spLocks noGrp="1"/>
          </p:cNvSpPr>
          <p:nvPr>
            <p:ph type="body" sz="quarter" idx="20"/>
          </p:nvPr>
        </p:nvSpPr>
        <p:spPr/>
        <p:txBody>
          <a:bodyPr>
            <a:normAutofit/>
          </a:body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a:sym typeface="Arial"/>
              </a:rPr>
              <a:t>[row2_question]</a:t>
            </a:r>
            <a:endParaRPr kumimoji="0" lang="en-GB" altLang="zh-TW" sz="12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a:sym typeface="Arial"/>
            </a:endParaRPr>
          </a:p>
        </p:txBody>
      </p:sp>
      <p:sp>
        <p:nvSpPr>
          <p:cNvPr id="9" name="Text Placeholder 8">
            <a:extLst>
              <a:ext uri="{FF2B5EF4-FFF2-40B4-BE49-F238E27FC236}">
                <a16:creationId xmlns:a16="http://schemas.microsoft.com/office/drawing/2014/main" id="{64287B3D-8910-43FA-BA99-8C58EE5AC337}"/>
              </a:ext>
            </a:extLst>
          </p:cNvPr>
          <p:cNvSpPr>
            <a:spLocks noGrp="1"/>
          </p:cNvSpPr>
          <p:nvPr>
            <p:ph type="body" sz="quarter" idx="21"/>
          </p:nvPr>
        </p:nvSpPr>
        <p:spPr/>
        <p:txBody>
          <a:bodyPr vert="horz" lIns="91440" tIns="45720" rIns="91440" bIns="45720" rtlCol="0">
            <a:normAutofit/>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900" b="0" i="0" u="none" strike="noStrike" kern="0" cap="none" spc="0" normalizeH="0" baseline="0" noProof="0" dirty="0">
                <a:ln>
                  <a:noFill/>
                </a:ln>
                <a:solidFill>
                  <a:srgbClr val="FFFFFF"/>
                </a:solidFill>
                <a:effectLst/>
                <a:uLnTx/>
                <a:uFillTx/>
                <a:latin typeface="Arial"/>
                <a:cs typeface="Arial"/>
                <a:sym typeface="Arial"/>
              </a:rPr>
              <a:t>[row2_aspect]</a:t>
            </a:r>
            <a:endParaRPr kumimoji="0" lang="en-GB" altLang="zh-TW"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10" name="Text Placeholder 9">
            <a:extLst>
              <a:ext uri="{FF2B5EF4-FFF2-40B4-BE49-F238E27FC236}">
                <a16:creationId xmlns:a16="http://schemas.microsoft.com/office/drawing/2014/main" id="{75B5BDB9-A207-499C-A44C-0F8BE97328AB}"/>
              </a:ext>
            </a:extLst>
          </p:cNvPr>
          <p:cNvSpPr>
            <a:spLocks noGrp="1"/>
          </p:cNvSpPr>
          <p:nvPr>
            <p:ph type="body" sz="quarter" idx="22"/>
          </p:nvPr>
        </p:nvSpPr>
        <p:spPr/>
        <p:txBody>
          <a:bodyPr>
            <a:normAutofit/>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900" b="0" i="0" u="none" strike="noStrike" kern="0" cap="none" spc="0" normalizeH="0" baseline="0" noProof="0" dirty="0">
                <a:ln>
                  <a:noFill/>
                </a:ln>
                <a:solidFill>
                  <a:srgbClr val="FFFFFF"/>
                </a:solidFill>
                <a:effectLst/>
                <a:uLnTx/>
                <a:uFillTx/>
                <a:latin typeface="Arial"/>
                <a:cs typeface="Arial"/>
                <a:sym typeface="Arial"/>
              </a:rPr>
              <a:t>[row2_module]</a:t>
            </a:r>
            <a:endParaRPr kumimoji="0" lang="en-GB" altLang="zh-TW"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11" name="Text Placeholder 10">
            <a:extLst>
              <a:ext uri="{FF2B5EF4-FFF2-40B4-BE49-F238E27FC236}">
                <a16:creationId xmlns:a16="http://schemas.microsoft.com/office/drawing/2014/main" id="{8DC59B8E-80CC-4B9E-B0B8-C415B313A0DA}"/>
              </a:ext>
            </a:extLst>
          </p:cNvPr>
          <p:cNvSpPr>
            <a:spLocks noGrp="1"/>
          </p:cNvSpPr>
          <p:nvPr>
            <p:ph type="body" sz="quarter" idx="23"/>
          </p:nvPr>
        </p:nvSpPr>
        <p:spPr/>
        <p:txBody>
          <a:bodyPr>
            <a:normAutofit/>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lang="en-GB" altLang="zh-TW" sz="1000" kern="0" dirty="0">
                <a:solidFill>
                  <a:srgbClr val="FFFFFF"/>
                </a:solidFill>
                <a:latin typeface="Arial"/>
                <a:cs typeface="Arial"/>
                <a:sym typeface="Arial"/>
              </a:rPr>
              <a:t>[row2_actual]</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2" name="Text Placeholder 11">
            <a:extLst>
              <a:ext uri="{FF2B5EF4-FFF2-40B4-BE49-F238E27FC236}">
                <a16:creationId xmlns:a16="http://schemas.microsoft.com/office/drawing/2014/main" id="{4DA81772-447F-4526-9C57-9E529D1E4435}"/>
              </a:ext>
            </a:extLst>
          </p:cNvPr>
          <p:cNvSpPr>
            <a:spLocks noGrp="1"/>
          </p:cNvSpPr>
          <p:nvPr>
            <p:ph type="body" sz="quarter" idx="24"/>
          </p:nvPr>
        </p:nvSpPr>
        <p:spPr/>
        <p:txBody>
          <a:bodyPr>
            <a:normAutofit/>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[row2_target]</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3" name="Text Placeholder 12">
            <a:extLst>
              <a:ext uri="{FF2B5EF4-FFF2-40B4-BE49-F238E27FC236}">
                <a16:creationId xmlns:a16="http://schemas.microsoft.com/office/drawing/2014/main" id="{7868A4C0-76C8-4E0D-B958-E44F6BE01357}"/>
              </a:ext>
            </a:extLst>
          </p:cNvPr>
          <p:cNvSpPr>
            <a:spLocks noGrp="1"/>
          </p:cNvSpPr>
          <p:nvPr>
            <p:ph type="body" sz="quarter" idx="25"/>
          </p:nvPr>
        </p:nvSpPr>
        <p:spPr/>
        <p:txBody>
          <a:bodyPr>
            <a:normAutofit lnSpcReduction="10000"/>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GB" altLang="zh-TW" sz="1400" b="0" i="0" u="none" strike="noStrike" kern="0" cap="none" spc="0" normalizeH="0" baseline="0" noProof="0" dirty="0">
                <a:ln>
                  <a:noFill/>
                </a:ln>
                <a:solidFill>
                  <a:srgbClr val="FFFFFF"/>
                </a:solidFill>
                <a:effectLst/>
                <a:uLnTx/>
                <a:uFillTx/>
                <a:latin typeface="Arial"/>
                <a:cs typeface="Arial"/>
                <a:sym typeface="Arial"/>
              </a:rPr>
              <a:t>[row2_gap]</a:t>
            </a:r>
          </a:p>
        </p:txBody>
      </p:sp>
      <p:sp>
        <p:nvSpPr>
          <p:cNvPr id="15" name="Text Placeholder 14">
            <a:extLst>
              <a:ext uri="{FF2B5EF4-FFF2-40B4-BE49-F238E27FC236}">
                <a16:creationId xmlns:a16="http://schemas.microsoft.com/office/drawing/2014/main" id="{FD05D12D-E267-4972-A2CF-E9CE0DDB0681}"/>
              </a:ext>
            </a:extLst>
          </p:cNvPr>
          <p:cNvSpPr>
            <a:spLocks noGrp="1"/>
          </p:cNvSpPr>
          <p:nvPr>
            <p:ph type="body" sz="quarter" idx="27"/>
          </p:nvPr>
        </p:nvSpPr>
        <p:spPr/>
        <p:txBody>
          <a:bodyPr vert="horz" lIns="91440" tIns="45720" rIns="91440" bIns="45720" rtlCol="0">
            <a:normAutofit/>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900" b="0" i="0" u="none" strike="noStrike" kern="0" cap="none" spc="0" normalizeH="0" baseline="0" noProof="0" dirty="0">
                <a:ln>
                  <a:noFill/>
                </a:ln>
                <a:solidFill>
                  <a:srgbClr val="FFFFFF"/>
                </a:solidFill>
                <a:effectLst/>
                <a:uLnTx/>
                <a:uFillTx/>
                <a:latin typeface="Arial"/>
                <a:cs typeface="Arial"/>
                <a:sym typeface="Arial"/>
              </a:rPr>
              <a:t>[row1_aspect]</a:t>
            </a:r>
            <a:endParaRPr kumimoji="0" lang="en-GB" altLang="zh-TW"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16" name="Text Placeholder 15">
            <a:extLst>
              <a:ext uri="{FF2B5EF4-FFF2-40B4-BE49-F238E27FC236}">
                <a16:creationId xmlns:a16="http://schemas.microsoft.com/office/drawing/2014/main" id="{058EBA03-37E1-41B2-B2D6-46BD3A0AAA78}"/>
              </a:ext>
            </a:extLst>
          </p:cNvPr>
          <p:cNvSpPr>
            <a:spLocks noGrp="1"/>
          </p:cNvSpPr>
          <p:nvPr>
            <p:ph type="body" sz="quarter" idx="28"/>
          </p:nvPr>
        </p:nvSpPr>
        <p:spPr/>
        <p:txBody>
          <a:bodyPr>
            <a:normAutofit/>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900" b="0" i="0" u="none" strike="noStrike" kern="0" cap="none" spc="0" normalizeH="0" baseline="0" noProof="0" dirty="0">
                <a:ln>
                  <a:noFill/>
                </a:ln>
                <a:solidFill>
                  <a:srgbClr val="FFFFFF"/>
                </a:solidFill>
                <a:effectLst/>
                <a:uLnTx/>
                <a:uFillTx/>
                <a:latin typeface="Arial"/>
                <a:cs typeface="Arial"/>
                <a:sym typeface="Arial"/>
              </a:rPr>
              <a:t>[row1_module]</a:t>
            </a:r>
            <a:endParaRPr kumimoji="0" lang="en-GB" altLang="zh-TW"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17" name="Text Placeholder 16">
            <a:extLst>
              <a:ext uri="{FF2B5EF4-FFF2-40B4-BE49-F238E27FC236}">
                <a16:creationId xmlns:a16="http://schemas.microsoft.com/office/drawing/2014/main" id="{24EDEE42-525B-4179-8D19-00A738927C02}"/>
              </a:ext>
            </a:extLst>
          </p:cNvPr>
          <p:cNvSpPr>
            <a:spLocks noGrp="1"/>
          </p:cNvSpPr>
          <p:nvPr>
            <p:ph type="body" sz="quarter" idx="29"/>
          </p:nvPr>
        </p:nvSpPr>
        <p:spPr/>
        <p:txBody>
          <a:bodyPr>
            <a:normAutofit/>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lang="en-GB" altLang="zh-TW" sz="1000" kern="0" dirty="0">
                <a:solidFill>
                  <a:srgbClr val="FFFFFF"/>
                </a:solidFill>
                <a:latin typeface="Arial"/>
                <a:cs typeface="Arial"/>
                <a:sym typeface="Arial"/>
              </a:rPr>
              <a:t>[row1_actual]</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8" name="Text Placeholder 17">
            <a:extLst>
              <a:ext uri="{FF2B5EF4-FFF2-40B4-BE49-F238E27FC236}">
                <a16:creationId xmlns:a16="http://schemas.microsoft.com/office/drawing/2014/main" id="{918CE006-F806-4AA6-9E1E-41A241B128B1}"/>
              </a:ext>
            </a:extLst>
          </p:cNvPr>
          <p:cNvSpPr>
            <a:spLocks noGrp="1"/>
          </p:cNvSpPr>
          <p:nvPr>
            <p:ph type="body" sz="quarter" idx="30"/>
          </p:nvPr>
        </p:nvSpPr>
        <p:spPr/>
        <p:txBody>
          <a:bodyPr>
            <a:normAutofit/>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[row1_target]</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9" name="Text Placeholder 18">
            <a:extLst>
              <a:ext uri="{FF2B5EF4-FFF2-40B4-BE49-F238E27FC236}">
                <a16:creationId xmlns:a16="http://schemas.microsoft.com/office/drawing/2014/main" id="{7E28F215-C9FA-4FE2-ADAA-276DCE3CA73E}"/>
              </a:ext>
            </a:extLst>
          </p:cNvPr>
          <p:cNvSpPr>
            <a:spLocks noGrp="1"/>
          </p:cNvSpPr>
          <p:nvPr>
            <p:ph type="body" sz="quarter" idx="31"/>
          </p:nvPr>
        </p:nvSpPr>
        <p:spPr/>
        <p:txBody>
          <a:bodyPr>
            <a:normAutofit lnSpcReduction="10000"/>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GB" altLang="zh-TW" sz="1400" b="0" i="0" u="none" strike="noStrike" kern="0" cap="none" spc="0" normalizeH="0" baseline="0" noProof="0" dirty="0">
                <a:ln>
                  <a:noFill/>
                </a:ln>
                <a:solidFill>
                  <a:srgbClr val="FFFFFF"/>
                </a:solidFill>
                <a:effectLst/>
                <a:uLnTx/>
                <a:uFillTx/>
                <a:latin typeface="Arial"/>
                <a:cs typeface="Arial"/>
                <a:sym typeface="Arial"/>
              </a:rPr>
              <a:t>[row1_gap]</a:t>
            </a:r>
          </a:p>
        </p:txBody>
      </p:sp>
      <p:sp>
        <p:nvSpPr>
          <p:cNvPr id="20" name="Text Placeholder 19">
            <a:extLst>
              <a:ext uri="{FF2B5EF4-FFF2-40B4-BE49-F238E27FC236}">
                <a16:creationId xmlns:a16="http://schemas.microsoft.com/office/drawing/2014/main" id="{BB756786-43A0-493A-8287-490B5678C01B}"/>
              </a:ext>
            </a:extLst>
          </p:cNvPr>
          <p:cNvSpPr>
            <a:spLocks noGrp="1"/>
          </p:cNvSpPr>
          <p:nvPr>
            <p:ph type="body" sz="quarter" idx="32"/>
          </p:nvPr>
        </p:nvSpPr>
        <p:spPr/>
        <p:txBody>
          <a:bodyPr>
            <a:normAutofit/>
          </a:body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a:sym typeface="Arial"/>
              </a:rPr>
              <a:t>[row0_question]</a:t>
            </a:r>
            <a:endParaRPr kumimoji="0" lang="en-GB" altLang="zh-TW" sz="12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a:sym typeface="Arial"/>
            </a:endParaRPr>
          </a:p>
        </p:txBody>
      </p:sp>
      <p:sp>
        <p:nvSpPr>
          <p:cNvPr id="21" name="Text Placeholder 20">
            <a:extLst>
              <a:ext uri="{FF2B5EF4-FFF2-40B4-BE49-F238E27FC236}">
                <a16:creationId xmlns:a16="http://schemas.microsoft.com/office/drawing/2014/main" id="{0B453103-FCD2-45DD-84B6-D22F66EE690B}"/>
              </a:ext>
            </a:extLst>
          </p:cNvPr>
          <p:cNvSpPr>
            <a:spLocks noGrp="1"/>
          </p:cNvSpPr>
          <p:nvPr>
            <p:ph type="body" sz="quarter" idx="33"/>
          </p:nvPr>
        </p:nvSpPr>
        <p:spPr/>
        <p:txBody>
          <a:bodyPr>
            <a:normAutofit/>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900" b="0" i="0" u="none" strike="noStrike" kern="0" cap="none" spc="0" normalizeH="0" baseline="0" noProof="0" dirty="0">
                <a:ln>
                  <a:noFill/>
                </a:ln>
                <a:solidFill>
                  <a:srgbClr val="FFFFFF"/>
                </a:solidFill>
                <a:effectLst/>
                <a:uLnTx/>
                <a:uFillTx/>
                <a:latin typeface="Arial"/>
                <a:cs typeface="Arial"/>
                <a:sym typeface="Arial"/>
              </a:rPr>
              <a:t>[row0_aspect]</a:t>
            </a:r>
            <a:endParaRPr kumimoji="0" lang="en-GB" altLang="zh-TW"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2" name="Text Placeholder 21">
            <a:extLst>
              <a:ext uri="{FF2B5EF4-FFF2-40B4-BE49-F238E27FC236}">
                <a16:creationId xmlns:a16="http://schemas.microsoft.com/office/drawing/2014/main" id="{FDDFBC8C-7138-4C27-885A-93A19B9402E7}"/>
              </a:ext>
            </a:extLst>
          </p:cNvPr>
          <p:cNvSpPr>
            <a:spLocks noGrp="1"/>
          </p:cNvSpPr>
          <p:nvPr>
            <p:ph type="body" sz="quarter" idx="34"/>
          </p:nvPr>
        </p:nvSpPr>
        <p:spPr/>
        <p:txBody>
          <a:bodyPr>
            <a:normAutofit/>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900" b="0" i="0" u="none" strike="noStrike" kern="0" cap="none" spc="0" normalizeH="0" baseline="0" noProof="0" dirty="0">
                <a:ln>
                  <a:noFill/>
                </a:ln>
                <a:solidFill>
                  <a:srgbClr val="FFFFFF"/>
                </a:solidFill>
                <a:effectLst/>
                <a:uLnTx/>
                <a:uFillTx/>
                <a:latin typeface="Arial"/>
                <a:cs typeface="Arial"/>
                <a:sym typeface="Arial"/>
              </a:rPr>
              <a:t>[row0_module]</a:t>
            </a:r>
            <a:endParaRPr kumimoji="0" lang="en-GB" altLang="zh-TW"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Text Placeholder 22">
            <a:extLst>
              <a:ext uri="{FF2B5EF4-FFF2-40B4-BE49-F238E27FC236}">
                <a16:creationId xmlns:a16="http://schemas.microsoft.com/office/drawing/2014/main" id="{0169F3EB-2301-4320-B61B-2A5718A11A19}"/>
              </a:ext>
            </a:extLst>
          </p:cNvPr>
          <p:cNvSpPr>
            <a:spLocks noGrp="1"/>
          </p:cNvSpPr>
          <p:nvPr>
            <p:ph type="body" sz="quarter" idx="35"/>
          </p:nvPr>
        </p:nvSpPr>
        <p:spPr/>
        <p:txBody>
          <a:bodyPr>
            <a:normAutofit/>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lang="en-GB" altLang="zh-TW" sz="1000" kern="0" dirty="0">
                <a:solidFill>
                  <a:srgbClr val="FFFFFF"/>
                </a:solidFill>
                <a:latin typeface="Arial"/>
                <a:cs typeface="Arial"/>
                <a:sym typeface="Arial"/>
              </a:rPr>
              <a:t>[row0_actual]</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24" name="Text Placeholder 23">
            <a:extLst>
              <a:ext uri="{FF2B5EF4-FFF2-40B4-BE49-F238E27FC236}">
                <a16:creationId xmlns:a16="http://schemas.microsoft.com/office/drawing/2014/main" id="{7DD5020D-3873-4F0A-BCB9-F7FA65306D28}"/>
              </a:ext>
            </a:extLst>
          </p:cNvPr>
          <p:cNvSpPr>
            <a:spLocks noGrp="1"/>
          </p:cNvSpPr>
          <p:nvPr>
            <p:ph type="body" sz="quarter" idx="36"/>
          </p:nvPr>
        </p:nvSpPr>
        <p:spPr/>
        <p:txBody>
          <a:bodyPr>
            <a:normAutofit/>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[row0_target]</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25" name="Text Placeholder 24">
            <a:extLst>
              <a:ext uri="{FF2B5EF4-FFF2-40B4-BE49-F238E27FC236}">
                <a16:creationId xmlns:a16="http://schemas.microsoft.com/office/drawing/2014/main" id="{263050C4-848F-45CD-83F2-010AF6B67327}"/>
              </a:ext>
            </a:extLst>
          </p:cNvPr>
          <p:cNvSpPr>
            <a:spLocks noGrp="1"/>
          </p:cNvSpPr>
          <p:nvPr>
            <p:ph type="body" sz="quarter" idx="37"/>
          </p:nvPr>
        </p:nvSpPr>
        <p:spPr/>
        <p:txBody>
          <a:bodyPr>
            <a:normAutofit lnSpcReduction="10000"/>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GB" altLang="zh-TW" sz="1400" b="0" i="0" u="none" strike="noStrike" kern="0" cap="none" spc="0" normalizeH="0" baseline="0" noProof="0" dirty="0">
                <a:ln>
                  <a:noFill/>
                </a:ln>
                <a:solidFill>
                  <a:srgbClr val="FFFFFF"/>
                </a:solidFill>
                <a:effectLst/>
                <a:uLnTx/>
                <a:uFillTx/>
                <a:latin typeface="Arial"/>
                <a:cs typeface="Arial"/>
                <a:sym typeface="Arial"/>
              </a:rPr>
              <a:t>[row0_gap]</a:t>
            </a:r>
          </a:p>
        </p:txBody>
      </p:sp>
      <p:sp>
        <p:nvSpPr>
          <p:cNvPr id="26" name="Text Placeholder 25">
            <a:extLst>
              <a:ext uri="{FF2B5EF4-FFF2-40B4-BE49-F238E27FC236}">
                <a16:creationId xmlns:a16="http://schemas.microsoft.com/office/drawing/2014/main" id="{E0C21616-EB8D-497D-A55F-91B895068CE6}"/>
              </a:ext>
            </a:extLst>
          </p:cNvPr>
          <p:cNvSpPr>
            <a:spLocks noGrp="1"/>
          </p:cNvSpPr>
          <p:nvPr>
            <p:ph type="body" sz="quarter" idx="38"/>
          </p:nvPr>
        </p:nvSpPr>
        <p:spPr/>
        <p:txBody>
          <a:bodyPr>
            <a:normAutofit/>
          </a:body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a:sym typeface="Arial"/>
              </a:rPr>
              <a:t>[row3_question]</a:t>
            </a:r>
            <a:endParaRPr kumimoji="0" lang="en-GB" altLang="zh-TW" sz="12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a:sym typeface="Arial"/>
            </a:endParaRPr>
          </a:p>
        </p:txBody>
      </p:sp>
      <p:sp>
        <p:nvSpPr>
          <p:cNvPr id="27" name="Text Placeholder 26">
            <a:extLst>
              <a:ext uri="{FF2B5EF4-FFF2-40B4-BE49-F238E27FC236}">
                <a16:creationId xmlns:a16="http://schemas.microsoft.com/office/drawing/2014/main" id="{3192220D-A66B-4B60-B83E-1812F6371298}"/>
              </a:ext>
            </a:extLst>
          </p:cNvPr>
          <p:cNvSpPr>
            <a:spLocks noGrp="1"/>
          </p:cNvSpPr>
          <p:nvPr>
            <p:ph type="body" sz="quarter" idx="39"/>
          </p:nvPr>
        </p:nvSpPr>
        <p:spPr/>
        <p:txBody>
          <a:bodyPr vert="horz" lIns="91440" tIns="45720" rIns="91440" bIns="45720" rtlCol="0">
            <a:normAutofit/>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900" b="0" i="0" u="none" strike="noStrike" kern="0" cap="none" spc="0" normalizeH="0" baseline="0" noProof="0" dirty="0">
                <a:ln>
                  <a:noFill/>
                </a:ln>
                <a:solidFill>
                  <a:srgbClr val="FFFFFF"/>
                </a:solidFill>
                <a:effectLst/>
                <a:uLnTx/>
                <a:uFillTx/>
                <a:latin typeface="Arial"/>
                <a:cs typeface="Arial"/>
                <a:sym typeface="Arial"/>
              </a:rPr>
              <a:t>[row3_aspect]</a:t>
            </a:r>
            <a:endParaRPr kumimoji="0" lang="en-GB" altLang="zh-TW"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8" name="Text Placeholder 27">
            <a:extLst>
              <a:ext uri="{FF2B5EF4-FFF2-40B4-BE49-F238E27FC236}">
                <a16:creationId xmlns:a16="http://schemas.microsoft.com/office/drawing/2014/main" id="{DB259F8B-E4DA-4CD8-8A89-C89CD020AB5D}"/>
              </a:ext>
            </a:extLst>
          </p:cNvPr>
          <p:cNvSpPr>
            <a:spLocks noGrp="1"/>
          </p:cNvSpPr>
          <p:nvPr>
            <p:ph type="body" sz="quarter" idx="40"/>
          </p:nvPr>
        </p:nvSpPr>
        <p:spPr/>
        <p:txBody>
          <a:bodyPr>
            <a:noAutofit/>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900" b="0" i="0" u="none" strike="noStrike" kern="0" cap="none" spc="0" normalizeH="0" baseline="0" noProof="0" dirty="0">
                <a:ln>
                  <a:noFill/>
                </a:ln>
                <a:solidFill>
                  <a:srgbClr val="FFFFFF"/>
                </a:solidFill>
                <a:effectLst/>
                <a:uLnTx/>
                <a:uFillTx/>
                <a:latin typeface="Arial"/>
                <a:cs typeface="Arial"/>
                <a:sym typeface="Arial"/>
              </a:rPr>
              <a:t>[row3_module]</a:t>
            </a:r>
            <a:endParaRPr kumimoji="0" lang="en-GB" altLang="zh-TW"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9" name="Text Placeholder 28">
            <a:extLst>
              <a:ext uri="{FF2B5EF4-FFF2-40B4-BE49-F238E27FC236}">
                <a16:creationId xmlns:a16="http://schemas.microsoft.com/office/drawing/2014/main" id="{BAB57885-7F90-4A19-8E86-A498C74F9FB3}"/>
              </a:ext>
            </a:extLst>
          </p:cNvPr>
          <p:cNvSpPr>
            <a:spLocks noGrp="1"/>
          </p:cNvSpPr>
          <p:nvPr>
            <p:ph type="body" sz="quarter" idx="41"/>
          </p:nvPr>
        </p:nvSpPr>
        <p:spPr/>
        <p:txBody>
          <a:bodyPr>
            <a:normAutofit/>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lang="en-GB" altLang="zh-TW" sz="1000" kern="0" dirty="0">
                <a:solidFill>
                  <a:srgbClr val="FFFFFF"/>
                </a:solidFill>
                <a:latin typeface="Arial"/>
                <a:cs typeface="Arial"/>
                <a:sym typeface="Arial"/>
              </a:rPr>
              <a:t>[row3_actual]</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30" name="Text Placeholder 29">
            <a:extLst>
              <a:ext uri="{FF2B5EF4-FFF2-40B4-BE49-F238E27FC236}">
                <a16:creationId xmlns:a16="http://schemas.microsoft.com/office/drawing/2014/main" id="{DC350E11-03DE-45EA-A9C3-54BAE182BBDA}"/>
              </a:ext>
            </a:extLst>
          </p:cNvPr>
          <p:cNvSpPr>
            <a:spLocks noGrp="1"/>
          </p:cNvSpPr>
          <p:nvPr>
            <p:ph type="body" sz="quarter" idx="42"/>
          </p:nvPr>
        </p:nvSpPr>
        <p:spPr/>
        <p:txBody>
          <a:bodyPr>
            <a:normAutofit/>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[row3_target]</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31" name="Text Placeholder 30">
            <a:extLst>
              <a:ext uri="{FF2B5EF4-FFF2-40B4-BE49-F238E27FC236}">
                <a16:creationId xmlns:a16="http://schemas.microsoft.com/office/drawing/2014/main" id="{5EFB9434-266B-4844-8811-4CB49CC3ABEF}"/>
              </a:ext>
            </a:extLst>
          </p:cNvPr>
          <p:cNvSpPr>
            <a:spLocks noGrp="1"/>
          </p:cNvSpPr>
          <p:nvPr>
            <p:ph type="body" sz="quarter" idx="43"/>
          </p:nvPr>
        </p:nvSpPr>
        <p:spPr/>
        <p:txBody>
          <a:bodyPr>
            <a:normAutofit lnSpcReduction="10000"/>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GB" altLang="zh-TW" sz="1400" b="0" i="0" u="none" strike="noStrike" kern="0" cap="none" spc="0" normalizeH="0" baseline="0" noProof="0" dirty="0">
                <a:ln>
                  <a:noFill/>
                </a:ln>
                <a:solidFill>
                  <a:srgbClr val="FFFFFF"/>
                </a:solidFill>
                <a:effectLst/>
                <a:uLnTx/>
                <a:uFillTx/>
                <a:latin typeface="Arial"/>
                <a:cs typeface="Arial"/>
                <a:sym typeface="Arial"/>
              </a:rPr>
              <a:t>[row3_gap]</a:t>
            </a:r>
          </a:p>
        </p:txBody>
      </p:sp>
      <p:sp>
        <p:nvSpPr>
          <p:cNvPr id="32" name="Text Placeholder 31">
            <a:extLst>
              <a:ext uri="{FF2B5EF4-FFF2-40B4-BE49-F238E27FC236}">
                <a16:creationId xmlns:a16="http://schemas.microsoft.com/office/drawing/2014/main" id="{9A91EB97-42CE-4AC3-AA74-9135CC7FDDCA}"/>
              </a:ext>
            </a:extLst>
          </p:cNvPr>
          <p:cNvSpPr>
            <a:spLocks noGrp="1"/>
          </p:cNvSpPr>
          <p:nvPr>
            <p:ph type="body" sz="quarter" idx="44"/>
          </p:nvPr>
        </p:nvSpPr>
        <p:spPr/>
        <p:txBody>
          <a:bodyPr>
            <a:normAutofit/>
          </a:body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Arial"/>
                <a:sym typeface="Arial"/>
              </a:rPr>
              <a:t>[row4_question]</a:t>
            </a:r>
          </a:p>
        </p:txBody>
      </p:sp>
      <p:sp>
        <p:nvSpPr>
          <p:cNvPr id="33" name="Text Placeholder 32">
            <a:extLst>
              <a:ext uri="{FF2B5EF4-FFF2-40B4-BE49-F238E27FC236}">
                <a16:creationId xmlns:a16="http://schemas.microsoft.com/office/drawing/2014/main" id="{A6CABB7E-5173-4B44-B960-D2198CDDEA98}"/>
              </a:ext>
            </a:extLst>
          </p:cNvPr>
          <p:cNvSpPr>
            <a:spLocks noGrp="1"/>
          </p:cNvSpPr>
          <p:nvPr>
            <p:ph type="body" sz="quarter" idx="45"/>
          </p:nvPr>
        </p:nvSpPr>
        <p:spPr/>
        <p:txBody>
          <a:bodyPr vert="horz" lIns="91440" tIns="45720" rIns="91440" bIns="45720" rtlCol="0">
            <a:normAutofit/>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900" b="0" i="0" u="none" strike="noStrike" kern="0" cap="none" spc="0" normalizeH="0" baseline="0" noProof="0" dirty="0">
                <a:ln>
                  <a:noFill/>
                </a:ln>
                <a:solidFill>
                  <a:srgbClr val="000000"/>
                </a:solidFill>
                <a:effectLst/>
                <a:uLnTx/>
                <a:uFillTx/>
                <a:latin typeface="Arial"/>
                <a:cs typeface="Arial"/>
                <a:sym typeface="Arial"/>
              </a:rPr>
              <a:t>[row4_aspect]</a:t>
            </a:r>
          </a:p>
        </p:txBody>
      </p:sp>
      <p:sp>
        <p:nvSpPr>
          <p:cNvPr id="34" name="Text Placeholder 33">
            <a:extLst>
              <a:ext uri="{FF2B5EF4-FFF2-40B4-BE49-F238E27FC236}">
                <a16:creationId xmlns:a16="http://schemas.microsoft.com/office/drawing/2014/main" id="{92AEBE27-FE38-4123-AA49-ACDFCF767C3B}"/>
              </a:ext>
            </a:extLst>
          </p:cNvPr>
          <p:cNvSpPr>
            <a:spLocks noGrp="1"/>
          </p:cNvSpPr>
          <p:nvPr>
            <p:ph type="body" sz="quarter" idx="46"/>
          </p:nvPr>
        </p:nvSpPr>
        <p:spPr/>
        <p:txBody>
          <a:bodyPr>
            <a:normAutofit/>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900" b="0" i="0" u="none" strike="noStrike" kern="0" cap="none" spc="0" normalizeH="0" baseline="0" noProof="0" dirty="0">
                <a:ln>
                  <a:noFill/>
                </a:ln>
                <a:solidFill>
                  <a:srgbClr val="000000"/>
                </a:solidFill>
                <a:effectLst/>
                <a:uLnTx/>
                <a:uFillTx/>
                <a:latin typeface="Arial"/>
                <a:cs typeface="Arial"/>
                <a:sym typeface="Arial"/>
              </a:rPr>
              <a:t>[row4_module]</a:t>
            </a:r>
          </a:p>
        </p:txBody>
      </p:sp>
      <p:sp>
        <p:nvSpPr>
          <p:cNvPr id="35" name="Text Placeholder 34">
            <a:extLst>
              <a:ext uri="{FF2B5EF4-FFF2-40B4-BE49-F238E27FC236}">
                <a16:creationId xmlns:a16="http://schemas.microsoft.com/office/drawing/2014/main" id="{4F59D001-6B95-43FA-BD90-559EE3A4A335}"/>
              </a:ext>
            </a:extLst>
          </p:cNvPr>
          <p:cNvSpPr>
            <a:spLocks noGrp="1"/>
          </p:cNvSpPr>
          <p:nvPr>
            <p:ph type="body" sz="quarter" idx="47"/>
          </p:nvPr>
        </p:nvSpPr>
        <p:spPr/>
        <p:txBody>
          <a:bodyPr>
            <a:normAutofit/>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000000"/>
                </a:solidFill>
                <a:effectLst/>
                <a:uLnTx/>
                <a:uFillTx/>
                <a:latin typeface="Arial"/>
                <a:cs typeface="Arial"/>
                <a:sym typeface="Arial"/>
              </a:rPr>
              <a:t>[row4_actual]</a:t>
            </a:r>
          </a:p>
        </p:txBody>
      </p:sp>
      <p:sp>
        <p:nvSpPr>
          <p:cNvPr id="36" name="Text Placeholder 35">
            <a:extLst>
              <a:ext uri="{FF2B5EF4-FFF2-40B4-BE49-F238E27FC236}">
                <a16:creationId xmlns:a16="http://schemas.microsoft.com/office/drawing/2014/main" id="{3BDDB7A8-D0CE-4347-9869-399AEE007DFC}"/>
              </a:ext>
            </a:extLst>
          </p:cNvPr>
          <p:cNvSpPr>
            <a:spLocks noGrp="1"/>
          </p:cNvSpPr>
          <p:nvPr>
            <p:ph type="body" sz="quarter" idx="48"/>
          </p:nvPr>
        </p:nvSpPr>
        <p:spPr/>
        <p:txBody>
          <a:bodyPr>
            <a:normAutofit/>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000000"/>
                </a:solidFill>
                <a:effectLst/>
                <a:uLnTx/>
                <a:uFillTx/>
                <a:latin typeface="Arial"/>
                <a:cs typeface="Arial"/>
                <a:sym typeface="Arial"/>
              </a:rPr>
              <a:t>[row4_target]</a:t>
            </a:r>
          </a:p>
        </p:txBody>
      </p:sp>
      <p:sp>
        <p:nvSpPr>
          <p:cNvPr id="37" name="Text Placeholder 36">
            <a:extLst>
              <a:ext uri="{FF2B5EF4-FFF2-40B4-BE49-F238E27FC236}">
                <a16:creationId xmlns:a16="http://schemas.microsoft.com/office/drawing/2014/main" id="{B6E39F1A-2125-45F0-B438-CD4E20E74B64}"/>
              </a:ext>
            </a:extLst>
          </p:cNvPr>
          <p:cNvSpPr>
            <a:spLocks noGrp="1"/>
          </p:cNvSpPr>
          <p:nvPr>
            <p:ph type="body" sz="quarter" idx="49"/>
          </p:nvPr>
        </p:nvSpPr>
        <p:spPr/>
        <p:txBody>
          <a:bodyPr>
            <a:normAutofit lnSpcReduction="10000"/>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GB" altLang="zh-TW" sz="1400" b="0" i="0" u="none" strike="noStrike" kern="0" cap="none" spc="0" normalizeH="0" baseline="0" noProof="0" dirty="0">
                <a:ln>
                  <a:noFill/>
                </a:ln>
                <a:solidFill>
                  <a:srgbClr val="000000"/>
                </a:solidFill>
                <a:effectLst/>
                <a:uLnTx/>
                <a:uFillTx/>
                <a:latin typeface="Arial"/>
                <a:cs typeface="Arial"/>
                <a:sym typeface="Arial"/>
              </a:rPr>
              <a:t>[row4_gap]</a:t>
            </a:r>
          </a:p>
        </p:txBody>
      </p:sp>
      <p:sp>
        <p:nvSpPr>
          <p:cNvPr id="129" name="Freeform 101">
            <a:extLst>
              <a:ext uri="{FF2B5EF4-FFF2-40B4-BE49-F238E27FC236}">
                <a16:creationId xmlns:a16="http://schemas.microsoft.com/office/drawing/2014/main" id="{07A3FCE4-D4C9-46D6-AE58-88ACA60FA246}"/>
              </a:ext>
            </a:extLst>
          </p:cNvPr>
          <p:cNvSpPr>
            <a:spLocks noChangeAspect="1" noEditPoints="1"/>
          </p:cNvSpPr>
          <p:nvPr/>
        </p:nvSpPr>
        <p:spPr bwMode="auto">
          <a:xfrm>
            <a:off x="5723105" y="5445854"/>
            <a:ext cx="549295" cy="549211"/>
          </a:xfrm>
          <a:custGeom>
            <a:avLst/>
            <a:gdLst>
              <a:gd name="T0" fmla="*/ 2338 w 6673"/>
              <a:gd name="T1" fmla="*/ 1482 h 6672"/>
              <a:gd name="T2" fmla="*/ 2802 w 6673"/>
              <a:gd name="T3" fmla="*/ 1294 h 6672"/>
              <a:gd name="T4" fmla="*/ 3160 w 6673"/>
              <a:gd name="T5" fmla="*/ 1688 h 6672"/>
              <a:gd name="T6" fmla="*/ 2926 w 6673"/>
              <a:gd name="T7" fmla="*/ 2130 h 6672"/>
              <a:gd name="T8" fmla="*/ 2424 w 6673"/>
              <a:gd name="T9" fmla="*/ 2082 h 6672"/>
              <a:gd name="T10" fmla="*/ 4183 w 6673"/>
              <a:gd name="T11" fmla="*/ 5708 h 6672"/>
              <a:gd name="T12" fmla="*/ 5643 w 6673"/>
              <a:gd name="T13" fmla="*/ 2460 h 6672"/>
              <a:gd name="T14" fmla="*/ 5891 w 6673"/>
              <a:gd name="T15" fmla="*/ 2146 h 6672"/>
              <a:gd name="T16" fmla="*/ 5941 w 6673"/>
              <a:gd name="T17" fmla="*/ 1752 h 6672"/>
              <a:gd name="T18" fmla="*/ 5733 w 6673"/>
              <a:gd name="T19" fmla="*/ 1344 h 6672"/>
              <a:gd name="T20" fmla="*/ 5325 w 6673"/>
              <a:gd name="T21" fmla="*/ 1136 h 6672"/>
              <a:gd name="T22" fmla="*/ 4895 w 6673"/>
              <a:gd name="T23" fmla="*/ 1200 h 6672"/>
              <a:gd name="T24" fmla="*/ 4567 w 6673"/>
              <a:gd name="T25" fmla="*/ 1512 h 6672"/>
              <a:gd name="T26" fmla="*/ 4481 w 6673"/>
              <a:gd name="T27" fmla="*/ 1930 h 6672"/>
              <a:gd name="T28" fmla="*/ 4629 w 6673"/>
              <a:gd name="T29" fmla="*/ 2308 h 6672"/>
              <a:gd name="T30" fmla="*/ 4949 w 6673"/>
              <a:gd name="T31" fmla="*/ 2548 h 6672"/>
              <a:gd name="T32" fmla="*/ 4137 w 6673"/>
              <a:gd name="T33" fmla="*/ 3810 h 6672"/>
              <a:gd name="T34" fmla="*/ 4487 w 6673"/>
              <a:gd name="T35" fmla="*/ 3612 h 6672"/>
              <a:gd name="T36" fmla="*/ 4681 w 6673"/>
              <a:gd name="T37" fmla="*/ 3258 h 6672"/>
              <a:gd name="T38" fmla="*/ 4653 w 6673"/>
              <a:gd name="T39" fmla="*/ 2844 h 6672"/>
              <a:gd name="T40" fmla="*/ 4373 w 6673"/>
              <a:gd name="T41" fmla="*/ 2486 h 6672"/>
              <a:gd name="T42" fmla="*/ 3963 w 6673"/>
              <a:gd name="T43" fmla="*/ 2362 h 6672"/>
              <a:gd name="T44" fmla="*/ 3523 w 6673"/>
              <a:gd name="T45" fmla="*/ 2508 h 6672"/>
              <a:gd name="T46" fmla="*/ 3260 w 6673"/>
              <a:gd name="T47" fmla="*/ 2878 h 6672"/>
              <a:gd name="T48" fmla="*/ 3252 w 6673"/>
              <a:gd name="T49" fmla="*/ 3290 h 6672"/>
              <a:gd name="T50" fmla="*/ 3461 w 6673"/>
              <a:gd name="T51" fmla="*/ 3634 h 6672"/>
              <a:gd name="T52" fmla="*/ 3821 w 6673"/>
              <a:gd name="T53" fmla="*/ 3818 h 6672"/>
              <a:gd name="T54" fmla="*/ 3064 w 6673"/>
              <a:gd name="T55" fmla="*/ 2380 h 6672"/>
              <a:gd name="T56" fmla="*/ 3349 w 6673"/>
              <a:gd name="T57" fmla="*/ 2102 h 6672"/>
              <a:gd name="T58" fmla="*/ 3447 w 6673"/>
              <a:gd name="T59" fmla="*/ 1734 h 6672"/>
              <a:gd name="T60" fmla="*/ 3300 w 6673"/>
              <a:gd name="T61" fmla="*/ 1294 h 6672"/>
              <a:gd name="T62" fmla="*/ 2930 w 6673"/>
              <a:gd name="T63" fmla="*/ 1032 h 6672"/>
              <a:gd name="T64" fmla="*/ 2492 w 6673"/>
              <a:gd name="T65" fmla="*/ 1032 h 6672"/>
              <a:gd name="T66" fmla="*/ 2122 w 6673"/>
              <a:gd name="T67" fmla="*/ 1294 h 6672"/>
              <a:gd name="T68" fmla="*/ 1976 w 6673"/>
              <a:gd name="T69" fmla="*/ 1734 h 6672"/>
              <a:gd name="T70" fmla="*/ 2076 w 6673"/>
              <a:gd name="T71" fmla="*/ 2102 h 6672"/>
              <a:gd name="T72" fmla="*/ 2364 w 6673"/>
              <a:gd name="T73" fmla="*/ 2382 h 6672"/>
              <a:gd name="T74" fmla="*/ 1774 w 6673"/>
              <a:gd name="T75" fmla="*/ 3812 h 6672"/>
              <a:gd name="T76" fmla="*/ 2188 w 6673"/>
              <a:gd name="T77" fmla="*/ 3262 h 6672"/>
              <a:gd name="T78" fmla="*/ 2108 w 6673"/>
              <a:gd name="T79" fmla="*/ 2798 h 6672"/>
              <a:gd name="T80" fmla="*/ 1780 w 6673"/>
              <a:gd name="T81" fmla="*/ 2486 h 6672"/>
              <a:gd name="T82" fmla="*/ 1348 w 6673"/>
              <a:gd name="T83" fmla="*/ 2422 h 6672"/>
              <a:gd name="T84" fmla="*/ 942 w 6673"/>
              <a:gd name="T85" fmla="*/ 2628 h 6672"/>
              <a:gd name="T86" fmla="*/ 734 w 6673"/>
              <a:gd name="T87" fmla="*/ 3036 h 6672"/>
              <a:gd name="T88" fmla="*/ 790 w 6673"/>
              <a:gd name="T89" fmla="*/ 3450 h 6672"/>
              <a:gd name="T90" fmla="*/ 1072 w 6673"/>
              <a:gd name="T91" fmla="*/ 3772 h 6672"/>
              <a:gd name="T92" fmla="*/ 284 w 6673"/>
              <a:gd name="T93" fmla="*/ 6388 h 6672"/>
              <a:gd name="T94" fmla="*/ 4895 w 6673"/>
              <a:gd name="T95" fmla="*/ 2182 h 6672"/>
              <a:gd name="T96" fmla="*/ 4799 w 6673"/>
              <a:gd name="T97" fmla="*/ 1688 h 6672"/>
              <a:gd name="T98" fmla="*/ 5213 w 6673"/>
              <a:gd name="T99" fmla="*/ 1412 h 6672"/>
              <a:gd name="T100" fmla="*/ 5643 w 6673"/>
              <a:gd name="T101" fmla="*/ 1730 h 6672"/>
              <a:gd name="T102" fmla="*/ 5499 w 6673"/>
              <a:gd name="T103" fmla="*/ 2210 h 6672"/>
              <a:gd name="T104" fmla="*/ 3829 w 6673"/>
              <a:gd name="T105" fmla="*/ 3526 h 6672"/>
              <a:gd name="T106" fmla="*/ 3513 w 6673"/>
              <a:gd name="T107" fmla="*/ 3096 h 6672"/>
              <a:gd name="T108" fmla="*/ 3787 w 6673"/>
              <a:gd name="T109" fmla="*/ 2682 h 6672"/>
              <a:gd name="T110" fmla="*/ 4281 w 6673"/>
              <a:gd name="T111" fmla="*/ 2778 h 6672"/>
              <a:gd name="T112" fmla="*/ 4379 w 6673"/>
              <a:gd name="T113" fmla="*/ 3272 h 6672"/>
              <a:gd name="T114" fmla="*/ 3963 w 6673"/>
              <a:gd name="T115" fmla="*/ 3548 h 6672"/>
              <a:gd name="T116" fmla="*/ 1246 w 6673"/>
              <a:gd name="T117" fmla="*/ 2752 h 6672"/>
              <a:gd name="T118" fmla="*/ 1748 w 6673"/>
              <a:gd name="T119" fmla="*/ 2800 h 6672"/>
              <a:gd name="T120" fmla="*/ 1892 w 6673"/>
              <a:gd name="T121" fmla="*/ 3282 h 6672"/>
              <a:gd name="T122" fmla="*/ 1460 w 6673"/>
              <a:gd name="T123" fmla="*/ 3598 h 6672"/>
              <a:gd name="T124" fmla="*/ 1046 w 6673"/>
              <a:gd name="T125" fmla="*/ 3324 h 6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73" h="6672">
                <a:moveTo>
                  <a:pt x="0" y="0"/>
                </a:moveTo>
                <a:lnTo>
                  <a:pt x="0" y="6672"/>
                </a:lnTo>
                <a:lnTo>
                  <a:pt x="6673" y="6672"/>
                </a:lnTo>
                <a:lnTo>
                  <a:pt x="6673" y="0"/>
                </a:lnTo>
                <a:lnTo>
                  <a:pt x="0" y="0"/>
                </a:lnTo>
                <a:close/>
                <a:moveTo>
                  <a:pt x="2260" y="1734"/>
                </a:moveTo>
                <a:lnTo>
                  <a:pt x="2260" y="1734"/>
                </a:lnTo>
                <a:lnTo>
                  <a:pt x="2264" y="1688"/>
                </a:lnTo>
                <a:lnTo>
                  <a:pt x="2270" y="1644"/>
                </a:lnTo>
                <a:lnTo>
                  <a:pt x="2280" y="1600"/>
                </a:lnTo>
                <a:lnTo>
                  <a:pt x="2296" y="1560"/>
                </a:lnTo>
                <a:lnTo>
                  <a:pt x="2316" y="1520"/>
                </a:lnTo>
                <a:lnTo>
                  <a:pt x="2338" y="1482"/>
                </a:lnTo>
                <a:lnTo>
                  <a:pt x="2364" y="1448"/>
                </a:lnTo>
                <a:lnTo>
                  <a:pt x="2392" y="1416"/>
                </a:lnTo>
                <a:lnTo>
                  <a:pt x="2424" y="1386"/>
                </a:lnTo>
                <a:lnTo>
                  <a:pt x="2460" y="1360"/>
                </a:lnTo>
                <a:lnTo>
                  <a:pt x="2496" y="1338"/>
                </a:lnTo>
                <a:lnTo>
                  <a:pt x="2536" y="1320"/>
                </a:lnTo>
                <a:lnTo>
                  <a:pt x="2578" y="1304"/>
                </a:lnTo>
                <a:lnTo>
                  <a:pt x="2620" y="1294"/>
                </a:lnTo>
                <a:lnTo>
                  <a:pt x="2666" y="1286"/>
                </a:lnTo>
                <a:lnTo>
                  <a:pt x="2712" y="1284"/>
                </a:lnTo>
                <a:lnTo>
                  <a:pt x="2712" y="1284"/>
                </a:lnTo>
                <a:lnTo>
                  <a:pt x="2758" y="1286"/>
                </a:lnTo>
                <a:lnTo>
                  <a:pt x="2802" y="1294"/>
                </a:lnTo>
                <a:lnTo>
                  <a:pt x="2846" y="1304"/>
                </a:lnTo>
                <a:lnTo>
                  <a:pt x="2886" y="1320"/>
                </a:lnTo>
                <a:lnTo>
                  <a:pt x="2926" y="1338"/>
                </a:lnTo>
                <a:lnTo>
                  <a:pt x="2964" y="1360"/>
                </a:lnTo>
                <a:lnTo>
                  <a:pt x="2998" y="1386"/>
                </a:lnTo>
                <a:lnTo>
                  <a:pt x="3030" y="1416"/>
                </a:lnTo>
                <a:lnTo>
                  <a:pt x="3058" y="1448"/>
                </a:lnTo>
                <a:lnTo>
                  <a:pt x="3084" y="1482"/>
                </a:lnTo>
                <a:lnTo>
                  <a:pt x="3108" y="1520"/>
                </a:lnTo>
                <a:lnTo>
                  <a:pt x="3126" y="1560"/>
                </a:lnTo>
                <a:lnTo>
                  <a:pt x="3142" y="1600"/>
                </a:lnTo>
                <a:lnTo>
                  <a:pt x="3152" y="1644"/>
                </a:lnTo>
                <a:lnTo>
                  <a:pt x="3160" y="1688"/>
                </a:lnTo>
                <a:lnTo>
                  <a:pt x="3162" y="1734"/>
                </a:lnTo>
                <a:lnTo>
                  <a:pt x="3162" y="1734"/>
                </a:lnTo>
                <a:lnTo>
                  <a:pt x="3160" y="1780"/>
                </a:lnTo>
                <a:lnTo>
                  <a:pt x="3152" y="1826"/>
                </a:lnTo>
                <a:lnTo>
                  <a:pt x="3142" y="1868"/>
                </a:lnTo>
                <a:lnTo>
                  <a:pt x="3126" y="1910"/>
                </a:lnTo>
                <a:lnTo>
                  <a:pt x="3108" y="1950"/>
                </a:lnTo>
                <a:lnTo>
                  <a:pt x="3084" y="1986"/>
                </a:lnTo>
                <a:lnTo>
                  <a:pt x="3058" y="2022"/>
                </a:lnTo>
                <a:lnTo>
                  <a:pt x="3030" y="2054"/>
                </a:lnTo>
                <a:lnTo>
                  <a:pt x="2998" y="2082"/>
                </a:lnTo>
                <a:lnTo>
                  <a:pt x="2964" y="2108"/>
                </a:lnTo>
                <a:lnTo>
                  <a:pt x="2926" y="2130"/>
                </a:lnTo>
                <a:lnTo>
                  <a:pt x="2886" y="2150"/>
                </a:lnTo>
                <a:lnTo>
                  <a:pt x="2846" y="2164"/>
                </a:lnTo>
                <a:lnTo>
                  <a:pt x="2802" y="2176"/>
                </a:lnTo>
                <a:lnTo>
                  <a:pt x="2758" y="2182"/>
                </a:lnTo>
                <a:lnTo>
                  <a:pt x="2712" y="2186"/>
                </a:lnTo>
                <a:lnTo>
                  <a:pt x="2712" y="2186"/>
                </a:lnTo>
                <a:lnTo>
                  <a:pt x="2666" y="2182"/>
                </a:lnTo>
                <a:lnTo>
                  <a:pt x="2620" y="2176"/>
                </a:lnTo>
                <a:lnTo>
                  <a:pt x="2578" y="2164"/>
                </a:lnTo>
                <a:lnTo>
                  <a:pt x="2536" y="2150"/>
                </a:lnTo>
                <a:lnTo>
                  <a:pt x="2496" y="2130"/>
                </a:lnTo>
                <a:lnTo>
                  <a:pt x="2460" y="2108"/>
                </a:lnTo>
                <a:lnTo>
                  <a:pt x="2424" y="2082"/>
                </a:lnTo>
                <a:lnTo>
                  <a:pt x="2392" y="2054"/>
                </a:lnTo>
                <a:lnTo>
                  <a:pt x="2364" y="2022"/>
                </a:lnTo>
                <a:lnTo>
                  <a:pt x="2338" y="1986"/>
                </a:lnTo>
                <a:lnTo>
                  <a:pt x="2316" y="1950"/>
                </a:lnTo>
                <a:lnTo>
                  <a:pt x="2296" y="1910"/>
                </a:lnTo>
                <a:lnTo>
                  <a:pt x="2280" y="1868"/>
                </a:lnTo>
                <a:lnTo>
                  <a:pt x="2270" y="1826"/>
                </a:lnTo>
                <a:lnTo>
                  <a:pt x="2264" y="1780"/>
                </a:lnTo>
                <a:lnTo>
                  <a:pt x="2260" y="1734"/>
                </a:lnTo>
                <a:lnTo>
                  <a:pt x="2260" y="1734"/>
                </a:lnTo>
                <a:close/>
                <a:moveTo>
                  <a:pt x="6389" y="6388"/>
                </a:moveTo>
                <a:lnTo>
                  <a:pt x="4183" y="6388"/>
                </a:lnTo>
                <a:lnTo>
                  <a:pt x="4183" y="5708"/>
                </a:lnTo>
                <a:lnTo>
                  <a:pt x="5355" y="4732"/>
                </a:lnTo>
                <a:lnTo>
                  <a:pt x="5355" y="2584"/>
                </a:lnTo>
                <a:lnTo>
                  <a:pt x="5355" y="2584"/>
                </a:lnTo>
                <a:lnTo>
                  <a:pt x="5387" y="2578"/>
                </a:lnTo>
                <a:lnTo>
                  <a:pt x="5419" y="2568"/>
                </a:lnTo>
                <a:lnTo>
                  <a:pt x="5449" y="2560"/>
                </a:lnTo>
                <a:lnTo>
                  <a:pt x="5479" y="2548"/>
                </a:lnTo>
                <a:lnTo>
                  <a:pt x="5507" y="2536"/>
                </a:lnTo>
                <a:lnTo>
                  <a:pt x="5535" y="2524"/>
                </a:lnTo>
                <a:lnTo>
                  <a:pt x="5563" y="2510"/>
                </a:lnTo>
                <a:lnTo>
                  <a:pt x="5591" y="2494"/>
                </a:lnTo>
                <a:lnTo>
                  <a:pt x="5617" y="2476"/>
                </a:lnTo>
                <a:lnTo>
                  <a:pt x="5643" y="2460"/>
                </a:lnTo>
                <a:lnTo>
                  <a:pt x="5667" y="2440"/>
                </a:lnTo>
                <a:lnTo>
                  <a:pt x="5691" y="2420"/>
                </a:lnTo>
                <a:lnTo>
                  <a:pt x="5715" y="2400"/>
                </a:lnTo>
                <a:lnTo>
                  <a:pt x="5737" y="2378"/>
                </a:lnTo>
                <a:lnTo>
                  <a:pt x="5759" y="2356"/>
                </a:lnTo>
                <a:lnTo>
                  <a:pt x="5779" y="2332"/>
                </a:lnTo>
                <a:lnTo>
                  <a:pt x="5799" y="2308"/>
                </a:lnTo>
                <a:lnTo>
                  <a:pt x="5817" y="2282"/>
                </a:lnTo>
                <a:lnTo>
                  <a:pt x="5833" y="2258"/>
                </a:lnTo>
                <a:lnTo>
                  <a:pt x="5851" y="2230"/>
                </a:lnTo>
                <a:lnTo>
                  <a:pt x="5865" y="2204"/>
                </a:lnTo>
                <a:lnTo>
                  <a:pt x="5879" y="2174"/>
                </a:lnTo>
                <a:lnTo>
                  <a:pt x="5891" y="2146"/>
                </a:lnTo>
                <a:lnTo>
                  <a:pt x="5903" y="2116"/>
                </a:lnTo>
                <a:lnTo>
                  <a:pt x="5913" y="2086"/>
                </a:lnTo>
                <a:lnTo>
                  <a:pt x="5923" y="2056"/>
                </a:lnTo>
                <a:lnTo>
                  <a:pt x="5931" y="2026"/>
                </a:lnTo>
                <a:lnTo>
                  <a:pt x="5937" y="1994"/>
                </a:lnTo>
                <a:lnTo>
                  <a:pt x="5943" y="1962"/>
                </a:lnTo>
                <a:lnTo>
                  <a:pt x="5945" y="1930"/>
                </a:lnTo>
                <a:lnTo>
                  <a:pt x="5947" y="1896"/>
                </a:lnTo>
                <a:lnTo>
                  <a:pt x="5949" y="1864"/>
                </a:lnTo>
                <a:lnTo>
                  <a:pt x="5949" y="1864"/>
                </a:lnTo>
                <a:lnTo>
                  <a:pt x="5947" y="1826"/>
                </a:lnTo>
                <a:lnTo>
                  <a:pt x="5945" y="1788"/>
                </a:lnTo>
                <a:lnTo>
                  <a:pt x="5941" y="1752"/>
                </a:lnTo>
                <a:lnTo>
                  <a:pt x="5933" y="1716"/>
                </a:lnTo>
                <a:lnTo>
                  <a:pt x="5925" y="1680"/>
                </a:lnTo>
                <a:lnTo>
                  <a:pt x="5915" y="1644"/>
                </a:lnTo>
                <a:lnTo>
                  <a:pt x="5903" y="1610"/>
                </a:lnTo>
                <a:lnTo>
                  <a:pt x="5891" y="1578"/>
                </a:lnTo>
                <a:lnTo>
                  <a:pt x="5877" y="1544"/>
                </a:lnTo>
                <a:lnTo>
                  <a:pt x="5859" y="1512"/>
                </a:lnTo>
                <a:lnTo>
                  <a:pt x="5843" y="1482"/>
                </a:lnTo>
                <a:lnTo>
                  <a:pt x="5823" y="1452"/>
                </a:lnTo>
                <a:lnTo>
                  <a:pt x="5803" y="1424"/>
                </a:lnTo>
                <a:lnTo>
                  <a:pt x="5781" y="1396"/>
                </a:lnTo>
                <a:lnTo>
                  <a:pt x="5757" y="1368"/>
                </a:lnTo>
                <a:lnTo>
                  <a:pt x="5733" y="1344"/>
                </a:lnTo>
                <a:lnTo>
                  <a:pt x="5707" y="1320"/>
                </a:lnTo>
                <a:lnTo>
                  <a:pt x="5681" y="1296"/>
                </a:lnTo>
                <a:lnTo>
                  <a:pt x="5653" y="1274"/>
                </a:lnTo>
                <a:lnTo>
                  <a:pt x="5625" y="1254"/>
                </a:lnTo>
                <a:lnTo>
                  <a:pt x="5595" y="1234"/>
                </a:lnTo>
                <a:lnTo>
                  <a:pt x="5563" y="1216"/>
                </a:lnTo>
                <a:lnTo>
                  <a:pt x="5531" y="1200"/>
                </a:lnTo>
                <a:lnTo>
                  <a:pt x="5499" y="1186"/>
                </a:lnTo>
                <a:lnTo>
                  <a:pt x="5465" y="1172"/>
                </a:lnTo>
                <a:lnTo>
                  <a:pt x="5431" y="1160"/>
                </a:lnTo>
                <a:lnTo>
                  <a:pt x="5397" y="1150"/>
                </a:lnTo>
                <a:lnTo>
                  <a:pt x="5361" y="1142"/>
                </a:lnTo>
                <a:lnTo>
                  <a:pt x="5325" y="1136"/>
                </a:lnTo>
                <a:lnTo>
                  <a:pt x="5289" y="1132"/>
                </a:lnTo>
                <a:lnTo>
                  <a:pt x="5251" y="1128"/>
                </a:lnTo>
                <a:lnTo>
                  <a:pt x="5213" y="1128"/>
                </a:lnTo>
                <a:lnTo>
                  <a:pt x="5213" y="1128"/>
                </a:lnTo>
                <a:lnTo>
                  <a:pt x="5175" y="1128"/>
                </a:lnTo>
                <a:lnTo>
                  <a:pt x="5139" y="1132"/>
                </a:lnTo>
                <a:lnTo>
                  <a:pt x="5101" y="1136"/>
                </a:lnTo>
                <a:lnTo>
                  <a:pt x="5065" y="1142"/>
                </a:lnTo>
                <a:lnTo>
                  <a:pt x="5029" y="1150"/>
                </a:lnTo>
                <a:lnTo>
                  <a:pt x="4995" y="1160"/>
                </a:lnTo>
                <a:lnTo>
                  <a:pt x="4961" y="1172"/>
                </a:lnTo>
                <a:lnTo>
                  <a:pt x="4927" y="1186"/>
                </a:lnTo>
                <a:lnTo>
                  <a:pt x="4895" y="1200"/>
                </a:lnTo>
                <a:lnTo>
                  <a:pt x="4863" y="1216"/>
                </a:lnTo>
                <a:lnTo>
                  <a:pt x="4833" y="1234"/>
                </a:lnTo>
                <a:lnTo>
                  <a:pt x="4803" y="1254"/>
                </a:lnTo>
                <a:lnTo>
                  <a:pt x="4773" y="1274"/>
                </a:lnTo>
                <a:lnTo>
                  <a:pt x="4747" y="1296"/>
                </a:lnTo>
                <a:lnTo>
                  <a:pt x="4719" y="1320"/>
                </a:lnTo>
                <a:lnTo>
                  <a:pt x="4693" y="1344"/>
                </a:lnTo>
                <a:lnTo>
                  <a:pt x="4669" y="1368"/>
                </a:lnTo>
                <a:lnTo>
                  <a:pt x="4647" y="1396"/>
                </a:lnTo>
                <a:lnTo>
                  <a:pt x="4625" y="1424"/>
                </a:lnTo>
                <a:lnTo>
                  <a:pt x="4603" y="1452"/>
                </a:lnTo>
                <a:lnTo>
                  <a:pt x="4585" y="1482"/>
                </a:lnTo>
                <a:lnTo>
                  <a:pt x="4567" y="1512"/>
                </a:lnTo>
                <a:lnTo>
                  <a:pt x="4551" y="1544"/>
                </a:lnTo>
                <a:lnTo>
                  <a:pt x="4537" y="1578"/>
                </a:lnTo>
                <a:lnTo>
                  <a:pt x="4523" y="1610"/>
                </a:lnTo>
                <a:lnTo>
                  <a:pt x="4511" y="1644"/>
                </a:lnTo>
                <a:lnTo>
                  <a:pt x="4501" y="1680"/>
                </a:lnTo>
                <a:lnTo>
                  <a:pt x="4493" y="1716"/>
                </a:lnTo>
                <a:lnTo>
                  <a:pt x="4487" y="1752"/>
                </a:lnTo>
                <a:lnTo>
                  <a:pt x="4483" y="1788"/>
                </a:lnTo>
                <a:lnTo>
                  <a:pt x="4479" y="1826"/>
                </a:lnTo>
                <a:lnTo>
                  <a:pt x="4479" y="1864"/>
                </a:lnTo>
                <a:lnTo>
                  <a:pt x="4479" y="1864"/>
                </a:lnTo>
                <a:lnTo>
                  <a:pt x="4479" y="1896"/>
                </a:lnTo>
                <a:lnTo>
                  <a:pt x="4481" y="1930"/>
                </a:lnTo>
                <a:lnTo>
                  <a:pt x="4485" y="1962"/>
                </a:lnTo>
                <a:lnTo>
                  <a:pt x="4489" y="1994"/>
                </a:lnTo>
                <a:lnTo>
                  <a:pt x="4497" y="2026"/>
                </a:lnTo>
                <a:lnTo>
                  <a:pt x="4505" y="2056"/>
                </a:lnTo>
                <a:lnTo>
                  <a:pt x="4513" y="2086"/>
                </a:lnTo>
                <a:lnTo>
                  <a:pt x="4523" y="2116"/>
                </a:lnTo>
                <a:lnTo>
                  <a:pt x="4535" y="2146"/>
                </a:lnTo>
                <a:lnTo>
                  <a:pt x="4547" y="2174"/>
                </a:lnTo>
                <a:lnTo>
                  <a:pt x="4561" y="2204"/>
                </a:lnTo>
                <a:lnTo>
                  <a:pt x="4577" y="2230"/>
                </a:lnTo>
                <a:lnTo>
                  <a:pt x="4593" y="2258"/>
                </a:lnTo>
                <a:lnTo>
                  <a:pt x="4611" y="2282"/>
                </a:lnTo>
                <a:lnTo>
                  <a:pt x="4629" y="2308"/>
                </a:lnTo>
                <a:lnTo>
                  <a:pt x="4649" y="2332"/>
                </a:lnTo>
                <a:lnTo>
                  <a:pt x="4669" y="2356"/>
                </a:lnTo>
                <a:lnTo>
                  <a:pt x="4689" y="2378"/>
                </a:lnTo>
                <a:lnTo>
                  <a:pt x="4713" y="2400"/>
                </a:lnTo>
                <a:lnTo>
                  <a:pt x="4735" y="2420"/>
                </a:lnTo>
                <a:lnTo>
                  <a:pt x="4759" y="2440"/>
                </a:lnTo>
                <a:lnTo>
                  <a:pt x="4785" y="2460"/>
                </a:lnTo>
                <a:lnTo>
                  <a:pt x="4809" y="2476"/>
                </a:lnTo>
                <a:lnTo>
                  <a:pt x="4837" y="2494"/>
                </a:lnTo>
                <a:lnTo>
                  <a:pt x="4863" y="2510"/>
                </a:lnTo>
                <a:lnTo>
                  <a:pt x="4891" y="2524"/>
                </a:lnTo>
                <a:lnTo>
                  <a:pt x="4919" y="2536"/>
                </a:lnTo>
                <a:lnTo>
                  <a:pt x="4949" y="2548"/>
                </a:lnTo>
                <a:lnTo>
                  <a:pt x="4979" y="2560"/>
                </a:lnTo>
                <a:lnTo>
                  <a:pt x="5009" y="2568"/>
                </a:lnTo>
                <a:lnTo>
                  <a:pt x="5039" y="2578"/>
                </a:lnTo>
                <a:lnTo>
                  <a:pt x="5071" y="2584"/>
                </a:lnTo>
                <a:lnTo>
                  <a:pt x="5071" y="4600"/>
                </a:lnTo>
                <a:lnTo>
                  <a:pt x="3899" y="5576"/>
                </a:lnTo>
                <a:lnTo>
                  <a:pt x="3899" y="6388"/>
                </a:lnTo>
                <a:lnTo>
                  <a:pt x="3567" y="6388"/>
                </a:lnTo>
                <a:lnTo>
                  <a:pt x="3567" y="4988"/>
                </a:lnTo>
                <a:lnTo>
                  <a:pt x="4105" y="4526"/>
                </a:lnTo>
                <a:lnTo>
                  <a:pt x="4105" y="3818"/>
                </a:lnTo>
                <a:lnTo>
                  <a:pt x="4105" y="3818"/>
                </a:lnTo>
                <a:lnTo>
                  <a:pt x="4137" y="3810"/>
                </a:lnTo>
                <a:lnTo>
                  <a:pt x="4167" y="3802"/>
                </a:lnTo>
                <a:lnTo>
                  <a:pt x="4197" y="3792"/>
                </a:lnTo>
                <a:lnTo>
                  <a:pt x="4227" y="3782"/>
                </a:lnTo>
                <a:lnTo>
                  <a:pt x="4257" y="3770"/>
                </a:lnTo>
                <a:lnTo>
                  <a:pt x="4285" y="3756"/>
                </a:lnTo>
                <a:lnTo>
                  <a:pt x="4313" y="3742"/>
                </a:lnTo>
                <a:lnTo>
                  <a:pt x="4341" y="3726"/>
                </a:lnTo>
                <a:lnTo>
                  <a:pt x="4367" y="3710"/>
                </a:lnTo>
                <a:lnTo>
                  <a:pt x="4393" y="3692"/>
                </a:lnTo>
                <a:lnTo>
                  <a:pt x="4417" y="3674"/>
                </a:lnTo>
                <a:lnTo>
                  <a:pt x="4441" y="3654"/>
                </a:lnTo>
                <a:lnTo>
                  <a:pt x="4465" y="3634"/>
                </a:lnTo>
                <a:lnTo>
                  <a:pt x="4487" y="3612"/>
                </a:lnTo>
                <a:lnTo>
                  <a:pt x="4507" y="3590"/>
                </a:lnTo>
                <a:lnTo>
                  <a:pt x="4529" y="3566"/>
                </a:lnTo>
                <a:lnTo>
                  <a:pt x="4547" y="3542"/>
                </a:lnTo>
                <a:lnTo>
                  <a:pt x="4565" y="3516"/>
                </a:lnTo>
                <a:lnTo>
                  <a:pt x="4583" y="3490"/>
                </a:lnTo>
                <a:lnTo>
                  <a:pt x="4599" y="3464"/>
                </a:lnTo>
                <a:lnTo>
                  <a:pt x="4615" y="3436"/>
                </a:lnTo>
                <a:lnTo>
                  <a:pt x="4629" y="3408"/>
                </a:lnTo>
                <a:lnTo>
                  <a:pt x="4641" y="3380"/>
                </a:lnTo>
                <a:lnTo>
                  <a:pt x="4653" y="3350"/>
                </a:lnTo>
                <a:lnTo>
                  <a:pt x="4663" y="3320"/>
                </a:lnTo>
                <a:lnTo>
                  <a:pt x="4673" y="3290"/>
                </a:lnTo>
                <a:lnTo>
                  <a:pt x="4681" y="3258"/>
                </a:lnTo>
                <a:lnTo>
                  <a:pt x="4687" y="3228"/>
                </a:lnTo>
                <a:lnTo>
                  <a:pt x="4691" y="3196"/>
                </a:lnTo>
                <a:lnTo>
                  <a:pt x="4695" y="3162"/>
                </a:lnTo>
                <a:lnTo>
                  <a:pt x="4697" y="3130"/>
                </a:lnTo>
                <a:lnTo>
                  <a:pt x="4699" y="3096"/>
                </a:lnTo>
                <a:lnTo>
                  <a:pt x="4699" y="3096"/>
                </a:lnTo>
                <a:lnTo>
                  <a:pt x="4697" y="3058"/>
                </a:lnTo>
                <a:lnTo>
                  <a:pt x="4695" y="3022"/>
                </a:lnTo>
                <a:lnTo>
                  <a:pt x="4689" y="2984"/>
                </a:lnTo>
                <a:lnTo>
                  <a:pt x="4683" y="2948"/>
                </a:lnTo>
                <a:lnTo>
                  <a:pt x="4675" y="2912"/>
                </a:lnTo>
                <a:lnTo>
                  <a:pt x="4665" y="2878"/>
                </a:lnTo>
                <a:lnTo>
                  <a:pt x="4653" y="2844"/>
                </a:lnTo>
                <a:lnTo>
                  <a:pt x="4641" y="2810"/>
                </a:lnTo>
                <a:lnTo>
                  <a:pt x="4625" y="2778"/>
                </a:lnTo>
                <a:lnTo>
                  <a:pt x="4609" y="2746"/>
                </a:lnTo>
                <a:lnTo>
                  <a:pt x="4591" y="2716"/>
                </a:lnTo>
                <a:lnTo>
                  <a:pt x="4573" y="2686"/>
                </a:lnTo>
                <a:lnTo>
                  <a:pt x="4551" y="2656"/>
                </a:lnTo>
                <a:lnTo>
                  <a:pt x="4531" y="2630"/>
                </a:lnTo>
                <a:lnTo>
                  <a:pt x="4507" y="2602"/>
                </a:lnTo>
                <a:lnTo>
                  <a:pt x="4483" y="2576"/>
                </a:lnTo>
                <a:lnTo>
                  <a:pt x="4457" y="2552"/>
                </a:lnTo>
                <a:lnTo>
                  <a:pt x="4431" y="2530"/>
                </a:lnTo>
                <a:lnTo>
                  <a:pt x="4403" y="2508"/>
                </a:lnTo>
                <a:lnTo>
                  <a:pt x="4373" y="2486"/>
                </a:lnTo>
                <a:lnTo>
                  <a:pt x="4343" y="2468"/>
                </a:lnTo>
                <a:lnTo>
                  <a:pt x="4313" y="2450"/>
                </a:lnTo>
                <a:lnTo>
                  <a:pt x="4281" y="2434"/>
                </a:lnTo>
                <a:lnTo>
                  <a:pt x="4249" y="2420"/>
                </a:lnTo>
                <a:lnTo>
                  <a:pt x="4215" y="2406"/>
                </a:lnTo>
                <a:lnTo>
                  <a:pt x="4181" y="2394"/>
                </a:lnTo>
                <a:lnTo>
                  <a:pt x="4147" y="2384"/>
                </a:lnTo>
                <a:lnTo>
                  <a:pt x="4111" y="2376"/>
                </a:lnTo>
                <a:lnTo>
                  <a:pt x="4075" y="2370"/>
                </a:lnTo>
                <a:lnTo>
                  <a:pt x="4037" y="2366"/>
                </a:lnTo>
                <a:lnTo>
                  <a:pt x="4001" y="2362"/>
                </a:lnTo>
                <a:lnTo>
                  <a:pt x="3963" y="2362"/>
                </a:lnTo>
                <a:lnTo>
                  <a:pt x="3963" y="2362"/>
                </a:lnTo>
                <a:lnTo>
                  <a:pt x="3925" y="2362"/>
                </a:lnTo>
                <a:lnTo>
                  <a:pt x="3887" y="2366"/>
                </a:lnTo>
                <a:lnTo>
                  <a:pt x="3851" y="2370"/>
                </a:lnTo>
                <a:lnTo>
                  <a:pt x="3815" y="2376"/>
                </a:lnTo>
                <a:lnTo>
                  <a:pt x="3779" y="2384"/>
                </a:lnTo>
                <a:lnTo>
                  <a:pt x="3745" y="2394"/>
                </a:lnTo>
                <a:lnTo>
                  <a:pt x="3711" y="2406"/>
                </a:lnTo>
                <a:lnTo>
                  <a:pt x="3677" y="2420"/>
                </a:lnTo>
                <a:lnTo>
                  <a:pt x="3645" y="2434"/>
                </a:lnTo>
                <a:lnTo>
                  <a:pt x="3613" y="2450"/>
                </a:lnTo>
                <a:lnTo>
                  <a:pt x="3581" y="2468"/>
                </a:lnTo>
                <a:lnTo>
                  <a:pt x="3553" y="2486"/>
                </a:lnTo>
                <a:lnTo>
                  <a:pt x="3523" y="2508"/>
                </a:lnTo>
                <a:lnTo>
                  <a:pt x="3495" y="2530"/>
                </a:lnTo>
                <a:lnTo>
                  <a:pt x="3469" y="2552"/>
                </a:lnTo>
                <a:lnTo>
                  <a:pt x="3443" y="2576"/>
                </a:lnTo>
                <a:lnTo>
                  <a:pt x="3419" y="2602"/>
                </a:lnTo>
                <a:lnTo>
                  <a:pt x="3395" y="2630"/>
                </a:lnTo>
                <a:lnTo>
                  <a:pt x="3373" y="2656"/>
                </a:lnTo>
                <a:lnTo>
                  <a:pt x="3353" y="2686"/>
                </a:lnTo>
                <a:lnTo>
                  <a:pt x="3334" y="2716"/>
                </a:lnTo>
                <a:lnTo>
                  <a:pt x="3316" y="2746"/>
                </a:lnTo>
                <a:lnTo>
                  <a:pt x="3300" y="2778"/>
                </a:lnTo>
                <a:lnTo>
                  <a:pt x="3284" y="2810"/>
                </a:lnTo>
                <a:lnTo>
                  <a:pt x="3272" y="2844"/>
                </a:lnTo>
                <a:lnTo>
                  <a:pt x="3260" y="2878"/>
                </a:lnTo>
                <a:lnTo>
                  <a:pt x="3250" y="2912"/>
                </a:lnTo>
                <a:lnTo>
                  <a:pt x="3242" y="2948"/>
                </a:lnTo>
                <a:lnTo>
                  <a:pt x="3236" y="2984"/>
                </a:lnTo>
                <a:lnTo>
                  <a:pt x="3230" y="3022"/>
                </a:lnTo>
                <a:lnTo>
                  <a:pt x="3228" y="3058"/>
                </a:lnTo>
                <a:lnTo>
                  <a:pt x="3226" y="3096"/>
                </a:lnTo>
                <a:lnTo>
                  <a:pt x="3226" y="3096"/>
                </a:lnTo>
                <a:lnTo>
                  <a:pt x="3228" y="3130"/>
                </a:lnTo>
                <a:lnTo>
                  <a:pt x="3230" y="3162"/>
                </a:lnTo>
                <a:lnTo>
                  <a:pt x="3234" y="3196"/>
                </a:lnTo>
                <a:lnTo>
                  <a:pt x="3238" y="3228"/>
                </a:lnTo>
                <a:lnTo>
                  <a:pt x="3244" y="3258"/>
                </a:lnTo>
                <a:lnTo>
                  <a:pt x="3252" y="3290"/>
                </a:lnTo>
                <a:lnTo>
                  <a:pt x="3262" y="3320"/>
                </a:lnTo>
                <a:lnTo>
                  <a:pt x="3272" y="3350"/>
                </a:lnTo>
                <a:lnTo>
                  <a:pt x="3284" y="3380"/>
                </a:lnTo>
                <a:lnTo>
                  <a:pt x="3296" y="3408"/>
                </a:lnTo>
                <a:lnTo>
                  <a:pt x="3310" y="3436"/>
                </a:lnTo>
                <a:lnTo>
                  <a:pt x="3326" y="3464"/>
                </a:lnTo>
                <a:lnTo>
                  <a:pt x="3343" y="3490"/>
                </a:lnTo>
                <a:lnTo>
                  <a:pt x="3359" y="3516"/>
                </a:lnTo>
                <a:lnTo>
                  <a:pt x="3379" y="3542"/>
                </a:lnTo>
                <a:lnTo>
                  <a:pt x="3397" y="3566"/>
                </a:lnTo>
                <a:lnTo>
                  <a:pt x="3417" y="3590"/>
                </a:lnTo>
                <a:lnTo>
                  <a:pt x="3439" y="3612"/>
                </a:lnTo>
                <a:lnTo>
                  <a:pt x="3461" y="3634"/>
                </a:lnTo>
                <a:lnTo>
                  <a:pt x="3485" y="3654"/>
                </a:lnTo>
                <a:lnTo>
                  <a:pt x="3509" y="3674"/>
                </a:lnTo>
                <a:lnTo>
                  <a:pt x="3533" y="3692"/>
                </a:lnTo>
                <a:lnTo>
                  <a:pt x="3559" y="3710"/>
                </a:lnTo>
                <a:lnTo>
                  <a:pt x="3585" y="3726"/>
                </a:lnTo>
                <a:lnTo>
                  <a:pt x="3613" y="3742"/>
                </a:lnTo>
                <a:lnTo>
                  <a:pt x="3641" y="3756"/>
                </a:lnTo>
                <a:lnTo>
                  <a:pt x="3669" y="3770"/>
                </a:lnTo>
                <a:lnTo>
                  <a:pt x="3699" y="3782"/>
                </a:lnTo>
                <a:lnTo>
                  <a:pt x="3729" y="3792"/>
                </a:lnTo>
                <a:lnTo>
                  <a:pt x="3759" y="3802"/>
                </a:lnTo>
                <a:lnTo>
                  <a:pt x="3789" y="3810"/>
                </a:lnTo>
                <a:lnTo>
                  <a:pt x="3821" y="3818"/>
                </a:lnTo>
                <a:lnTo>
                  <a:pt x="3821" y="4394"/>
                </a:lnTo>
                <a:lnTo>
                  <a:pt x="3282" y="4858"/>
                </a:lnTo>
                <a:lnTo>
                  <a:pt x="3282" y="6388"/>
                </a:lnTo>
                <a:lnTo>
                  <a:pt x="2948" y="6388"/>
                </a:lnTo>
                <a:lnTo>
                  <a:pt x="2856" y="2456"/>
                </a:lnTo>
                <a:lnTo>
                  <a:pt x="2856" y="2456"/>
                </a:lnTo>
                <a:lnTo>
                  <a:pt x="2888" y="2448"/>
                </a:lnTo>
                <a:lnTo>
                  <a:pt x="2918" y="2440"/>
                </a:lnTo>
                <a:lnTo>
                  <a:pt x="2948" y="2430"/>
                </a:lnTo>
                <a:lnTo>
                  <a:pt x="2978" y="2420"/>
                </a:lnTo>
                <a:lnTo>
                  <a:pt x="3008" y="2408"/>
                </a:lnTo>
                <a:lnTo>
                  <a:pt x="3036" y="2394"/>
                </a:lnTo>
                <a:lnTo>
                  <a:pt x="3064" y="2380"/>
                </a:lnTo>
                <a:lnTo>
                  <a:pt x="3090" y="2364"/>
                </a:lnTo>
                <a:lnTo>
                  <a:pt x="3116" y="2348"/>
                </a:lnTo>
                <a:lnTo>
                  <a:pt x="3142" y="2330"/>
                </a:lnTo>
                <a:lnTo>
                  <a:pt x="3168" y="2310"/>
                </a:lnTo>
                <a:lnTo>
                  <a:pt x="3190" y="2292"/>
                </a:lnTo>
                <a:lnTo>
                  <a:pt x="3214" y="2270"/>
                </a:lnTo>
                <a:lnTo>
                  <a:pt x="3236" y="2248"/>
                </a:lnTo>
                <a:lnTo>
                  <a:pt x="3258" y="2226"/>
                </a:lnTo>
                <a:lnTo>
                  <a:pt x="3278" y="2202"/>
                </a:lnTo>
                <a:lnTo>
                  <a:pt x="3296" y="2178"/>
                </a:lnTo>
                <a:lnTo>
                  <a:pt x="3316" y="2154"/>
                </a:lnTo>
                <a:lnTo>
                  <a:pt x="3332" y="2128"/>
                </a:lnTo>
                <a:lnTo>
                  <a:pt x="3349" y="2102"/>
                </a:lnTo>
                <a:lnTo>
                  <a:pt x="3365" y="2074"/>
                </a:lnTo>
                <a:lnTo>
                  <a:pt x="3379" y="2046"/>
                </a:lnTo>
                <a:lnTo>
                  <a:pt x="3391" y="2016"/>
                </a:lnTo>
                <a:lnTo>
                  <a:pt x="3403" y="1988"/>
                </a:lnTo>
                <a:lnTo>
                  <a:pt x="3413" y="1958"/>
                </a:lnTo>
                <a:lnTo>
                  <a:pt x="3421" y="1928"/>
                </a:lnTo>
                <a:lnTo>
                  <a:pt x="3429" y="1896"/>
                </a:lnTo>
                <a:lnTo>
                  <a:pt x="3435" y="1864"/>
                </a:lnTo>
                <a:lnTo>
                  <a:pt x="3441" y="1832"/>
                </a:lnTo>
                <a:lnTo>
                  <a:pt x="3445" y="1800"/>
                </a:lnTo>
                <a:lnTo>
                  <a:pt x="3447" y="1768"/>
                </a:lnTo>
                <a:lnTo>
                  <a:pt x="3447" y="1734"/>
                </a:lnTo>
                <a:lnTo>
                  <a:pt x="3447" y="1734"/>
                </a:lnTo>
                <a:lnTo>
                  <a:pt x="3447" y="1696"/>
                </a:lnTo>
                <a:lnTo>
                  <a:pt x="3443" y="1660"/>
                </a:lnTo>
                <a:lnTo>
                  <a:pt x="3439" y="1622"/>
                </a:lnTo>
                <a:lnTo>
                  <a:pt x="3433" y="1586"/>
                </a:lnTo>
                <a:lnTo>
                  <a:pt x="3425" y="1552"/>
                </a:lnTo>
                <a:lnTo>
                  <a:pt x="3415" y="1516"/>
                </a:lnTo>
                <a:lnTo>
                  <a:pt x="3403" y="1482"/>
                </a:lnTo>
                <a:lnTo>
                  <a:pt x="3389" y="1448"/>
                </a:lnTo>
                <a:lnTo>
                  <a:pt x="3375" y="1416"/>
                </a:lnTo>
                <a:lnTo>
                  <a:pt x="3359" y="1384"/>
                </a:lnTo>
                <a:lnTo>
                  <a:pt x="3341" y="1354"/>
                </a:lnTo>
                <a:lnTo>
                  <a:pt x="3320" y="1324"/>
                </a:lnTo>
                <a:lnTo>
                  <a:pt x="3300" y="1294"/>
                </a:lnTo>
                <a:lnTo>
                  <a:pt x="3278" y="1268"/>
                </a:lnTo>
                <a:lnTo>
                  <a:pt x="3256" y="1240"/>
                </a:lnTo>
                <a:lnTo>
                  <a:pt x="3230" y="1214"/>
                </a:lnTo>
                <a:lnTo>
                  <a:pt x="3206" y="1190"/>
                </a:lnTo>
                <a:lnTo>
                  <a:pt x="3178" y="1168"/>
                </a:lnTo>
                <a:lnTo>
                  <a:pt x="3150" y="1146"/>
                </a:lnTo>
                <a:lnTo>
                  <a:pt x="3122" y="1126"/>
                </a:lnTo>
                <a:lnTo>
                  <a:pt x="3092" y="1106"/>
                </a:lnTo>
                <a:lnTo>
                  <a:pt x="3062" y="1088"/>
                </a:lnTo>
                <a:lnTo>
                  <a:pt x="3030" y="1072"/>
                </a:lnTo>
                <a:lnTo>
                  <a:pt x="2998" y="1058"/>
                </a:lnTo>
                <a:lnTo>
                  <a:pt x="2964" y="1044"/>
                </a:lnTo>
                <a:lnTo>
                  <a:pt x="2930" y="1032"/>
                </a:lnTo>
                <a:lnTo>
                  <a:pt x="2894" y="1022"/>
                </a:lnTo>
                <a:lnTo>
                  <a:pt x="2860" y="1014"/>
                </a:lnTo>
                <a:lnTo>
                  <a:pt x="2824" y="1008"/>
                </a:lnTo>
                <a:lnTo>
                  <a:pt x="2786" y="1004"/>
                </a:lnTo>
                <a:lnTo>
                  <a:pt x="2750" y="1000"/>
                </a:lnTo>
                <a:lnTo>
                  <a:pt x="2712" y="1000"/>
                </a:lnTo>
                <a:lnTo>
                  <a:pt x="2712" y="1000"/>
                </a:lnTo>
                <a:lnTo>
                  <a:pt x="2674" y="1000"/>
                </a:lnTo>
                <a:lnTo>
                  <a:pt x="2636" y="1004"/>
                </a:lnTo>
                <a:lnTo>
                  <a:pt x="2600" y="1008"/>
                </a:lnTo>
                <a:lnTo>
                  <a:pt x="2564" y="1014"/>
                </a:lnTo>
                <a:lnTo>
                  <a:pt x="2528" y="1022"/>
                </a:lnTo>
                <a:lnTo>
                  <a:pt x="2492" y="1032"/>
                </a:lnTo>
                <a:lnTo>
                  <a:pt x="2458" y="1044"/>
                </a:lnTo>
                <a:lnTo>
                  <a:pt x="2426" y="1058"/>
                </a:lnTo>
                <a:lnTo>
                  <a:pt x="2392" y="1072"/>
                </a:lnTo>
                <a:lnTo>
                  <a:pt x="2362" y="1088"/>
                </a:lnTo>
                <a:lnTo>
                  <a:pt x="2330" y="1106"/>
                </a:lnTo>
                <a:lnTo>
                  <a:pt x="2300" y="1126"/>
                </a:lnTo>
                <a:lnTo>
                  <a:pt x="2272" y="1146"/>
                </a:lnTo>
                <a:lnTo>
                  <a:pt x="2244" y="1168"/>
                </a:lnTo>
                <a:lnTo>
                  <a:pt x="2218" y="1190"/>
                </a:lnTo>
                <a:lnTo>
                  <a:pt x="2192" y="1214"/>
                </a:lnTo>
                <a:lnTo>
                  <a:pt x="2168" y="1240"/>
                </a:lnTo>
                <a:lnTo>
                  <a:pt x="2144" y="1268"/>
                </a:lnTo>
                <a:lnTo>
                  <a:pt x="2122" y="1294"/>
                </a:lnTo>
                <a:lnTo>
                  <a:pt x="2102" y="1324"/>
                </a:lnTo>
                <a:lnTo>
                  <a:pt x="2082" y="1354"/>
                </a:lnTo>
                <a:lnTo>
                  <a:pt x="2066" y="1384"/>
                </a:lnTo>
                <a:lnTo>
                  <a:pt x="2048" y="1416"/>
                </a:lnTo>
                <a:lnTo>
                  <a:pt x="2034" y="1448"/>
                </a:lnTo>
                <a:lnTo>
                  <a:pt x="2020" y="1482"/>
                </a:lnTo>
                <a:lnTo>
                  <a:pt x="2010" y="1516"/>
                </a:lnTo>
                <a:lnTo>
                  <a:pt x="2000" y="1552"/>
                </a:lnTo>
                <a:lnTo>
                  <a:pt x="1992" y="1586"/>
                </a:lnTo>
                <a:lnTo>
                  <a:pt x="1984" y="1622"/>
                </a:lnTo>
                <a:lnTo>
                  <a:pt x="1980" y="1660"/>
                </a:lnTo>
                <a:lnTo>
                  <a:pt x="1978" y="1696"/>
                </a:lnTo>
                <a:lnTo>
                  <a:pt x="1976" y="1734"/>
                </a:lnTo>
                <a:lnTo>
                  <a:pt x="1976" y="1734"/>
                </a:lnTo>
                <a:lnTo>
                  <a:pt x="1976" y="1768"/>
                </a:lnTo>
                <a:lnTo>
                  <a:pt x="1980" y="1800"/>
                </a:lnTo>
                <a:lnTo>
                  <a:pt x="1982" y="1834"/>
                </a:lnTo>
                <a:lnTo>
                  <a:pt x="1988" y="1866"/>
                </a:lnTo>
                <a:lnTo>
                  <a:pt x="1994" y="1898"/>
                </a:lnTo>
                <a:lnTo>
                  <a:pt x="2002" y="1928"/>
                </a:lnTo>
                <a:lnTo>
                  <a:pt x="2012" y="1958"/>
                </a:lnTo>
                <a:lnTo>
                  <a:pt x="2022" y="1990"/>
                </a:lnTo>
                <a:lnTo>
                  <a:pt x="2034" y="2018"/>
                </a:lnTo>
                <a:lnTo>
                  <a:pt x="2046" y="2048"/>
                </a:lnTo>
                <a:lnTo>
                  <a:pt x="2060" y="2076"/>
                </a:lnTo>
                <a:lnTo>
                  <a:pt x="2076" y="2102"/>
                </a:lnTo>
                <a:lnTo>
                  <a:pt x="2092" y="2130"/>
                </a:lnTo>
                <a:lnTo>
                  <a:pt x="2110" y="2156"/>
                </a:lnTo>
                <a:lnTo>
                  <a:pt x="2128" y="2180"/>
                </a:lnTo>
                <a:lnTo>
                  <a:pt x="2146" y="2204"/>
                </a:lnTo>
                <a:lnTo>
                  <a:pt x="2168" y="2228"/>
                </a:lnTo>
                <a:lnTo>
                  <a:pt x="2188" y="2252"/>
                </a:lnTo>
                <a:lnTo>
                  <a:pt x="2212" y="2272"/>
                </a:lnTo>
                <a:lnTo>
                  <a:pt x="2234" y="2294"/>
                </a:lnTo>
                <a:lnTo>
                  <a:pt x="2258" y="2314"/>
                </a:lnTo>
                <a:lnTo>
                  <a:pt x="2284" y="2332"/>
                </a:lnTo>
                <a:lnTo>
                  <a:pt x="2310" y="2350"/>
                </a:lnTo>
                <a:lnTo>
                  <a:pt x="2336" y="2366"/>
                </a:lnTo>
                <a:lnTo>
                  <a:pt x="2364" y="2382"/>
                </a:lnTo>
                <a:lnTo>
                  <a:pt x="2392" y="2396"/>
                </a:lnTo>
                <a:lnTo>
                  <a:pt x="2420" y="2410"/>
                </a:lnTo>
                <a:lnTo>
                  <a:pt x="2450" y="2422"/>
                </a:lnTo>
                <a:lnTo>
                  <a:pt x="2480" y="2432"/>
                </a:lnTo>
                <a:lnTo>
                  <a:pt x="2510" y="2442"/>
                </a:lnTo>
                <a:lnTo>
                  <a:pt x="2540" y="2450"/>
                </a:lnTo>
                <a:lnTo>
                  <a:pt x="2572" y="2456"/>
                </a:lnTo>
                <a:lnTo>
                  <a:pt x="2662" y="6388"/>
                </a:lnTo>
                <a:lnTo>
                  <a:pt x="2332" y="6388"/>
                </a:lnTo>
                <a:lnTo>
                  <a:pt x="2332" y="4562"/>
                </a:lnTo>
                <a:lnTo>
                  <a:pt x="1724" y="3834"/>
                </a:lnTo>
                <a:lnTo>
                  <a:pt x="1724" y="3834"/>
                </a:lnTo>
                <a:lnTo>
                  <a:pt x="1774" y="3812"/>
                </a:lnTo>
                <a:lnTo>
                  <a:pt x="1824" y="3786"/>
                </a:lnTo>
                <a:lnTo>
                  <a:pt x="1870" y="3758"/>
                </a:lnTo>
                <a:lnTo>
                  <a:pt x="1914" y="3726"/>
                </a:lnTo>
                <a:lnTo>
                  <a:pt x="1956" y="3690"/>
                </a:lnTo>
                <a:lnTo>
                  <a:pt x="1994" y="3652"/>
                </a:lnTo>
                <a:lnTo>
                  <a:pt x="2030" y="3612"/>
                </a:lnTo>
                <a:lnTo>
                  <a:pt x="2064" y="3568"/>
                </a:lnTo>
                <a:lnTo>
                  <a:pt x="2092" y="3522"/>
                </a:lnTo>
                <a:lnTo>
                  <a:pt x="2120" y="3474"/>
                </a:lnTo>
                <a:lnTo>
                  <a:pt x="2142" y="3424"/>
                </a:lnTo>
                <a:lnTo>
                  <a:pt x="2160" y="3372"/>
                </a:lnTo>
                <a:lnTo>
                  <a:pt x="2176" y="3318"/>
                </a:lnTo>
                <a:lnTo>
                  <a:pt x="2188" y="3262"/>
                </a:lnTo>
                <a:lnTo>
                  <a:pt x="2194" y="3206"/>
                </a:lnTo>
                <a:lnTo>
                  <a:pt x="2196" y="3148"/>
                </a:lnTo>
                <a:lnTo>
                  <a:pt x="2196" y="3148"/>
                </a:lnTo>
                <a:lnTo>
                  <a:pt x="2196" y="3110"/>
                </a:lnTo>
                <a:lnTo>
                  <a:pt x="2192" y="3072"/>
                </a:lnTo>
                <a:lnTo>
                  <a:pt x="2188" y="3036"/>
                </a:lnTo>
                <a:lnTo>
                  <a:pt x="2182" y="3000"/>
                </a:lnTo>
                <a:lnTo>
                  <a:pt x="2172" y="2964"/>
                </a:lnTo>
                <a:lnTo>
                  <a:pt x="2162" y="2930"/>
                </a:lnTo>
                <a:lnTo>
                  <a:pt x="2152" y="2896"/>
                </a:lnTo>
                <a:lnTo>
                  <a:pt x="2138" y="2862"/>
                </a:lnTo>
                <a:lnTo>
                  <a:pt x="2124" y="2830"/>
                </a:lnTo>
                <a:lnTo>
                  <a:pt x="2108" y="2798"/>
                </a:lnTo>
                <a:lnTo>
                  <a:pt x="2090" y="2766"/>
                </a:lnTo>
                <a:lnTo>
                  <a:pt x="2070" y="2738"/>
                </a:lnTo>
                <a:lnTo>
                  <a:pt x="2050" y="2708"/>
                </a:lnTo>
                <a:lnTo>
                  <a:pt x="2028" y="2680"/>
                </a:lnTo>
                <a:lnTo>
                  <a:pt x="2004" y="2654"/>
                </a:lnTo>
                <a:lnTo>
                  <a:pt x="1980" y="2628"/>
                </a:lnTo>
                <a:lnTo>
                  <a:pt x="1954" y="2604"/>
                </a:lnTo>
                <a:lnTo>
                  <a:pt x="1928" y="2580"/>
                </a:lnTo>
                <a:lnTo>
                  <a:pt x="1900" y="2558"/>
                </a:lnTo>
                <a:lnTo>
                  <a:pt x="1872" y="2538"/>
                </a:lnTo>
                <a:lnTo>
                  <a:pt x="1842" y="2520"/>
                </a:lnTo>
                <a:lnTo>
                  <a:pt x="1810" y="2502"/>
                </a:lnTo>
                <a:lnTo>
                  <a:pt x="1780" y="2486"/>
                </a:lnTo>
                <a:lnTo>
                  <a:pt x="1746" y="2470"/>
                </a:lnTo>
                <a:lnTo>
                  <a:pt x="1714" y="2458"/>
                </a:lnTo>
                <a:lnTo>
                  <a:pt x="1680" y="2446"/>
                </a:lnTo>
                <a:lnTo>
                  <a:pt x="1644" y="2436"/>
                </a:lnTo>
                <a:lnTo>
                  <a:pt x="1608" y="2428"/>
                </a:lnTo>
                <a:lnTo>
                  <a:pt x="1572" y="2422"/>
                </a:lnTo>
                <a:lnTo>
                  <a:pt x="1536" y="2416"/>
                </a:lnTo>
                <a:lnTo>
                  <a:pt x="1498" y="2414"/>
                </a:lnTo>
                <a:lnTo>
                  <a:pt x="1460" y="2412"/>
                </a:lnTo>
                <a:lnTo>
                  <a:pt x="1460" y="2412"/>
                </a:lnTo>
                <a:lnTo>
                  <a:pt x="1424" y="2414"/>
                </a:lnTo>
                <a:lnTo>
                  <a:pt x="1386" y="2416"/>
                </a:lnTo>
                <a:lnTo>
                  <a:pt x="1348" y="2422"/>
                </a:lnTo>
                <a:lnTo>
                  <a:pt x="1312" y="2428"/>
                </a:lnTo>
                <a:lnTo>
                  <a:pt x="1278" y="2436"/>
                </a:lnTo>
                <a:lnTo>
                  <a:pt x="1242" y="2446"/>
                </a:lnTo>
                <a:lnTo>
                  <a:pt x="1208" y="2458"/>
                </a:lnTo>
                <a:lnTo>
                  <a:pt x="1174" y="2470"/>
                </a:lnTo>
                <a:lnTo>
                  <a:pt x="1142" y="2486"/>
                </a:lnTo>
                <a:lnTo>
                  <a:pt x="1110" y="2502"/>
                </a:lnTo>
                <a:lnTo>
                  <a:pt x="1080" y="2520"/>
                </a:lnTo>
                <a:lnTo>
                  <a:pt x="1050" y="2538"/>
                </a:lnTo>
                <a:lnTo>
                  <a:pt x="1022" y="2558"/>
                </a:lnTo>
                <a:lnTo>
                  <a:pt x="994" y="2580"/>
                </a:lnTo>
                <a:lnTo>
                  <a:pt x="966" y="2604"/>
                </a:lnTo>
                <a:lnTo>
                  <a:pt x="942" y="2628"/>
                </a:lnTo>
                <a:lnTo>
                  <a:pt x="916" y="2654"/>
                </a:lnTo>
                <a:lnTo>
                  <a:pt x="894" y="2680"/>
                </a:lnTo>
                <a:lnTo>
                  <a:pt x="872" y="2708"/>
                </a:lnTo>
                <a:lnTo>
                  <a:pt x="852" y="2738"/>
                </a:lnTo>
                <a:lnTo>
                  <a:pt x="832" y="2766"/>
                </a:lnTo>
                <a:lnTo>
                  <a:pt x="814" y="2798"/>
                </a:lnTo>
                <a:lnTo>
                  <a:pt x="798" y="2830"/>
                </a:lnTo>
                <a:lnTo>
                  <a:pt x="784" y="2862"/>
                </a:lnTo>
                <a:lnTo>
                  <a:pt x="770" y="2896"/>
                </a:lnTo>
                <a:lnTo>
                  <a:pt x="758" y="2930"/>
                </a:lnTo>
                <a:lnTo>
                  <a:pt x="748" y="2964"/>
                </a:lnTo>
                <a:lnTo>
                  <a:pt x="740" y="3000"/>
                </a:lnTo>
                <a:lnTo>
                  <a:pt x="734" y="3036"/>
                </a:lnTo>
                <a:lnTo>
                  <a:pt x="730" y="3072"/>
                </a:lnTo>
                <a:lnTo>
                  <a:pt x="726" y="3110"/>
                </a:lnTo>
                <a:lnTo>
                  <a:pt x="726" y="3148"/>
                </a:lnTo>
                <a:lnTo>
                  <a:pt x="726" y="3148"/>
                </a:lnTo>
                <a:lnTo>
                  <a:pt x="726" y="3184"/>
                </a:lnTo>
                <a:lnTo>
                  <a:pt x="730" y="3218"/>
                </a:lnTo>
                <a:lnTo>
                  <a:pt x="734" y="3254"/>
                </a:lnTo>
                <a:lnTo>
                  <a:pt x="738" y="3288"/>
                </a:lnTo>
                <a:lnTo>
                  <a:pt x="746" y="3322"/>
                </a:lnTo>
                <a:lnTo>
                  <a:pt x="756" y="3354"/>
                </a:lnTo>
                <a:lnTo>
                  <a:pt x="766" y="3386"/>
                </a:lnTo>
                <a:lnTo>
                  <a:pt x="778" y="3418"/>
                </a:lnTo>
                <a:lnTo>
                  <a:pt x="790" y="3450"/>
                </a:lnTo>
                <a:lnTo>
                  <a:pt x="804" y="3480"/>
                </a:lnTo>
                <a:lnTo>
                  <a:pt x="820" y="3510"/>
                </a:lnTo>
                <a:lnTo>
                  <a:pt x="838" y="3538"/>
                </a:lnTo>
                <a:lnTo>
                  <a:pt x="856" y="3566"/>
                </a:lnTo>
                <a:lnTo>
                  <a:pt x="876" y="3592"/>
                </a:lnTo>
                <a:lnTo>
                  <a:pt x="896" y="3618"/>
                </a:lnTo>
                <a:lnTo>
                  <a:pt x="918" y="3644"/>
                </a:lnTo>
                <a:lnTo>
                  <a:pt x="942" y="3668"/>
                </a:lnTo>
                <a:lnTo>
                  <a:pt x="966" y="3690"/>
                </a:lnTo>
                <a:lnTo>
                  <a:pt x="990" y="3712"/>
                </a:lnTo>
                <a:lnTo>
                  <a:pt x="1016" y="3734"/>
                </a:lnTo>
                <a:lnTo>
                  <a:pt x="1044" y="3752"/>
                </a:lnTo>
                <a:lnTo>
                  <a:pt x="1072" y="3772"/>
                </a:lnTo>
                <a:lnTo>
                  <a:pt x="1100" y="3788"/>
                </a:lnTo>
                <a:lnTo>
                  <a:pt x="1130" y="3804"/>
                </a:lnTo>
                <a:lnTo>
                  <a:pt x="1160" y="3818"/>
                </a:lnTo>
                <a:lnTo>
                  <a:pt x="1192" y="3832"/>
                </a:lnTo>
                <a:lnTo>
                  <a:pt x="1224" y="3844"/>
                </a:lnTo>
                <a:lnTo>
                  <a:pt x="1256" y="3854"/>
                </a:lnTo>
                <a:lnTo>
                  <a:pt x="1288" y="3862"/>
                </a:lnTo>
                <a:lnTo>
                  <a:pt x="1322" y="3870"/>
                </a:lnTo>
                <a:lnTo>
                  <a:pt x="1356" y="3876"/>
                </a:lnTo>
                <a:lnTo>
                  <a:pt x="1392" y="3880"/>
                </a:lnTo>
                <a:lnTo>
                  <a:pt x="2048" y="4666"/>
                </a:lnTo>
                <a:lnTo>
                  <a:pt x="2048" y="6388"/>
                </a:lnTo>
                <a:lnTo>
                  <a:pt x="284" y="6388"/>
                </a:lnTo>
                <a:lnTo>
                  <a:pt x="284" y="284"/>
                </a:lnTo>
                <a:lnTo>
                  <a:pt x="6389" y="284"/>
                </a:lnTo>
                <a:lnTo>
                  <a:pt x="6389" y="6388"/>
                </a:lnTo>
                <a:close/>
                <a:moveTo>
                  <a:pt x="5213" y="2314"/>
                </a:moveTo>
                <a:lnTo>
                  <a:pt x="5213" y="2314"/>
                </a:lnTo>
                <a:lnTo>
                  <a:pt x="5167" y="2312"/>
                </a:lnTo>
                <a:lnTo>
                  <a:pt x="5123" y="2304"/>
                </a:lnTo>
                <a:lnTo>
                  <a:pt x="5079" y="2294"/>
                </a:lnTo>
                <a:lnTo>
                  <a:pt x="5039" y="2278"/>
                </a:lnTo>
                <a:lnTo>
                  <a:pt x="4999" y="2260"/>
                </a:lnTo>
                <a:lnTo>
                  <a:pt x="4961" y="2236"/>
                </a:lnTo>
                <a:lnTo>
                  <a:pt x="4927" y="2210"/>
                </a:lnTo>
                <a:lnTo>
                  <a:pt x="4895" y="2182"/>
                </a:lnTo>
                <a:lnTo>
                  <a:pt x="4865" y="2150"/>
                </a:lnTo>
                <a:lnTo>
                  <a:pt x="4839" y="2114"/>
                </a:lnTo>
                <a:lnTo>
                  <a:pt x="4817" y="2078"/>
                </a:lnTo>
                <a:lnTo>
                  <a:pt x="4799" y="2038"/>
                </a:lnTo>
                <a:lnTo>
                  <a:pt x="4783" y="1996"/>
                </a:lnTo>
                <a:lnTo>
                  <a:pt x="4771" y="1954"/>
                </a:lnTo>
                <a:lnTo>
                  <a:pt x="4765" y="1910"/>
                </a:lnTo>
                <a:lnTo>
                  <a:pt x="4763" y="1864"/>
                </a:lnTo>
                <a:lnTo>
                  <a:pt x="4763" y="1864"/>
                </a:lnTo>
                <a:lnTo>
                  <a:pt x="4765" y="1818"/>
                </a:lnTo>
                <a:lnTo>
                  <a:pt x="4771" y="1772"/>
                </a:lnTo>
                <a:lnTo>
                  <a:pt x="4783" y="1730"/>
                </a:lnTo>
                <a:lnTo>
                  <a:pt x="4799" y="1688"/>
                </a:lnTo>
                <a:lnTo>
                  <a:pt x="4817" y="1648"/>
                </a:lnTo>
                <a:lnTo>
                  <a:pt x="4839" y="1612"/>
                </a:lnTo>
                <a:lnTo>
                  <a:pt x="4865" y="1576"/>
                </a:lnTo>
                <a:lnTo>
                  <a:pt x="4895" y="1544"/>
                </a:lnTo>
                <a:lnTo>
                  <a:pt x="4927" y="1516"/>
                </a:lnTo>
                <a:lnTo>
                  <a:pt x="4961" y="1490"/>
                </a:lnTo>
                <a:lnTo>
                  <a:pt x="4999" y="1466"/>
                </a:lnTo>
                <a:lnTo>
                  <a:pt x="5039" y="1448"/>
                </a:lnTo>
                <a:lnTo>
                  <a:pt x="5079" y="1432"/>
                </a:lnTo>
                <a:lnTo>
                  <a:pt x="5123" y="1422"/>
                </a:lnTo>
                <a:lnTo>
                  <a:pt x="5167" y="1414"/>
                </a:lnTo>
                <a:lnTo>
                  <a:pt x="5213" y="1412"/>
                </a:lnTo>
                <a:lnTo>
                  <a:pt x="5213" y="1412"/>
                </a:lnTo>
                <a:lnTo>
                  <a:pt x="5259" y="1414"/>
                </a:lnTo>
                <a:lnTo>
                  <a:pt x="5305" y="1422"/>
                </a:lnTo>
                <a:lnTo>
                  <a:pt x="5347" y="1432"/>
                </a:lnTo>
                <a:lnTo>
                  <a:pt x="5389" y="1448"/>
                </a:lnTo>
                <a:lnTo>
                  <a:pt x="5429" y="1466"/>
                </a:lnTo>
                <a:lnTo>
                  <a:pt x="5465" y="1490"/>
                </a:lnTo>
                <a:lnTo>
                  <a:pt x="5499" y="1516"/>
                </a:lnTo>
                <a:lnTo>
                  <a:pt x="5531" y="1544"/>
                </a:lnTo>
                <a:lnTo>
                  <a:pt x="5561" y="1576"/>
                </a:lnTo>
                <a:lnTo>
                  <a:pt x="5587" y="1612"/>
                </a:lnTo>
                <a:lnTo>
                  <a:pt x="5609" y="1648"/>
                </a:lnTo>
                <a:lnTo>
                  <a:pt x="5629" y="1688"/>
                </a:lnTo>
                <a:lnTo>
                  <a:pt x="5643" y="1730"/>
                </a:lnTo>
                <a:lnTo>
                  <a:pt x="5655" y="1772"/>
                </a:lnTo>
                <a:lnTo>
                  <a:pt x="5661" y="1818"/>
                </a:lnTo>
                <a:lnTo>
                  <a:pt x="5665" y="1864"/>
                </a:lnTo>
                <a:lnTo>
                  <a:pt x="5665" y="1864"/>
                </a:lnTo>
                <a:lnTo>
                  <a:pt x="5661" y="1910"/>
                </a:lnTo>
                <a:lnTo>
                  <a:pt x="5655" y="1954"/>
                </a:lnTo>
                <a:lnTo>
                  <a:pt x="5643" y="1996"/>
                </a:lnTo>
                <a:lnTo>
                  <a:pt x="5629" y="2038"/>
                </a:lnTo>
                <a:lnTo>
                  <a:pt x="5609" y="2078"/>
                </a:lnTo>
                <a:lnTo>
                  <a:pt x="5587" y="2114"/>
                </a:lnTo>
                <a:lnTo>
                  <a:pt x="5561" y="2150"/>
                </a:lnTo>
                <a:lnTo>
                  <a:pt x="5531" y="2182"/>
                </a:lnTo>
                <a:lnTo>
                  <a:pt x="5499" y="2210"/>
                </a:lnTo>
                <a:lnTo>
                  <a:pt x="5465" y="2236"/>
                </a:lnTo>
                <a:lnTo>
                  <a:pt x="5429" y="2260"/>
                </a:lnTo>
                <a:lnTo>
                  <a:pt x="5389" y="2278"/>
                </a:lnTo>
                <a:lnTo>
                  <a:pt x="5347" y="2294"/>
                </a:lnTo>
                <a:lnTo>
                  <a:pt x="5305" y="2304"/>
                </a:lnTo>
                <a:lnTo>
                  <a:pt x="5259" y="2312"/>
                </a:lnTo>
                <a:lnTo>
                  <a:pt x="5213" y="2314"/>
                </a:lnTo>
                <a:lnTo>
                  <a:pt x="5213" y="2314"/>
                </a:lnTo>
                <a:close/>
                <a:moveTo>
                  <a:pt x="3963" y="3548"/>
                </a:moveTo>
                <a:lnTo>
                  <a:pt x="3963" y="3548"/>
                </a:lnTo>
                <a:lnTo>
                  <a:pt x="3917" y="3544"/>
                </a:lnTo>
                <a:lnTo>
                  <a:pt x="3873" y="3538"/>
                </a:lnTo>
                <a:lnTo>
                  <a:pt x="3829" y="3526"/>
                </a:lnTo>
                <a:lnTo>
                  <a:pt x="3787" y="3512"/>
                </a:lnTo>
                <a:lnTo>
                  <a:pt x="3749" y="3492"/>
                </a:lnTo>
                <a:lnTo>
                  <a:pt x="3711" y="3470"/>
                </a:lnTo>
                <a:lnTo>
                  <a:pt x="3677" y="3444"/>
                </a:lnTo>
                <a:lnTo>
                  <a:pt x="3645" y="3414"/>
                </a:lnTo>
                <a:lnTo>
                  <a:pt x="3615" y="3382"/>
                </a:lnTo>
                <a:lnTo>
                  <a:pt x="3589" y="3348"/>
                </a:lnTo>
                <a:lnTo>
                  <a:pt x="3567" y="3312"/>
                </a:lnTo>
                <a:lnTo>
                  <a:pt x="3547" y="3272"/>
                </a:lnTo>
                <a:lnTo>
                  <a:pt x="3533" y="3230"/>
                </a:lnTo>
                <a:lnTo>
                  <a:pt x="3521" y="3188"/>
                </a:lnTo>
                <a:lnTo>
                  <a:pt x="3515" y="3142"/>
                </a:lnTo>
                <a:lnTo>
                  <a:pt x="3513" y="3096"/>
                </a:lnTo>
                <a:lnTo>
                  <a:pt x="3513" y="3096"/>
                </a:lnTo>
                <a:lnTo>
                  <a:pt x="3515" y="3050"/>
                </a:lnTo>
                <a:lnTo>
                  <a:pt x="3521" y="3006"/>
                </a:lnTo>
                <a:lnTo>
                  <a:pt x="3533" y="2962"/>
                </a:lnTo>
                <a:lnTo>
                  <a:pt x="3547" y="2922"/>
                </a:lnTo>
                <a:lnTo>
                  <a:pt x="3567" y="2882"/>
                </a:lnTo>
                <a:lnTo>
                  <a:pt x="3589" y="2844"/>
                </a:lnTo>
                <a:lnTo>
                  <a:pt x="3615" y="2810"/>
                </a:lnTo>
                <a:lnTo>
                  <a:pt x="3645" y="2778"/>
                </a:lnTo>
                <a:lnTo>
                  <a:pt x="3677" y="2748"/>
                </a:lnTo>
                <a:lnTo>
                  <a:pt x="3711" y="2722"/>
                </a:lnTo>
                <a:lnTo>
                  <a:pt x="3749" y="2700"/>
                </a:lnTo>
                <a:lnTo>
                  <a:pt x="3787" y="2682"/>
                </a:lnTo>
                <a:lnTo>
                  <a:pt x="3829" y="2666"/>
                </a:lnTo>
                <a:lnTo>
                  <a:pt x="3873" y="2654"/>
                </a:lnTo>
                <a:lnTo>
                  <a:pt x="3917" y="2648"/>
                </a:lnTo>
                <a:lnTo>
                  <a:pt x="3963" y="2646"/>
                </a:lnTo>
                <a:lnTo>
                  <a:pt x="3963" y="2646"/>
                </a:lnTo>
                <a:lnTo>
                  <a:pt x="4009" y="2648"/>
                </a:lnTo>
                <a:lnTo>
                  <a:pt x="4053" y="2654"/>
                </a:lnTo>
                <a:lnTo>
                  <a:pt x="4097" y="2666"/>
                </a:lnTo>
                <a:lnTo>
                  <a:pt x="4139" y="2682"/>
                </a:lnTo>
                <a:lnTo>
                  <a:pt x="4177" y="2700"/>
                </a:lnTo>
                <a:lnTo>
                  <a:pt x="4215" y="2722"/>
                </a:lnTo>
                <a:lnTo>
                  <a:pt x="4249" y="2748"/>
                </a:lnTo>
                <a:lnTo>
                  <a:pt x="4281" y="2778"/>
                </a:lnTo>
                <a:lnTo>
                  <a:pt x="4311" y="2810"/>
                </a:lnTo>
                <a:lnTo>
                  <a:pt x="4337" y="2844"/>
                </a:lnTo>
                <a:lnTo>
                  <a:pt x="4359" y="2882"/>
                </a:lnTo>
                <a:lnTo>
                  <a:pt x="4379" y="2922"/>
                </a:lnTo>
                <a:lnTo>
                  <a:pt x="4393" y="2962"/>
                </a:lnTo>
                <a:lnTo>
                  <a:pt x="4405" y="3006"/>
                </a:lnTo>
                <a:lnTo>
                  <a:pt x="4411" y="3050"/>
                </a:lnTo>
                <a:lnTo>
                  <a:pt x="4413" y="3096"/>
                </a:lnTo>
                <a:lnTo>
                  <a:pt x="4413" y="3096"/>
                </a:lnTo>
                <a:lnTo>
                  <a:pt x="4411" y="3142"/>
                </a:lnTo>
                <a:lnTo>
                  <a:pt x="4405" y="3188"/>
                </a:lnTo>
                <a:lnTo>
                  <a:pt x="4393" y="3230"/>
                </a:lnTo>
                <a:lnTo>
                  <a:pt x="4379" y="3272"/>
                </a:lnTo>
                <a:lnTo>
                  <a:pt x="4359" y="3312"/>
                </a:lnTo>
                <a:lnTo>
                  <a:pt x="4337" y="3348"/>
                </a:lnTo>
                <a:lnTo>
                  <a:pt x="4311" y="3382"/>
                </a:lnTo>
                <a:lnTo>
                  <a:pt x="4281" y="3414"/>
                </a:lnTo>
                <a:lnTo>
                  <a:pt x="4249" y="3444"/>
                </a:lnTo>
                <a:lnTo>
                  <a:pt x="4215" y="3470"/>
                </a:lnTo>
                <a:lnTo>
                  <a:pt x="4177" y="3492"/>
                </a:lnTo>
                <a:lnTo>
                  <a:pt x="4139" y="3512"/>
                </a:lnTo>
                <a:lnTo>
                  <a:pt x="4097" y="3526"/>
                </a:lnTo>
                <a:lnTo>
                  <a:pt x="4053" y="3538"/>
                </a:lnTo>
                <a:lnTo>
                  <a:pt x="4009" y="3544"/>
                </a:lnTo>
                <a:lnTo>
                  <a:pt x="3963" y="3548"/>
                </a:lnTo>
                <a:lnTo>
                  <a:pt x="3963" y="3548"/>
                </a:lnTo>
                <a:close/>
                <a:moveTo>
                  <a:pt x="1010" y="3148"/>
                </a:moveTo>
                <a:lnTo>
                  <a:pt x="1010" y="3148"/>
                </a:lnTo>
                <a:lnTo>
                  <a:pt x="1012" y="3102"/>
                </a:lnTo>
                <a:lnTo>
                  <a:pt x="1020" y="3058"/>
                </a:lnTo>
                <a:lnTo>
                  <a:pt x="1030" y="3014"/>
                </a:lnTo>
                <a:lnTo>
                  <a:pt x="1046" y="2972"/>
                </a:lnTo>
                <a:lnTo>
                  <a:pt x="1064" y="2934"/>
                </a:lnTo>
                <a:lnTo>
                  <a:pt x="1088" y="2896"/>
                </a:lnTo>
                <a:lnTo>
                  <a:pt x="1114" y="2862"/>
                </a:lnTo>
                <a:lnTo>
                  <a:pt x="1142" y="2830"/>
                </a:lnTo>
                <a:lnTo>
                  <a:pt x="1174" y="2800"/>
                </a:lnTo>
                <a:lnTo>
                  <a:pt x="1210" y="2774"/>
                </a:lnTo>
                <a:lnTo>
                  <a:pt x="1246" y="2752"/>
                </a:lnTo>
                <a:lnTo>
                  <a:pt x="1286" y="2732"/>
                </a:lnTo>
                <a:lnTo>
                  <a:pt x="1326" y="2718"/>
                </a:lnTo>
                <a:lnTo>
                  <a:pt x="1370" y="2706"/>
                </a:lnTo>
                <a:lnTo>
                  <a:pt x="1414" y="2700"/>
                </a:lnTo>
                <a:lnTo>
                  <a:pt x="1460" y="2698"/>
                </a:lnTo>
                <a:lnTo>
                  <a:pt x="1460" y="2698"/>
                </a:lnTo>
                <a:lnTo>
                  <a:pt x="1506" y="2700"/>
                </a:lnTo>
                <a:lnTo>
                  <a:pt x="1552" y="2706"/>
                </a:lnTo>
                <a:lnTo>
                  <a:pt x="1594" y="2718"/>
                </a:lnTo>
                <a:lnTo>
                  <a:pt x="1636" y="2732"/>
                </a:lnTo>
                <a:lnTo>
                  <a:pt x="1676" y="2752"/>
                </a:lnTo>
                <a:lnTo>
                  <a:pt x="1712" y="2774"/>
                </a:lnTo>
                <a:lnTo>
                  <a:pt x="1748" y="2800"/>
                </a:lnTo>
                <a:lnTo>
                  <a:pt x="1780" y="2830"/>
                </a:lnTo>
                <a:lnTo>
                  <a:pt x="1808" y="2862"/>
                </a:lnTo>
                <a:lnTo>
                  <a:pt x="1834" y="2896"/>
                </a:lnTo>
                <a:lnTo>
                  <a:pt x="1856" y="2934"/>
                </a:lnTo>
                <a:lnTo>
                  <a:pt x="1876" y="2972"/>
                </a:lnTo>
                <a:lnTo>
                  <a:pt x="1892" y="3014"/>
                </a:lnTo>
                <a:lnTo>
                  <a:pt x="1902" y="3058"/>
                </a:lnTo>
                <a:lnTo>
                  <a:pt x="1910" y="3102"/>
                </a:lnTo>
                <a:lnTo>
                  <a:pt x="1912" y="3148"/>
                </a:lnTo>
                <a:lnTo>
                  <a:pt x="1912" y="3148"/>
                </a:lnTo>
                <a:lnTo>
                  <a:pt x="1910" y="3194"/>
                </a:lnTo>
                <a:lnTo>
                  <a:pt x="1902" y="3238"/>
                </a:lnTo>
                <a:lnTo>
                  <a:pt x="1892" y="3282"/>
                </a:lnTo>
                <a:lnTo>
                  <a:pt x="1876" y="3324"/>
                </a:lnTo>
                <a:lnTo>
                  <a:pt x="1856" y="3362"/>
                </a:lnTo>
                <a:lnTo>
                  <a:pt x="1834" y="3400"/>
                </a:lnTo>
                <a:lnTo>
                  <a:pt x="1808" y="3434"/>
                </a:lnTo>
                <a:lnTo>
                  <a:pt x="1780" y="3466"/>
                </a:lnTo>
                <a:lnTo>
                  <a:pt x="1748" y="3496"/>
                </a:lnTo>
                <a:lnTo>
                  <a:pt x="1712" y="3522"/>
                </a:lnTo>
                <a:lnTo>
                  <a:pt x="1676" y="3544"/>
                </a:lnTo>
                <a:lnTo>
                  <a:pt x="1636" y="3564"/>
                </a:lnTo>
                <a:lnTo>
                  <a:pt x="1594" y="3578"/>
                </a:lnTo>
                <a:lnTo>
                  <a:pt x="1552" y="3590"/>
                </a:lnTo>
                <a:lnTo>
                  <a:pt x="1506" y="3596"/>
                </a:lnTo>
                <a:lnTo>
                  <a:pt x="1460" y="3598"/>
                </a:lnTo>
                <a:lnTo>
                  <a:pt x="1460" y="3598"/>
                </a:lnTo>
                <a:lnTo>
                  <a:pt x="1414" y="3596"/>
                </a:lnTo>
                <a:lnTo>
                  <a:pt x="1370" y="3590"/>
                </a:lnTo>
                <a:lnTo>
                  <a:pt x="1326" y="3578"/>
                </a:lnTo>
                <a:lnTo>
                  <a:pt x="1286" y="3564"/>
                </a:lnTo>
                <a:lnTo>
                  <a:pt x="1246" y="3544"/>
                </a:lnTo>
                <a:lnTo>
                  <a:pt x="1210" y="3522"/>
                </a:lnTo>
                <a:lnTo>
                  <a:pt x="1174" y="3496"/>
                </a:lnTo>
                <a:lnTo>
                  <a:pt x="1142" y="3466"/>
                </a:lnTo>
                <a:lnTo>
                  <a:pt x="1114" y="3434"/>
                </a:lnTo>
                <a:lnTo>
                  <a:pt x="1088" y="3400"/>
                </a:lnTo>
                <a:lnTo>
                  <a:pt x="1064" y="3362"/>
                </a:lnTo>
                <a:lnTo>
                  <a:pt x="1046" y="3324"/>
                </a:lnTo>
                <a:lnTo>
                  <a:pt x="1030" y="3282"/>
                </a:lnTo>
                <a:lnTo>
                  <a:pt x="1020" y="3238"/>
                </a:lnTo>
                <a:lnTo>
                  <a:pt x="1012" y="3194"/>
                </a:lnTo>
                <a:lnTo>
                  <a:pt x="1010" y="3148"/>
                </a:lnTo>
                <a:lnTo>
                  <a:pt x="1010" y="3148"/>
                </a:lnTo>
                <a:close/>
              </a:path>
            </a:pathLst>
          </a:custGeom>
          <a:solidFill>
            <a:srgbClr val="464646"/>
          </a:solidFill>
          <a:ln>
            <a:noFill/>
          </a:ln>
        </p:spPr>
        <p:txBody>
          <a:bodyPr vert="horz" wrap="square" lIns="78191" tIns="39096" rIns="78191" bIns="3909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539" b="0" i="0" u="none" strike="noStrike" kern="0" cap="none" spc="0" normalizeH="0" baseline="0" noProof="0">
              <a:ln>
                <a:noFill/>
              </a:ln>
              <a:solidFill>
                <a:srgbClr val="000000"/>
              </a:solidFill>
              <a:effectLst/>
              <a:uLnTx/>
              <a:uFillTx/>
              <a:latin typeface="Arial"/>
              <a:cs typeface="Arial"/>
              <a:sym typeface="Arial"/>
            </a:endParaRPr>
          </a:p>
        </p:txBody>
      </p:sp>
      <p:grpSp>
        <p:nvGrpSpPr>
          <p:cNvPr id="130" name="Group 104">
            <a:extLst>
              <a:ext uri="{FF2B5EF4-FFF2-40B4-BE49-F238E27FC236}">
                <a16:creationId xmlns:a16="http://schemas.microsoft.com/office/drawing/2014/main" id="{4288C261-4B65-4408-B9A2-58BE744A8CC0}"/>
              </a:ext>
            </a:extLst>
          </p:cNvPr>
          <p:cNvGrpSpPr>
            <a:grpSpLocks noChangeAspect="1"/>
          </p:cNvGrpSpPr>
          <p:nvPr/>
        </p:nvGrpSpPr>
        <p:grpSpPr bwMode="auto">
          <a:xfrm>
            <a:off x="6888875" y="5445854"/>
            <a:ext cx="549293" cy="549211"/>
            <a:chOff x="1103" y="0"/>
            <a:chExt cx="6700" cy="6699"/>
          </a:xfrm>
          <a:solidFill>
            <a:srgbClr val="464646"/>
          </a:solidFill>
        </p:grpSpPr>
        <p:sp>
          <p:nvSpPr>
            <p:cNvPr id="131" name="Freeform 105">
              <a:extLst>
                <a:ext uri="{FF2B5EF4-FFF2-40B4-BE49-F238E27FC236}">
                  <a16:creationId xmlns:a16="http://schemas.microsoft.com/office/drawing/2014/main" id="{141046DB-BB4E-4061-A9F9-47510D71FE8C}"/>
                </a:ext>
              </a:extLst>
            </p:cNvPr>
            <p:cNvSpPr>
              <a:spLocks noEditPoints="1"/>
            </p:cNvSpPr>
            <p:nvPr/>
          </p:nvSpPr>
          <p:spPr bwMode="auto">
            <a:xfrm>
              <a:off x="1103" y="0"/>
              <a:ext cx="6700" cy="6699"/>
            </a:xfrm>
            <a:custGeom>
              <a:avLst/>
              <a:gdLst>
                <a:gd name="T0" fmla="*/ 6700 w 6700"/>
                <a:gd name="T1" fmla="*/ 6699 h 6699"/>
                <a:gd name="T2" fmla="*/ 286 w 6700"/>
                <a:gd name="T3" fmla="*/ 6169 h 6699"/>
                <a:gd name="T4" fmla="*/ 1997 w 6700"/>
                <a:gd name="T5" fmla="*/ 4459 h 6699"/>
                <a:gd name="T6" fmla="*/ 2053 w 6700"/>
                <a:gd name="T7" fmla="*/ 4421 h 6699"/>
                <a:gd name="T8" fmla="*/ 2119 w 6700"/>
                <a:gd name="T9" fmla="*/ 4409 h 6699"/>
                <a:gd name="T10" fmla="*/ 3693 w 6700"/>
                <a:gd name="T11" fmla="*/ 4413 h 6699"/>
                <a:gd name="T12" fmla="*/ 3755 w 6700"/>
                <a:gd name="T13" fmla="*/ 4439 h 6699"/>
                <a:gd name="T14" fmla="*/ 3801 w 6700"/>
                <a:gd name="T15" fmla="*/ 4485 h 6699"/>
                <a:gd name="T16" fmla="*/ 3827 w 6700"/>
                <a:gd name="T17" fmla="*/ 4547 h 6699"/>
                <a:gd name="T18" fmla="*/ 3829 w 6700"/>
                <a:gd name="T19" fmla="*/ 4599 h 6699"/>
                <a:gd name="T20" fmla="*/ 3809 w 6700"/>
                <a:gd name="T21" fmla="*/ 4665 h 6699"/>
                <a:gd name="T22" fmla="*/ 3767 w 6700"/>
                <a:gd name="T23" fmla="*/ 4715 h 6699"/>
                <a:gd name="T24" fmla="*/ 3709 w 6700"/>
                <a:gd name="T25" fmla="*/ 4747 h 6699"/>
                <a:gd name="T26" fmla="*/ 2251 w 6700"/>
                <a:gd name="T27" fmla="*/ 4755 h 6699"/>
                <a:gd name="T28" fmla="*/ 3709 w 6700"/>
                <a:gd name="T29" fmla="*/ 5039 h 6699"/>
                <a:gd name="T30" fmla="*/ 3905 w 6700"/>
                <a:gd name="T31" fmla="*/ 5003 h 6699"/>
                <a:gd name="T32" fmla="*/ 4039 w 6700"/>
                <a:gd name="T33" fmla="*/ 4951 h 6699"/>
                <a:gd name="T34" fmla="*/ 4149 w 6700"/>
                <a:gd name="T35" fmla="*/ 4873 h 6699"/>
                <a:gd name="T36" fmla="*/ 5452 w 6700"/>
                <a:gd name="T37" fmla="*/ 3575 h 6699"/>
                <a:gd name="T38" fmla="*/ 5518 w 6700"/>
                <a:gd name="T39" fmla="*/ 3545 h 6699"/>
                <a:gd name="T40" fmla="*/ 5584 w 6700"/>
                <a:gd name="T41" fmla="*/ 3539 h 6699"/>
                <a:gd name="T42" fmla="*/ 5648 w 6700"/>
                <a:gd name="T43" fmla="*/ 3559 h 6699"/>
                <a:gd name="T44" fmla="*/ 5688 w 6700"/>
                <a:gd name="T45" fmla="*/ 3591 h 6699"/>
                <a:gd name="T46" fmla="*/ 5724 w 6700"/>
                <a:gd name="T47" fmla="*/ 3651 h 6699"/>
                <a:gd name="T48" fmla="*/ 5732 w 6700"/>
                <a:gd name="T49" fmla="*/ 3703 h 6699"/>
                <a:gd name="T50" fmla="*/ 5720 w 6700"/>
                <a:gd name="T51" fmla="*/ 3773 h 6699"/>
                <a:gd name="T52" fmla="*/ 5682 w 6700"/>
                <a:gd name="T53" fmla="*/ 3831 h 6699"/>
                <a:gd name="T54" fmla="*/ 4005 w 6700"/>
                <a:gd name="T55" fmla="*/ 5503 h 6699"/>
                <a:gd name="T56" fmla="*/ 3941 w 6700"/>
                <a:gd name="T57" fmla="*/ 5529 h 6699"/>
                <a:gd name="T58" fmla="*/ 1536 w 6700"/>
                <a:gd name="T59" fmla="*/ 6413 h 6699"/>
                <a:gd name="T60" fmla="*/ 2537 w 6700"/>
                <a:gd name="T61" fmla="*/ 5817 h 6699"/>
                <a:gd name="T62" fmla="*/ 3999 w 6700"/>
                <a:gd name="T63" fmla="*/ 5809 h 6699"/>
                <a:gd name="T64" fmla="*/ 4163 w 6700"/>
                <a:gd name="T65" fmla="*/ 5741 h 6699"/>
                <a:gd name="T66" fmla="*/ 5884 w 6700"/>
                <a:gd name="T67" fmla="*/ 4033 h 6699"/>
                <a:gd name="T68" fmla="*/ 5966 w 6700"/>
                <a:gd name="T69" fmla="*/ 3921 h 6699"/>
                <a:gd name="T70" fmla="*/ 6016 w 6700"/>
                <a:gd name="T71" fmla="*/ 3743 h 6699"/>
                <a:gd name="T72" fmla="*/ 6014 w 6700"/>
                <a:gd name="T73" fmla="*/ 3649 h 6699"/>
                <a:gd name="T74" fmla="*/ 5956 w 6700"/>
                <a:gd name="T75" fmla="*/ 3475 h 6699"/>
                <a:gd name="T76" fmla="*/ 5866 w 6700"/>
                <a:gd name="T77" fmla="*/ 3367 h 6699"/>
                <a:gd name="T78" fmla="*/ 5714 w 6700"/>
                <a:gd name="T79" fmla="*/ 3276 h 6699"/>
                <a:gd name="T80" fmla="*/ 5544 w 6700"/>
                <a:gd name="T81" fmla="*/ 3252 h 6699"/>
                <a:gd name="T82" fmla="*/ 5374 w 6700"/>
                <a:gd name="T83" fmla="*/ 3292 h 6699"/>
                <a:gd name="T84" fmla="*/ 5222 w 6700"/>
                <a:gd name="T85" fmla="*/ 3397 h 6699"/>
                <a:gd name="T86" fmla="*/ 4089 w 6700"/>
                <a:gd name="T87" fmla="*/ 4429 h 6699"/>
                <a:gd name="T88" fmla="*/ 4011 w 6700"/>
                <a:gd name="T89" fmla="*/ 4291 h 6699"/>
                <a:gd name="T90" fmla="*/ 3891 w 6700"/>
                <a:gd name="T91" fmla="*/ 4187 h 6699"/>
                <a:gd name="T92" fmla="*/ 3741 w 6700"/>
                <a:gd name="T93" fmla="*/ 4131 h 6699"/>
                <a:gd name="T94" fmla="*/ 2119 w 6700"/>
                <a:gd name="T95" fmla="*/ 4123 h 6699"/>
                <a:gd name="T96" fmla="*/ 1943 w 6700"/>
                <a:gd name="T97" fmla="*/ 4157 h 6699"/>
                <a:gd name="T98" fmla="*/ 1795 w 6700"/>
                <a:gd name="T99" fmla="*/ 4257 h 6699"/>
                <a:gd name="T100" fmla="*/ 286 w 6700"/>
                <a:gd name="T101" fmla="*/ 286 h 6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700" h="6699">
                  <a:moveTo>
                    <a:pt x="6700" y="0"/>
                  </a:moveTo>
                  <a:lnTo>
                    <a:pt x="0" y="0"/>
                  </a:lnTo>
                  <a:lnTo>
                    <a:pt x="0" y="6699"/>
                  </a:lnTo>
                  <a:lnTo>
                    <a:pt x="6700" y="6699"/>
                  </a:lnTo>
                  <a:lnTo>
                    <a:pt x="6700" y="6699"/>
                  </a:lnTo>
                  <a:lnTo>
                    <a:pt x="6700" y="0"/>
                  </a:lnTo>
                  <a:lnTo>
                    <a:pt x="6700" y="0"/>
                  </a:lnTo>
                  <a:close/>
                  <a:moveTo>
                    <a:pt x="286" y="6169"/>
                  </a:moveTo>
                  <a:lnTo>
                    <a:pt x="1330" y="5125"/>
                  </a:lnTo>
                  <a:lnTo>
                    <a:pt x="1330" y="5125"/>
                  </a:lnTo>
                  <a:lnTo>
                    <a:pt x="1997" y="4459"/>
                  </a:lnTo>
                  <a:lnTo>
                    <a:pt x="1997" y="4459"/>
                  </a:lnTo>
                  <a:lnTo>
                    <a:pt x="2009" y="4447"/>
                  </a:lnTo>
                  <a:lnTo>
                    <a:pt x="2023" y="4437"/>
                  </a:lnTo>
                  <a:lnTo>
                    <a:pt x="2037" y="4429"/>
                  </a:lnTo>
                  <a:lnTo>
                    <a:pt x="2053" y="4421"/>
                  </a:lnTo>
                  <a:lnTo>
                    <a:pt x="2069" y="4417"/>
                  </a:lnTo>
                  <a:lnTo>
                    <a:pt x="2085" y="4411"/>
                  </a:lnTo>
                  <a:lnTo>
                    <a:pt x="2103" y="4409"/>
                  </a:lnTo>
                  <a:lnTo>
                    <a:pt x="2119" y="4409"/>
                  </a:lnTo>
                  <a:lnTo>
                    <a:pt x="3657" y="4409"/>
                  </a:lnTo>
                  <a:lnTo>
                    <a:pt x="3657" y="4409"/>
                  </a:lnTo>
                  <a:lnTo>
                    <a:pt x="3675" y="4409"/>
                  </a:lnTo>
                  <a:lnTo>
                    <a:pt x="3693" y="4413"/>
                  </a:lnTo>
                  <a:lnTo>
                    <a:pt x="3709" y="4417"/>
                  </a:lnTo>
                  <a:lnTo>
                    <a:pt x="3725" y="4423"/>
                  </a:lnTo>
                  <a:lnTo>
                    <a:pt x="3739" y="4429"/>
                  </a:lnTo>
                  <a:lnTo>
                    <a:pt x="3755" y="4439"/>
                  </a:lnTo>
                  <a:lnTo>
                    <a:pt x="3767" y="4449"/>
                  </a:lnTo>
                  <a:lnTo>
                    <a:pt x="3779" y="4459"/>
                  </a:lnTo>
                  <a:lnTo>
                    <a:pt x="3791" y="4471"/>
                  </a:lnTo>
                  <a:lnTo>
                    <a:pt x="3801" y="4485"/>
                  </a:lnTo>
                  <a:lnTo>
                    <a:pt x="3809" y="4499"/>
                  </a:lnTo>
                  <a:lnTo>
                    <a:pt x="3817" y="4515"/>
                  </a:lnTo>
                  <a:lnTo>
                    <a:pt x="3823" y="4531"/>
                  </a:lnTo>
                  <a:lnTo>
                    <a:pt x="3827" y="4547"/>
                  </a:lnTo>
                  <a:lnTo>
                    <a:pt x="3829" y="4565"/>
                  </a:lnTo>
                  <a:lnTo>
                    <a:pt x="3831" y="4581"/>
                  </a:lnTo>
                  <a:lnTo>
                    <a:pt x="3831" y="4581"/>
                  </a:lnTo>
                  <a:lnTo>
                    <a:pt x="3829" y="4599"/>
                  </a:lnTo>
                  <a:lnTo>
                    <a:pt x="3827" y="4617"/>
                  </a:lnTo>
                  <a:lnTo>
                    <a:pt x="3823" y="4633"/>
                  </a:lnTo>
                  <a:lnTo>
                    <a:pt x="3817" y="4649"/>
                  </a:lnTo>
                  <a:lnTo>
                    <a:pt x="3809" y="4665"/>
                  </a:lnTo>
                  <a:lnTo>
                    <a:pt x="3801" y="4679"/>
                  </a:lnTo>
                  <a:lnTo>
                    <a:pt x="3791" y="4693"/>
                  </a:lnTo>
                  <a:lnTo>
                    <a:pt x="3779" y="4705"/>
                  </a:lnTo>
                  <a:lnTo>
                    <a:pt x="3767" y="4715"/>
                  </a:lnTo>
                  <a:lnTo>
                    <a:pt x="3755" y="4725"/>
                  </a:lnTo>
                  <a:lnTo>
                    <a:pt x="3739" y="4735"/>
                  </a:lnTo>
                  <a:lnTo>
                    <a:pt x="3725" y="4741"/>
                  </a:lnTo>
                  <a:lnTo>
                    <a:pt x="3709" y="4747"/>
                  </a:lnTo>
                  <a:lnTo>
                    <a:pt x="3693" y="4751"/>
                  </a:lnTo>
                  <a:lnTo>
                    <a:pt x="3675" y="4755"/>
                  </a:lnTo>
                  <a:lnTo>
                    <a:pt x="3657" y="4755"/>
                  </a:lnTo>
                  <a:lnTo>
                    <a:pt x="2251" y="4755"/>
                  </a:lnTo>
                  <a:lnTo>
                    <a:pt x="2251" y="5041"/>
                  </a:lnTo>
                  <a:lnTo>
                    <a:pt x="3657" y="5041"/>
                  </a:lnTo>
                  <a:lnTo>
                    <a:pt x="3657" y="5041"/>
                  </a:lnTo>
                  <a:lnTo>
                    <a:pt x="3709" y="5039"/>
                  </a:lnTo>
                  <a:lnTo>
                    <a:pt x="3769" y="5031"/>
                  </a:lnTo>
                  <a:lnTo>
                    <a:pt x="3835" y="5019"/>
                  </a:lnTo>
                  <a:lnTo>
                    <a:pt x="3869" y="5011"/>
                  </a:lnTo>
                  <a:lnTo>
                    <a:pt x="3905" y="5003"/>
                  </a:lnTo>
                  <a:lnTo>
                    <a:pt x="3939" y="4991"/>
                  </a:lnTo>
                  <a:lnTo>
                    <a:pt x="3973" y="4979"/>
                  </a:lnTo>
                  <a:lnTo>
                    <a:pt x="4005" y="4965"/>
                  </a:lnTo>
                  <a:lnTo>
                    <a:pt x="4039" y="4951"/>
                  </a:lnTo>
                  <a:lnTo>
                    <a:pt x="4069" y="4933"/>
                  </a:lnTo>
                  <a:lnTo>
                    <a:pt x="4097" y="4915"/>
                  </a:lnTo>
                  <a:lnTo>
                    <a:pt x="4125" y="4895"/>
                  </a:lnTo>
                  <a:lnTo>
                    <a:pt x="4149" y="4873"/>
                  </a:lnTo>
                  <a:lnTo>
                    <a:pt x="5424" y="3599"/>
                  </a:lnTo>
                  <a:lnTo>
                    <a:pt x="5424" y="3599"/>
                  </a:lnTo>
                  <a:lnTo>
                    <a:pt x="5438" y="3585"/>
                  </a:lnTo>
                  <a:lnTo>
                    <a:pt x="5452" y="3575"/>
                  </a:lnTo>
                  <a:lnTo>
                    <a:pt x="5468" y="3565"/>
                  </a:lnTo>
                  <a:lnTo>
                    <a:pt x="5484" y="3557"/>
                  </a:lnTo>
                  <a:lnTo>
                    <a:pt x="5500" y="3551"/>
                  </a:lnTo>
                  <a:lnTo>
                    <a:pt x="5518" y="3545"/>
                  </a:lnTo>
                  <a:lnTo>
                    <a:pt x="5534" y="3541"/>
                  </a:lnTo>
                  <a:lnTo>
                    <a:pt x="5552" y="3539"/>
                  </a:lnTo>
                  <a:lnTo>
                    <a:pt x="5568" y="3539"/>
                  </a:lnTo>
                  <a:lnTo>
                    <a:pt x="5584" y="3539"/>
                  </a:lnTo>
                  <a:lnTo>
                    <a:pt x="5602" y="3543"/>
                  </a:lnTo>
                  <a:lnTo>
                    <a:pt x="5618" y="3547"/>
                  </a:lnTo>
                  <a:lnTo>
                    <a:pt x="5634" y="3553"/>
                  </a:lnTo>
                  <a:lnTo>
                    <a:pt x="5648" y="3559"/>
                  </a:lnTo>
                  <a:lnTo>
                    <a:pt x="5662" y="3569"/>
                  </a:lnTo>
                  <a:lnTo>
                    <a:pt x="5676" y="3579"/>
                  </a:lnTo>
                  <a:lnTo>
                    <a:pt x="5676" y="3579"/>
                  </a:lnTo>
                  <a:lnTo>
                    <a:pt x="5688" y="3591"/>
                  </a:lnTo>
                  <a:lnTo>
                    <a:pt x="5700" y="3605"/>
                  </a:lnTo>
                  <a:lnTo>
                    <a:pt x="5708" y="3619"/>
                  </a:lnTo>
                  <a:lnTo>
                    <a:pt x="5716" y="3635"/>
                  </a:lnTo>
                  <a:lnTo>
                    <a:pt x="5724" y="3651"/>
                  </a:lnTo>
                  <a:lnTo>
                    <a:pt x="5728" y="3669"/>
                  </a:lnTo>
                  <a:lnTo>
                    <a:pt x="5732" y="3685"/>
                  </a:lnTo>
                  <a:lnTo>
                    <a:pt x="5732" y="3703"/>
                  </a:lnTo>
                  <a:lnTo>
                    <a:pt x="5732" y="3703"/>
                  </a:lnTo>
                  <a:lnTo>
                    <a:pt x="5732" y="3721"/>
                  </a:lnTo>
                  <a:lnTo>
                    <a:pt x="5730" y="3739"/>
                  </a:lnTo>
                  <a:lnTo>
                    <a:pt x="5726" y="3755"/>
                  </a:lnTo>
                  <a:lnTo>
                    <a:pt x="5720" y="3773"/>
                  </a:lnTo>
                  <a:lnTo>
                    <a:pt x="5714" y="3789"/>
                  </a:lnTo>
                  <a:lnTo>
                    <a:pt x="5704" y="3803"/>
                  </a:lnTo>
                  <a:lnTo>
                    <a:pt x="5694" y="3817"/>
                  </a:lnTo>
                  <a:lnTo>
                    <a:pt x="5682" y="3831"/>
                  </a:lnTo>
                  <a:lnTo>
                    <a:pt x="4031" y="5481"/>
                  </a:lnTo>
                  <a:lnTo>
                    <a:pt x="4031" y="5481"/>
                  </a:lnTo>
                  <a:lnTo>
                    <a:pt x="4017" y="5493"/>
                  </a:lnTo>
                  <a:lnTo>
                    <a:pt x="4005" y="5503"/>
                  </a:lnTo>
                  <a:lnTo>
                    <a:pt x="3989" y="5511"/>
                  </a:lnTo>
                  <a:lnTo>
                    <a:pt x="3975" y="5519"/>
                  </a:lnTo>
                  <a:lnTo>
                    <a:pt x="3959" y="5525"/>
                  </a:lnTo>
                  <a:lnTo>
                    <a:pt x="3941" y="5529"/>
                  </a:lnTo>
                  <a:lnTo>
                    <a:pt x="3925" y="5531"/>
                  </a:lnTo>
                  <a:lnTo>
                    <a:pt x="3907" y="5531"/>
                  </a:lnTo>
                  <a:lnTo>
                    <a:pt x="2419" y="5531"/>
                  </a:lnTo>
                  <a:lnTo>
                    <a:pt x="1536" y="6413"/>
                  </a:lnTo>
                  <a:lnTo>
                    <a:pt x="286" y="6413"/>
                  </a:lnTo>
                  <a:lnTo>
                    <a:pt x="286" y="6169"/>
                  </a:lnTo>
                  <a:close/>
                  <a:moveTo>
                    <a:pt x="1941" y="6413"/>
                  </a:moveTo>
                  <a:lnTo>
                    <a:pt x="2537" y="5817"/>
                  </a:lnTo>
                  <a:lnTo>
                    <a:pt x="3907" y="5817"/>
                  </a:lnTo>
                  <a:lnTo>
                    <a:pt x="3907" y="5817"/>
                  </a:lnTo>
                  <a:lnTo>
                    <a:pt x="3953" y="5815"/>
                  </a:lnTo>
                  <a:lnTo>
                    <a:pt x="3999" y="5809"/>
                  </a:lnTo>
                  <a:lnTo>
                    <a:pt x="4041" y="5797"/>
                  </a:lnTo>
                  <a:lnTo>
                    <a:pt x="4083" y="5783"/>
                  </a:lnTo>
                  <a:lnTo>
                    <a:pt x="4125" y="5763"/>
                  </a:lnTo>
                  <a:lnTo>
                    <a:pt x="4163" y="5741"/>
                  </a:lnTo>
                  <a:lnTo>
                    <a:pt x="4199" y="5713"/>
                  </a:lnTo>
                  <a:lnTo>
                    <a:pt x="4233" y="5683"/>
                  </a:lnTo>
                  <a:lnTo>
                    <a:pt x="5884" y="4033"/>
                  </a:lnTo>
                  <a:lnTo>
                    <a:pt x="5884" y="4033"/>
                  </a:lnTo>
                  <a:lnTo>
                    <a:pt x="5900" y="4015"/>
                  </a:lnTo>
                  <a:lnTo>
                    <a:pt x="5916" y="3997"/>
                  </a:lnTo>
                  <a:lnTo>
                    <a:pt x="5942" y="3961"/>
                  </a:lnTo>
                  <a:lnTo>
                    <a:pt x="5966" y="3921"/>
                  </a:lnTo>
                  <a:lnTo>
                    <a:pt x="5986" y="3879"/>
                  </a:lnTo>
                  <a:lnTo>
                    <a:pt x="6000" y="3835"/>
                  </a:lnTo>
                  <a:lnTo>
                    <a:pt x="6012" y="3789"/>
                  </a:lnTo>
                  <a:lnTo>
                    <a:pt x="6016" y="3743"/>
                  </a:lnTo>
                  <a:lnTo>
                    <a:pt x="6018" y="3719"/>
                  </a:lnTo>
                  <a:lnTo>
                    <a:pt x="6018" y="3697"/>
                  </a:lnTo>
                  <a:lnTo>
                    <a:pt x="6018" y="3697"/>
                  </a:lnTo>
                  <a:lnTo>
                    <a:pt x="6014" y="3649"/>
                  </a:lnTo>
                  <a:lnTo>
                    <a:pt x="6006" y="3603"/>
                  </a:lnTo>
                  <a:lnTo>
                    <a:pt x="5994" y="3559"/>
                  </a:lnTo>
                  <a:lnTo>
                    <a:pt x="5976" y="3515"/>
                  </a:lnTo>
                  <a:lnTo>
                    <a:pt x="5956" y="3475"/>
                  </a:lnTo>
                  <a:lnTo>
                    <a:pt x="5930" y="3437"/>
                  </a:lnTo>
                  <a:lnTo>
                    <a:pt x="5900" y="3401"/>
                  </a:lnTo>
                  <a:lnTo>
                    <a:pt x="5866" y="3367"/>
                  </a:lnTo>
                  <a:lnTo>
                    <a:pt x="5866" y="3367"/>
                  </a:lnTo>
                  <a:lnTo>
                    <a:pt x="5832" y="3338"/>
                  </a:lnTo>
                  <a:lnTo>
                    <a:pt x="5794" y="3312"/>
                  </a:lnTo>
                  <a:lnTo>
                    <a:pt x="5754" y="3292"/>
                  </a:lnTo>
                  <a:lnTo>
                    <a:pt x="5714" y="3276"/>
                  </a:lnTo>
                  <a:lnTo>
                    <a:pt x="5672" y="3264"/>
                  </a:lnTo>
                  <a:lnTo>
                    <a:pt x="5630" y="3256"/>
                  </a:lnTo>
                  <a:lnTo>
                    <a:pt x="5588" y="3252"/>
                  </a:lnTo>
                  <a:lnTo>
                    <a:pt x="5544" y="3252"/>
                  </a:lnTo>
                  <a:lnTo>
                    <a:pt x="5500" y="3256"/>
                  </a:lnTo>
                  <a:lnTo>
                    <a:pt x="5458" y="3264"/>
                  </a:lnTo>
                  <a:lnTo>
                    <a:pt x="5414" y="3276"/>
                  </a:lnTo>
                  <a:lnTo>
                    <a:pt x="5374" y="3292"/>
                  </a:lnTo>
                  <a:lnTo>
                    <a:pt x="5332" y="3312"/>
                  </a:lnTo>
                  <a:lnTo>
                    <a:pt x="5294" y="3336"/>
                  </a:lnTo>
                  <a:lnTo>
                    <a:pt x="5258" y="3365"/>
                  </a:lnTo>
                  <a:lnTo>
                    <a:pt x="5222" y="3397"/>
                  </a:lnTo>
                  <a:lnTo>
                    <a:pt x="4109" y="4507"/>
                  </a:lnTo>
                  <a:lnTo>
                    <a:pt x="4109" y="4507"/>
                  </a:lnTo>
                  <a:lnTo>
                    <a:pt x="4101" y="4467"/>
                  </a:lnTo>
                  <a:lnTo>
                    <a:pt x="4089" y="4429"/>
                  </a:lnTo>
                  <a:lnTo>
                    <a:pt x="4075" y="4391"/>
                  </a:lnTo>
                  <a:lnTo>
                    <a:pt x="4055" y="4355"/>
                  </a:lnTo>
                  <a:lnTo>
                    <a:pt x="4035" y="4323"/>
                  </a:lnTo>
                  <a:lnTo>
                    <a:pt x="4011" y="4291"/>
                  </a:lnTo>
                  <a:lnTo>
                    <a:pt x="3985" y="4261"/>
                  </a:lnTo>
                  <a:lnTo>
                    <a:pt x="3955" y="4233"/>
                  </a:lnTo>
                  <a:lnTo>
                    <a:pt x="3925" y="4209"/>
                  </a:lnTo>
                  <a:lnTo>
                    <a:pt x="3891" y="4187"/>
                  </a:lnTo>
                  <a:lnTo>
                    <a:pt x="3855" y="4169"/>
                  </a:lnTo>
                  <a:lnTo>
                    <a:pt x="3819" y="4153"/>
                  </a:lnTo>
                  <a:lnTo>
                    <a:pt x="3781" y="4139"/>
                  </a:lnTo>
                  <a:lnTo>
                    <a:pt x="3741" y="4131"/>
                  </a:lnTo>
                  <a:lnTo>
                    <a:pt x="3699" y="4125"/>
                  </a:lnTo>
                  <a:lnTo>
                    <a:pt x="3657" y="4123"/>
                  </a:lnTo>
                  <a:lnTo>
                    <a:pt x="2119" y="4123"/>
                  </a:lnTo>
                  <a:lnTo>
                    <a:pt x="2119" y="4123"/>
                  </a:lnTo>
                  <a:lnTo>
                    <a:pt x="2073" y="4125"/>
                  </a:lnTo>
                  <a:lnTo>
                    <a:pt x="2029" y="4131"/>
                  </a:lnTo>
                  <a:lnTo>
                    <a:pt x="1985" y="4143"/>
                  </a:lnTo>
                  <a:lnTo>
                    <a:pt x="1943" y="4157"/>
                  </a:lnTo>
                  <a:lnTo>
                    <a:pt x="1903" y="4177"/>
                  </a:lnTo>
                  <a:lnTo>
                    <a:pt x="1865" y="4199"/>
                  </a:lnTo>
                  <a:lnTo>
                    <a:pt x="1829" y="4227"/>
                  </a:lnTo>
                  <a:lnTo>
                    <a:pt x="1795" y="4257"/>
                  </a:lnTo>
                  <a:lnTo>
                    <a:pt x="1162" y="4889"/>
                  </a:lnTo>
                  <a:lnTo>
                    <a:pt x="1162" y="4889"/>
                  </a:lnTo>
                  <a:lnTo>
                    <a:pt x="286" y="5765"/>
                  </a:lnTo>
                  <a:lnTo>
                    <a:pt x="286" y="286"/>
                  </a:lnTo>
                  <a:lnTo>
                    <a:pt x="6416" y="286"/>
                  </a:lnTo>
                  <a:lnTo>
                    <a:pt x="6416" y="6413"/>
                  </a:lnTo>
                  <a:lnTo>
                    <a:pt x="1941" y="64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539" b="0" i="0" u="none" strike="noStrike" kern="0" cap="none" spc="0" normalizeH="0" baseline="0" noProof="0">
                <a:ln>
                  <a:noFill/>
                </a:ln>
                <a:solidFill>
                  <a:srgbClr val="000000"/>
                </a:solidFill>
                <a:effectLst/>
                <a:uLnTx/>
                <a:uFillTx/>
                <a:latin typeface="Arial"/>
                <a:cs typeface="Arial"/>
                <a:sym typeface="Arial"/>
              </a:endParaRPr>
            </a:p>
          </p:txBody>
        </p:sp>
        <p:sp>
          <p:nvSpPr>
            <p:cNvPr id="132" name="Freeform 106">
              <a:extLst>
                <a:ext uri="{FF2B5EF4-FFF2-40B4-BE49-F238E27FC236}">
                  <a16:creationId xmlns:a16="http://schemas.microsoft.com/office/drawing/2014/main" id="{AAD5384D-88E4-4ACB-9D7F-3E0B9389FF70}"/>
                </a:ext>
              </a:extLst>
            </p:cNvPr>
            <p:cNvSpPr>
              <a:spLocks/>
            </p:cNvSpPr>
            <p:nvPr/>
          </p:nvSpPr>
          <p:spPr bwMode="auto">
            <a:xfrm>
              <a:off x="3524" y="1320"/>
              <a:ext cx="1856" cy="1856"/>
            </a:xfrm>
            <a:custGeom>
              <a:avLst/>
              <a:gdLst>
                <a:gd name="T0" fmla="*/ 1072 w 1856"/>
                <a:gd name="T1" fmla="*/ 0 h 1856"/>
                <a:gd name="T2" fmla="*/ 786 w 1856"/>
                <a:gd name="T3" fmla="*/ 0 h 1856"/>
                <a:gd name="T4" fmla="*/ 786 w 1856"/>
                <a:gd name="T5" fmla="*/ 784 h 1856"/>
                <a:gd name="T6" fmla="*/ 0 w 1856"/>
                <a:gd name="T7" fmla="*/ 784 h 1856"/>
                <a:gd name="T8" fmla="*/ 0 w 1856"/>
                <a:gd name="T9" fmla="*/ 1070 h 1856"/>
                <a:gd name="T10" fmla="*/ 786 w 1856"/>
                <a:gd name="T11" fmla="*/ 1070 h 1856"/>
                <a:gd name="T12" fmla="*/ 786 w 1856"/>
                <a:gd name="T13" fmla="*/ 1856 h 1856"/>
                <a:gd name="T14" fmla="*/ 1072 w 1856"/>
                <a:gd name="T15" fmla="*/ 1856 h 1856"/>
                <a:gd name="T16" fmla="*/ 1072 w 1856"/>
                <a:gd name="T17" fmla="*/ 1070 h 1856"/>
                <a:gd name="T18" fmla="*/ 1856 w 1856"/>
                <a:gd name="T19" fmla="*/ 1070 h 1856"/>
                <a:gd name="T20" fmla="*/ 1856 w 1856"/>
                <a:gd name="T21" fmla="*/ 784 h 1856"/>
                <a:gd name="T22" fmla="*/ 1072 w 1856"/>
                <a:gd name="T23" fmla="*/ 784 h 1856"/>
                <a:gd name="T24" fmla="*/ 1072 w 1856"/>
                <a:gd name="T25" fmla="*/ 0 h 1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6" h="1856">
                  <a:moveTo>
                    <a:pt x="1072" y="0"/>
                  </a:moveTo>
                  <a:lnTo>
                    <a:pt x="786" y="0"/>
                  </a:lnTo>
                  <a:lnTo>
                    <a:pt x="786" y="784"/>
                  </a:lnTo>
                  <a:lnTo>
                    <a:pt x="0" y="784"/>
                  </a:lnTo>
                  <a:lnTo>
                    <a:pt x="0" y="1070"/>
                  </a:lnTo>
                  <a:lnTo>
                    <a:pt x="786" y="1070"/>
                  </a:lnTo>
                  <a:lnTo>
                    <a:pt x="786" y="1856"/>
                  </a:lnTo>
                  <a:lnTo>
                    <a:pt x="1072" y="1856"/>
                  </a:lnTo>
                  <a:lnTo>
                    <a:pt x="1072" y="1070"/>
                  </a:lnTo>
                  <a:lnTo>
                    <a:pt x="1856" y="1070"/>
                  </a:lnTo>
                  <a:lnTo>
                    <a:pt x="1856" y="784"/>
                  </a:lnTo>
                  <a:lnTo>
                    <a:pt x="1072" y="784"/>
                  </a:lnTo>
                  <a:lnTo>
                    <a:pt x="10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539"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33" name="Group 109">
            <a:extLst>
              <a:ext uri="{FF2B5EF4-FFF2-40B4-BE49-F238E27FC236}">
                <a16:creationId xmlns:a16="http://schemas.microsoft.com/office/drawing/2014/main" id="{0765F07F-158F-4B12-ACD7-D416497E283F}"/>
              </a:ext>
            </a:extLst>
          </p:cNvPr>
          <p:cNvGrpSpPr>
            <a:grpSpLocks noChangeAspect="1"/>
          </p:cNvGrpSpPr>
          <p:nvPr/>
        </p:nvGrpSpPr>
        <p:grpSpPr bwMode="auto">
          <a:xfrm>
            <a:off x="8054583" y="5445854"/>
            <a:ext cx="549295" cy="549211"/>
            <a:chOff x="1157" y="0"/>
            <a:chExt cx="6673" cy="6672"/>
          </a:xfrm>
          <a:solidFill>
            <a:srgbClr val="464646"/>
          </a:solidFill>
        </p:grpSpPr>
        <p:sp>
          <p:nvSpPr>
            <p:cNvPr id="134" name="Freeform 110">
              <a:extLst>
                <a:ext uri="{FF2B5EF4-FFF2-40B4-BE49-F238E27FC236}">
                  <a16:creationId xmlns:a16="http://schemas.microsoft.com/office/drawing/2014/main" id="{9D6EF252-6F2A-4458-A19B-DE18FEC5C4AD}"/>
                </a:ext>
              </a:extLst>
            </p:cNvPr>
            <p:cNvSpPr>
              <a:spLocks noEditPoints="1"/>
            </p:cNvSpPr>
            <p:nvPr/>
          </p:nvSpPr>
          <p:spPr bwMode="auto">
            <a:xfrm>
              <a:off x="1157" y="0"/>
              <a:ext cx="6673" cy="6672"/>
            </a:xfrm>
            <a:custGeom>
              <a:avLst/>
              <a:gdLst>
                <a:gd name="T0" fmla="*/ 0 w 6673"/>
                <a:gd name="T1" fmla="*/ 0 h 6672"/>
                <a:gd name="T2" fmla="*/ 0 w 6673"/>
                <a:gd name="T3" fmla="*/ 6672 h 6672"/>
                <a:gd name="T4" fmla="*/ 6673 w 6673"/>
                <a:gd name="T5" fmla="*/ 6672 h 6672"/>
                <a:gd name="T6" fmla="*/ 6673 w 6673"/>
                <a:gd name="T7" fmla="*/ 0 h 6672"/>
                <a:gd name="T8" fmla="*/ 0 w 6673"/>
                <a:gd name="T9" fmla="*/ 0 h 6672"/>
                <a:gd name="T10" fmla="*/ 6389 w 6673"/>
                <a:gd name="T11" fmla="*/ 6388 h 6672"/>
                <a:gd name="T12" fmla="*/ 284 w 6673"/>
                <a:gd name="T13" fmla="*/ 6388 h 6672"/>
                <a:gd name="T14" fmla="*/ 284 w 6673"/>
                <a:gd name="T15" fmla="*/ 284 h 6672"/>
                <a:gd name="T16" fmla="*/ 6389 w 6673"/>
                <a:gd name="T17" fmla="*/ 284 h 6672"/>
                <a:gd name="T18" fmla="*/ 6389 w 6673"/>
                <a:gd name="T19" fmla="*/ 6388 h 6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73" h="6672">
                  <a:moveTo>
                    <a:pt x="0" y="0"/>
                  </a:moveTo>
                  <a:lnTo>
                    <a:pt x="0" y="6672"/>
                  </a:lnTo>
                  <a:lnTo>
                    <a:pt x="6673" y="6672"/>
                  </a:lnTo>
                  <a:lnTo>
                    <a:pt x="6673" y="0"/>
                  </a:lnTo>
                  <a:lnTo>
                    <a:pt x="0" y="0"/>
                  </a:lnTo>
                  <a:close/>
                  <a:moveTo>
                    <a:pt x="6389" y="6388"/>
                  </a:moveTo>
                  <a:lnTo>
                    <a:pt x="284" y="6388"/>
                  </a:lnTo>
                  <a:lnTo>
                    <a:pt x="284" y="284"/>
                  </a:lnTo>
                  <a:lnTo>
                    <a:pt x="6389" y="284"/>
                  </a:lnTo>
                  <a:lnTo>
                    <a:pt x="6389" y="6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539" b="0" i="0" u="none" strike="noStrike" kern="0" cap="none" spc="0" normalizeH="0" baseline="0" noProof="0">
                <a:ln>
                  <a:noFill/>
                </a:ln>
                <a:solidFill>
                  <a:srgbClr val="000000"/>
                </a:solidFill>
                <a:effectLst/>
                <a:uLnTx/>
                <a:uFillTx/>
                <a:latin typeface="Arial"/>
                <a:cs typeface="Arial"/>
                <a:sym typeface="Arial"/>
              </a:endParaRPr>
            </a:p>
          </p:txBody>
        </p:sp>
        <p:sp>
          <p:nvSpPr>
            <p:cNvPr id="135" name="Freeform 111">
              <a:extLst>
                <a:ext uri="{FF2B5EF4-FFF2-40B4-BE49-F238E27FC236}">
                  <a16:creationId xmlns:a16="http://schemas.microsoft.com/office/drawing/2014/main" id="{4F4E77B1-D4DA-4CA1-8021-AB8322D85DC0}"/>
                </a:ext>
              </a:extLst>
            </p:cNvPr>
            <p:cNvSpPr>
              <a:spLocks noEditPoints="1"/>
            </p:cNvSpPr>
            <p:nvPr/>
          </p:nvSpPr>
          <p:spPr bwMode="auto">
            <a:xfrm>
              <a:off x="2054" y="896"/>
              <a:ext cx="4879" cy="4878"/>
            </a:xfrm>
            <a:custGeom>
              <a:avLst/>
              <a:gdLst>
                <a:gd name="T0" fmla="*/ 3335 w 4879"/>
                <a:gd name="T1" fmla="*/ 4710 h 4878"/>
                <a:gd name="T2" fmla="*/ 4165 w 4879"/>
                <a:gd name="T3" fmla="*/ 4164 h 4878"/>
                <a:gd name="T4" fmla="*/ 4711 w 4879"/>
                <a:gd name="T5" fmla="*/ 3334 h 4878"/>
                <a:gd name="T6" fmla="*/ 4879 w 4879"/>
                <a:gd name="T7" fmla="*/ 2376 h 4878"/>
                <a:gd name="T8" fmla="*/ 4639 w 4879"/>
                <a:gd name="T9" fmla="*/ 1384 h 4878"/>
                <a:gd name="T10" fmla="*/ 4035 w 4879"/>
                <a:gd name="T11" fmla="*/ 596 h 4878"/>
                <a:gd name="T12" fmla="*/ 3165 w 4879"/>
                <a:gd name="T13" fmla="*/ 110 h 4878"/>
                <a:gd name="T14" fmla="*/ 2190 w 4879"/>
                <a:gd name="T15" fmla="*/ 14 h 4878"/>
                <a:gd name="T16" fmla="*/ 1226 w 4879"/>
                <a:gd name="T17" fmla="*/ 324 h 4878"/>
                <a:gd name="T18" fmla="*/ 486 w 4879"/>
                <a:gd name="T19" fmla="*/ 982 h 4878"/>
                <a:gd name="T20" fmla="*/ 64 w 4879"/>
                <a:gd name="T21" fmla="*/ 1890 h 4878"/>
                <a:gd name="T22" fmla="*/ 38 w 4879"/>
                <a:gd name="T23" fmla="*/ 2872 h 4878"/>
                <a:gd name="T24" fmla="*/ 418 w 4879"/>
                <a:gd name="T25" fmla="*/ 3802 h 4878"/>
                <a:gd name="T26" fmla="*/ 1126 w 4879"/>
                <a:gd name="T27" fmla="*/ 4494 h 4878"/>
                <a:gd name="T28" fmla="*/ 2068 w 4879"/>
                <a:gd name="T29" fmla="*/ 4850 h 4878"/>
                <a:gd name="T30" fmla="*/ 1526 w 4879"/>
                <a:gd name="T31" fmla="*/ 4344 h 4878"/>
                <a:gd name="T32" fmla="*/ 758 w 4879"/>
                <a:gd name="T33" fmla="*/ 3786 h 4878"/>
                <a:gd name="T34" fmla="*/ 1002 w 4879"/>
                <a:gd name="T35" fmla="*/ 2158 h 4878"/>
                <a:gd name="T36" fmla="*/ 464 w 4879"/>
                <a:gd name="T37" fmla="*/ 1584 h 4878"/>
                <a:gd name="T38" fmla="*/ 4049 w 4879"/>
                <a:gd name="T39" fmla="*/ 2040 h 4878"/>
                <a:gd name="T40" fmla="*/ 4345 w 4879"/>
                <a:gd name="T41" fmla="*/ 1434 h 4878"/>
                <a:gd name="T42" fmla="*/ 4589 w 4879"/>
                <a:gd name="T43" fmla="*/ 2298 h 4878"/>
                <a:gd name="T44" fmla="*/ 1590 w 4879"/>
                <a:gd name="T45" fmla="*/ 1802 h 4878"/>
                <a:gd name="T46" fmla="*/ 2230 w 4879"/>
                <a:gd name="T47" fmla="*/ 3078 h 4878"/>
                <a:gd name="T48" fmla="*/ 1388 w 4879"/>
                <a:gd name="T49" fmla="*/ 3346 h 4878"/>
                <a:gd name="T50" fmla="*/ 2292 w 4879"/>
                <a:gd name="T51" fmla="*/ 3746 h 4878"/>
                <a:gd name="T52" fmla="*/ 2260 w 4879"/>
                <a:gd name="T53" fmla="*/ 3404 h 4878"/>
                <a:gd name="T54" fmla="*/ 2603 w 4879"/>
                <a:gd name="T55" fmla="*/ 3372 h 4878"/>
                <a:gd name="T56" fmla="*/ 2635 w 4879"/>
                <a:gd name="T57" fmla="*/ 3714 h 4878"/>
                <a:gd name="T58" fmla="*/ 2020 w 4879"/>
                <a:gd name="T59" fmla="*/ 3870 h 4878"/>
                <a:gd name="T60" fmla="*/ 2182 w 4879"/>
                <a:gd name="T61" fmla="*/ 4538 h 4878"/>
                <a:gd name="T62" fmla="*/ 1948 w 4879"/>
                <a:gd name="T63" fmla="*/ 3730 h 4878"/>
                <a:gd name="T64" fmla="*/ 2921 w 4879"/>
                <a:gd name="T65" fmla="*/ 3790 h 4878"/>
                <a:gd name="T66" fmla="*/ 2783 w 4879"/>
                <a:gd name="T67" fmla="*/ 4492 h 4878"/>
                <a:gd name="T68" fmla="*/ 2853 w 4879"/>
                <a:gd name="T69" fmla="*/ 3220 h 4878"/>
                <a:gd name="T70" fmla="*/ 3299 w 4879"/>
                <a:gd name="T71" fmla="*/ 2738 h 4878"/>
                <a:gd name="T72" fmla="*/ 2963 w 4879"/>
                <a:gd name="T73" fmla="*/ 3446 h 4878"/>
                <a:gd name="T74" fmla="*/ 4001 w 4879"/>
                <a:gd name="T75" fmla="*/ 2456 h 4878"/>
                <a:gd name="T76" fmla="*/ 3783 w 4879"/>
                <a:gd name="T77" fmla="*/ 2722 h 4878"/>
                <a:gd name="T78" fmla="*/ 3517 w 4879"/>
                <a:gd name="T79" fmla="*/ 2504 h 4878"/>
                <a:gd name="T80" fmla="*/ 3733 w 4879"/>
                <a:gd name="T81" fmla="*/ 2238 h 4878"/>
                <a:gd name="T82" fmla="*/ 4239 w 4879"/>
                <a:gd name="T83" fmla="*/ 2696 h 4878"/>
                <a:gd name="T84" fmla="*/ 4439 w 4879"/>
                <a:gd name="T85" fmla="*/ 3244 h 4878"/>
                <a:gd name="T86" fmla="*/ 3475 w 4879"/>
                <a:gd name="T87" fmla="*/ 2036 h 4878"/>
                <a:gd name="T88" fmla="*/ 3485 w 4879"/>
                <a:gd name="T89" fmla="*/ 1498 h 4878"/>
                <a:gd name="T90" fmla="*/ 2757 w 4879"/>
                <a:gd name="T91" fmla="*/ 368 h 4878"/>
                <a:gd name="T92" fmla="*/ 2298 w 4879"/>
                <a:gd name="T93" fmla="*/ 1150 h 4878"/>
                <a:gd name="T94" fmla="*/ 1868 w 4879"/>
                <a:gd name="T95" fmla="*/ 572 h 4878"/>
                <a:gd name="T96" fmla="*/ 1462 w 4879"/>
                <a:gd name="T97" fmla="*/ 1100 h 4878"/>
                <a:gd name="T98" fmla="*/ 1592 w 4879"/>
                <a:gd name="T99" fmla="*/ 1418 h 4878"/>
                <a:gd name="T100" fmla="*/ 1274 w 4879"/>
                <a:gd name="T101" fmla="*/ 1548 h 4878"/>
                <a:gd name="T102" fmla="*/ 1144 w 4879"/>
                <a:gd name="T103" fmla="*/ 1230 h 4878"/>
                <a:gd name="T104" fmla="*/ 1008 w 4879"/>
                <a:gd name="T105" fmla="*/ 2810 h 4878"/>
                <a:gd name="T106" fmla="*/ 354 w 4879"/>
                <a:gd name="T107" fmla="*/ 2978 h 4878"/>
                <a:gd name="T108" fmla="*/ 3631 w 4879"/>
                <a:gd name="T109" fmla="*/ 3830 h 4878"/>
                <a:gd name="T110" fmla="*/ 3415 w 4879"/>
                <a:gd name="T111" fmla="*/ 4360 h 4878"/>
                <a:gd name="T112" fmla="*/ 3423 w 4879"/>
                <a:gd name="T113" fmla="*/ 522 h 4878"/>
                <a:gd name="T114" fmla="*/ 1588 w 4879"/>
                <a:gd name="T115" fmla="*/ 462 h 4878"/>
                <a:gd name="T116" fmla="*/ 1060 w 4879"/>
                <a:gd name="T117" fmla="*/ 896 h 4878"/>
                <a:gd name="T118" fmla="*/ 1052 w 4879"/>
                <a:gd name="T119" fmla="*/ 794 h 4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79" h="4878">
                  <a:moveTo>
                    <a:pt x="2441" y="4878"/>
                  </a:moveTo>
                  <a:lnTo>
                    <a:pt x="2441" y="4878"/>
                  </a:lnTo>
                  <a:lnTo>
                    <a:pt x="2503" y="4878"/>
                  </a:lnTo>
                  <a:lnTo>
                    <a:pt x="2565" y="4876"/>
                  </a:lnTo>
                  <a:lnTo>
                    <a:pt x="2627" y="4872"/>
                  </a:lnTo>
                  <a:lnTo>
                    <a:pt x="2689" y="4866"/>
                  </a:lnTo>
                  <a:lnTo>
                    <a:pt x="2751" y="4860"/>
                  </a:lnTo>
                  <a:lnTo>
                    <a:pt x="2811" y="4850"/>
                  </a:lnTo>
                  <a:lnTo>
                    <a:pt x="2871" y="4840"/>
                  </a:lnTo>
                  <a:lnTo>
                    <a:pt x="2931" y="4830"/>
                  </a:lnTo>
                  <a:lnTo>
                    <a:pt x="2991" y="4816"/>
                  </a:lnTo>
                  <a:lnTo>
                    <a:pt x="3049" y="4802"/>
                  </a:lnTo>
                  <a:lnTo>
                    <a:pt x="3107" y="4786"/>
                  </a:lnTo>
                  <a:lnTo>
                    <a:pt x="3165" y="4770"/>
                  </a:lnTo>
                  <a:lnTo>
                    <a:pt x="3223" y="4750"/>
                  </a:lnTo>
                  <a:lnTo>
                    <a:pt x="3279" y="4730"/>
                  </a:lnTo>
                  <a:lnTo>
                    <a:pt x="3335" y="4710"/>
                  </a:lnTo>
                  <a:lnTo>
                    <a:pt x="3389" y="4686"/>
                  </a:lnTo>
                  <a:lnTo>
                    <a:pt x="3443" y="4664"/>
                  </a:lnTo>
                  <a:lnTo>
                    <a:pt x="3497" y="4638"/>
                  </a:lnTo>
                  <a:lnTo>
                    <a:pt x="3551" y="4612"/>
                  </a:lnTo>
                  <a:lnTo>
                    <a:pt x="3603" y="4584"/>
                  </a:lnTo>
                  <a:lnTo>
                    <a:pt x="3653" y="4556"/>
                  </a:lnTo>
                  <a:lnTo>
                    <a:pt x="3705" y="4526"/>
                  </a:lnTo>
                  <a:lnTo>
                    <a:pt x="3755" y="4494"/>
                  </a:lnTo>
                  <a:lnTo>
                    <a:pt x="3803" y="4462"/>
                  </a:lnTo>
                  <a:lnTo>
                    <a:pt x="3851" y="4428"/>
                  </a:lnTo>
                  <a:lnTo>
                    <a:pt x="3899" y="4394"/>
                  </a:lnTo>
                  <a:lnTo>
                    <a:pt x="3945" y="4358"/>
                  </a:lnTo>
                  <a:lnTo>
                    <a:pt x="3991" y="4322"/>
                  </a:lnTo>
                  <a:lnTo>
                    <a:pt x="4035" y="4284"/>
                  </a:lnTo>
                  <a:lnTo>
                    <a:pt x="4079" y="4244"/>
                  </a:lnTo>
                  <a:lnTo>
                    <a:pt x="4123" y="4204"/>
                  </a:lnTo>
                  <a:lnTo>
                    <a:pt x="4165" y="4164"/>
                  </a:lnTo>
                  <a:lnTo>
                    <a:pt x="4205" y="4122"/>
                  </a:lnTo>
                  <a:lnTo>
                    <a:pt x="4245" y="4078"/>
                  </a:lnTo>
                  <a:lnTo>
                    <a:pt x="4285" y="4036"/>
                  </a:lnTo>
                  <a:lnTo>
                    <a:pt x="4323" y="3990"/>
                  </a:lnTo>
                  <a:lnTo>
                    <a:pt x="4359" y="3944"/>
                  </a:lnTo>
                  <a:lnTo>
                    <a:pt x="4395" y="3898"/>
                  </a:lnTo>
                  <a:lnTo>
                    <a:pt x="4429" y="3850"/>
                  </a:lnTo>
                  <a:lnTo>
                    <a:pt x="4463" y="3802"/>
                  </a:lnTo>
                  <a:lnTo>
                    <a:pt x="4495" y="3754"/>
                  </a:lnTo>
                  <a:lnTo>
                    <a:pt x="4527" y="3704"/>
                  </a:lnTo>
                  <a:lnTo>
                    <a:pt x="4557" y="3652"/>
                  </a:lnTo>
                  <a:lnTo>
                    <a:pt x="4585" y="3602"/>
                  </a:lnTo>
                  <a:lnTo>
                    <a:pt x="4613" y="3550"/>
                  </a:lnTo>
                  <a:lnTo>
                    <a:pt x="4639" y="3496"/>
                  </a:lnTo>
                  <a:lnTo>
                    <a:pt x="4663" y="3442"/>
                  </a:lnTo>
                  <a:lnTo>
                    <a:pt x="4687" y="3388"/>
                  </a:lnTo>
                  <a:lnTo>
                    <a:pt x="4711" y="3334"/>
                  </a:lnTo>
                  <a:lnTo>
                    <a:pt x="4731" y="3278"/>
                  </a:lnTo>
                  <a:lnTo>
                    <a:pt x="4751" y="3222"/>
                  </a:lnTo>
                  <a:lnTo>
                    <a:pt x="4769" y="3164"/>
                  </a:lnTo>
                  <a:lnTo>
                    <a:pt x="4787" y="3106"/>
                  </a:lnTo>
                  <a:lnTo>
                    <a:pt x="4803" y="3048"/>
                  </a:lnTo>
                  <a:lnTo>
                    <a:pt x="4817" y="2990"/>
                  </a:lnTo>
                  <a:lnTo>
                    <a:pt x="4831" y="2930"/>
                  </a:lnTo>
                  <a:lnTo>
                    <a:pt x="4841" y="2872"/>
                  </a:lnTo>
                  <a:lnTo>
                    <a:pt x="4851" y="2810"/>
                  </a:lnTo>
                  <a:lnTo>
                    <a:pt x="4861" y="2750"/>
                  </a:lnTo>
                  <a:lnTo>
                    <a:pt x="4867" y="2688"/>
                  </a:lnTo>
                  <a:lnTo>
                    <a:pt x="4873" y="2628"/>
                  </a:lnTo>
                  <a:lnTo>
                    <a:pt x="4877" y="2566"/>
                  </a:lnTo>
                  <a:lnTo>
                    <a:pt x="4879" y="2502"/>
                  </a:lnTo>
                  <a:lnTo>
                    <a:pt x="4879" y="2440"/>
                  </a:lnTo>
                  <a:lnTo>
                    <a:pt x="4879" y="2440"/>
                  </a:lnTo>
                  <a:lnTo>
                    <a:pt x="4879" y="2376"/>
                  </a:lnTo>
                  <a:lnTo>
                    <a:pt x="4877" y="2314"/>
                  </a:lnTo>
                  <a:lnTo>
                    <a:pt x="4873" y="2252"/>
                  </a:lnTo>
                  <a:lnTo>
                    <a:pt x="4867" y="2190"/>
                  </a:lnTo>
                  <a:lnTo>
                    <a:pt x="4861" y="2130"/>
                  </a:lnTo>
                  <a:lnTo>
                    <a:pt x="4851" y="2068"/>
                  </a:lnTo>
                  <a:lnTo>
                    <a:pt x="4841" y="2008"/>
                  </a:lnTo>
                  <a:lnTo>
                    <a:pt x="4831" y="1948"/>
                  </a:lnTo>
                  <a:lnTo>
                    <a:pt x="4817" y="1890"/>
                  </a:lnTo>
                  <a:lnTo>
                    <a:pt x="4803" y="1830"/>
                  </a:lnTo>
                  <a:lnTo>
                    <a:pt x="4787" y="1772"/>
                  </a:lnTo>
                  <a:lnTo>
                    <a:pt x="4769" y="1716"/>
                  </a:lnTo>
                  <a:lnTo>
                    <a:pt x="4751" y="1658"/>
                  </a:lnTo>
                  <a:lnTo>
                    <a:pt x="4731" y="1602"/>
                  </a:lnTo>
                  <a:lnTo>
                    <a:pt x="4711" y="1546"/>
                  </a:lnTo>
                  <a:lnTo>
                    <a:pt x="4687" y="1492"/>
                  </a:lnTo>
                  <a:lnTo>
                    <a:pt x="4663" y="1436"/>
                  </a:lnTo>
                  <a:lnTo>
                    <a:pt x="4639" y="1384"/>
                  </a:lnTo>
                  <a:lnTo>
                    <a:pt x="4613" y="1330"/>
                  </a:lnTo>
                  <a:lnTo>
                    <a:pt x="4585" y="1278"/>
                  </a:lnTo>
                  <a:lnTo>
                    <a:pt x="4557" y="1226"/>
                  </a:lnTo>
                  <a:lnTo>
                    <a:pt x="4527" y="1176"/>
                  </a:lnTo>
                  <a:lnTo>
                    <a:pt x="4495" y="1126"/>
                  </a:lnTo>
                  <a:lnTo>
                    <a:pt x="4463" y="1078"/>
                  </a:lnTo>
                  <a:lnTo>
                    <a:pt x="4429" y="1028"/>
                  </a:lnTo>
                  <a:lnTo>
                    <a:pt x="4395" y="982"/>
                  </a:lnTo>
                  <a:lnTo>
                    <a:pt x="4359" y="934"/>
                  </a:lnTo>
                  <a:lnTo>
                    <a:pt x="4323" y="890"/>
                  </a:lnTo>
                  <a:lnTo>
                    <a:pt x="4285" y="844"/>
                  </a:lnTo>
                  <a:lnTo>
                    <a:pt x="4245" y="800"/>
                  </a:lnTo>
                  <a:lnTo>
                    <a:pt x="4205" y="758"/>
                  </a:lnTo>
                  <a:lnTo>
                    <a:pt x="4165" y="716"/>
                  </a:lnTo>
                  <a:lnTo>
                    <a:pt x="4123" y="676"/>
                  </a:lnTo>
                  <a:lnTo>
                    <a:pt x="4079" y="636"/>
                  </a:lnTo>
                  <a:lnTo>
                    <a:pt x="4035" y="596"/>
                  </a:lnTo>
                  <a:lnTo>
                    <a:pt x="3991" y="558"/>
                  </a:lnTo>
                  <a:lnTo>
                    <a:pt x="3945" y="522"/>
                  </a:lnTo>
                  <a:lnTo>
                    <a:pt x="3899" y="486"/>
                  </a:lnTo>
                  <a:lnTo>
                    <a:pt x="3851" y="452"/>
                  </a:lnTo>
                  <a:lnTo>
                    <a:pt x="3803" y="418"/>
                  </a:lnTo>
                  <a:lnTo>
                    <a:pt x="3755" y="386"/>
                  </a:lnTo>
                  <a:lnTo>
                    <a:pt x="3705" y="354"/>
                  </a:lnTo>
                  <a:lnTo>
                    <a:pt x="3653" y="324"/>
                  </a:lnTo>
                  <a:lnTo>
                    <a:pt x="3603" y="296"/>
                  </a:lnTo>
                  <a:lnTo>
                    <a:pt x="3551" y="268"/>
                  </a:lnTo>
                  <a:lnTo>
                    <a:pt x="3497" y="242"/>
                  </a:lnTo>
                  <a:lnTo>
                    <a:pt x="3443" y="216"/>
                  </a:lnTo>
                  <a:lnTo>
                    <a:pt x="3389" y="192"/>
                  </a:lnTo>
                  <a:lnTo>
                    <a:pt x="3335" y="170"/>
                  </a:lnTo>
                  <a:lnTo>
                    <a:pt x="3279" y="150"/>
                  </a:lnTo>
                  <a:lnTo>
                    <a:pt x="3223" y="130"/>
                  </a:lnTo>
                  <a:lnTo>
                    <a:pt x="3165" y="110"/>
                  </a:lnTo>
                  <a:lnTo>
                    <a:pt x="3107" y="94"/>
                  </a:lnTo>
                  <a:lnTo>
                    <a:pt x="3049" y="78"/>
                  </a:lnTo>
                  <a:lnTo>
                    <a:pt x="2991" y="64"/>
                  </a:lnTo>
                  <a:lnTo>
                    <a:pt x="2931" y="50"/>
                  </a:lnTo>
                  <a:lnTo>
                    <a:pt x="2871" y="38"/>
                  </a:lnTo>
                  <a:lnTo>
                    <a:pt x="2811" y="28"/>
                  </a:lnTo>
                  <a:lnTo>
                    <a:pt x="2751" y="20"/>
                  </a:lnTo>
                  <a:lnTo>
                    <a:pt x="2689" y="14"/>
                  </a:lnTo>
                  <a:lnTo>
                    <a:pt x="2627" y="8"/>
                  </a:lnTo>
                  <a:lnTo>
                    <a:pt x="2565" y="4"/>
                  </a:lnTo>
                  <a:lnTo>
                    <a:pt x="2503" y="2"/>
                  </a:lnTo>
                  <a:lnTo>
                    <a:pt x="2441" y="0"/>
                  </a:lnTo>
                  <a:lnTo>
                    <a:pt x="2441" y="0"/>
                  </a:lnTo>
                  <a:lnTo>
                    <a:pt x="2376" y="2"/>
                  </a:lnTo>
                  <a:lnTo>
                    <a:pt x="2314" y="4"/>
                  </a:lnTo>
                  <a:lnTo>
                    <a:pt x="2252" y="8"/>
                  </a:lnTo>
                  <a:lnTo>
                    <a:pt x="2190" y="14"/>
                  </a:lnTo>
                  <a:lnTo>
                    <a:pt x="2130" y="20"/>
                  </a:lnTo>
                  <a:lnTo>
                    <a:pt x="2068" y="28"/>
                  </a:lnTo>
                  <a:lnTo>
                    <a:pt x="2008" y="38"/>
                  </a:lnTo>
                  <a:lnTo>
                    <a:pt x="1948" y="50"/>
                  </a:lnTo>
                  <a:lnTo>
                    <a:pt x="1890" y="64"/>
                  </a:lnTo>
                  <a:lnTo>
                    <a:pt x="1830" y="78"/>
                  </a:lnTo>
                  <a:lnTo>
                    <a:pt x="1772" y="94"/>
                  </a:lnTo>
                  <a:lnTo>
                    <a:pt x="1716" y="110"/>
                  </a:lnTo>
                  <a:lnTo>
                    <a:pt x="1658" y="130"/>
                  </a:lnTo>
                  <a:lnTo>
                    <a:pt x="1602" y="150"/>
                  </a:lnTo>
                  <a:lnTo>
                    <a:pt x="1546" y="170"/>
                  </a:lnTo>
                  <a:lnTo>
                    <a:pt x="1492" y="192"/>
                  </a:lnTo>
                  <a:lnTo>
                    <a:pt x="1436" y="216"/>
                  </a:lnTo>
                  <a:lnTo>
                    <a:pt x="1384" y="242"/>
                  </a:lnTo>
                  <a:lnTo>
                    <a:pt x="1330" y="268"/>
                  </a:lnTo>
                  <a:lnTo>
                    <a:pt x="1278" y="296"/>
                  </a:lnTo>
                  <a:lnTo>
                    <a:pt x="1226" y="324"/>
                  </a:lnTo>
                  <a:lnTo>
                    <a:pt x="1176" y="354"/>
                  </a:lnTo>
                  <a:lnTo>
                    <a:pt x="1126" y="386"/>
                  </a:lnTo>
                  <a:lnTo>
                    <a:pt x="1076" y="418"/>
                  </a:lnTo>
                  <a:lnTo>
                    <a:pt x="1028" y="452"/>
                  </a:lnTo>
                  <a:lnTo>
                    <a:pt x="982" y="486"/>
                  </a:lnTo>
                  <a:lnTo>
                    <a:pt x="934" y="522"/>
                  </a:lnTo>
                  <a:lnTo>
                    <a:pt x="890" y="558"/>
                  </a:lnTo>
                  <a:lnTo>
                    <a:pt x="844" y="596"/>
                  </a:lnTo>
                  <a:lnTo>
                    <a:pt x="800" y="636"/>
                  </a:lnTo>
                  <a:lnTo>
                    <a:pt x="758" y="676"/>
                  </a:lnTo>
                  <a:lnTo>
                    <a:pt x="716" y="716"/>
                  </a:lnTo>
                  <a:lnTo>
                    <a:pt x="674" y="758"/>
                  </a:lnTo>
                  <a:lnTo>
                    <a:pt x="634" y="800"/>
                  </a:lnTo>
                  <a:lnTo>
                    <a:pt x="596" y="844"/>
                  </a:lnTo>
                  <a:lnTo>
                    <a:pt x="558" y="890"/>
                  </a:lnTo>
                  <a:lnTo>
                    <a:pt x="522" y="934"/>
                  </a:lnTo>
                  <a:lnTo>
                    <a:pt x="486" y="982"/>
                  </a:lnTo>
                  <a:lnTo>
                    <a:pt x="452" y="1028"/>
                  </a:lnTo>
                  <a:lnTo>
                    <a:pt x="418" y="1078"/>
                  </a:lnTo>
                  <a:lnTo>
                    <a:pt x="386" y="1126"/>
                  </a:lnTo>
                  <a:lnTo>
                    <a:pt x="354" y="1176"/>
                  </a:lnTo>
                  <a:lnTo>
                    <a:pt x="324" y="1226"/>
                  </a:lnTo>
                  <a:lnTo>
                    <a:pt x="296" y="1278"/>
                  </a:lnTo>
                  <a:lnTo>
                    <a:pt x="268" y="1330"/>
                  </a:lnTo>
                  <a:lnTo>
                    <a:pt x="242" y="1384"/>
                  </a:lnTo>
                  <a:lnTo>
                    <a:pt x="216" y="1436"/>
                  </a:lnTo>
                  <a:lnTo>
                    <a:pt x="192" y="1492"/>
                  </a:lnTo>
                  <a:lnTo>
                    <a:pt x="170" y="1546"/>
                  </a:lnTo>
                  <a:lnTo>
                    <a:pt x="148" y="1602"/>
                  </a:lnTo>
                  <a:lnTo>
                    <a:pt x="128" y="1658"/>
                  </a:lnTo>
                  <a:lnTo>
                    <a:pt x="110" y="1716"/>
                  </a:lnTo>
                  <a:lnTo>
                    <a:pt x="94" y="1772"/>
                  </a:lnTo>
                  <a:lnTo>
                    <a:pt x="78" y="1830"/>
                  </a:lnTo>
                  <a:lnTo>
                    <a:pt x="64" y="1890"/>
                  </a:lnTo>
                  <a:lnTo>
                    <a:pt x="50" y="1948"/>
                  </a:lnTo>
                  <a:lnTo>
                    <a:pt x="38" y="2008"/>
                  </a:lnTo>
                  <a:lnTo>
                    <a:pt x="28" y="2068"/>
                  </a:lnTo>
                  <a:lnTo>
                    <a:pt x="20" y="2130"/>
                  </a:lnTo>
                  <a:lnTo>
                    <a:pt x="14" y="2190"/>
                  </a:lnTo>
                  <a:lnTo>
                    <a:pt x="8" y="2252"/>
                  </a:lnTo>
                  <a:lnTo>
                    <a:pt x="4" y="2314"/>
                  </a:lnTo>
                  <a:lnTo>
                    <a:pt x="2" y="2376"/>
                  </a:lnTo>
                  <a:lnTo>
                    <a:pt x="0" y="2440"/>
                  </a:lnTo>
                  <a:lnTo>
                    <a:pt x="0" y="2440"/>
                  </a:lnTo>
                  <a:lnTo>
                    <a:pt x="2" y="2502"/>
                  </a:lnTo>
                  <a:lnTo>
                    <a:pt x="4" y="2566"/>
                  </a:lnTo>
                  <a:lnTo>
                    <a:pt x="8" y="2628"/>
                  </a:lnTo>
                  <a:lnTo>
                    <a:pt x="14" y="2688"/>
                  </a:lnTo>
                  <a:lnTo>
                    <a:pt x="20" y="2750"/>
                  </a:lnTo>
                  <a:lnTo>
                    <a:pt x="28" y="2810"/>
                  </a:lnTo>
                  <a:lnTo>
                    <a:pt x="38" y="2872"/>
                  </a:lnTo>
                  <a:lnTo>
                    <a:pt x="50" y="2930"/>
                  </a:lnTo>
                  <a:lnTo>
                    <a:pt x="64" y="2990"/>
                  </a:lnTo>
                  <a:lnTo>
                    <a:pt x="78" y="3048"/>
                  </a:lnTo>
                  <a:lnTo>
                    <a:pt x="94" y="3106"/>
                  </a:lnTo>
                  <a:lnTo>
                    <a:pt x="110" y="3164"/>
                  </a:lnTo>
                  <a:lnTo>
                    <a:pt x="128" y="3222"/>
                  </a:lnTo>
                  <a:lnTo>
                    <a:pt x="148" y="3278"/>
                  </a:lnTo>
                  <a:lnTo>
                    <a:pt x="170" y="3334"/>
                  </a:lnTo>
                  <a:lnTo>
                    <a:pt x="192" y="3388"/>
                  </a:lnTo>
                  <a:lnTo>
                    <a:pt x="216" y="3442"/>
                  </a:lnTo>
                  <a:lnTo>
                    <a:pt x="242" y="3496"/>
                  </a:lnTo>
                  <a:lnTo>
                    <a:pt x="268" y="3550"/>
                  </a:lnTo>
                  <a:lnTo>
                    <a:pt x="296" y="3602"/>
                  </a:lnTo>
                  <a:lnTo>
                    <a:pt x="324" y="3652"/>
                  </a:lnTo>
                  <a:lnTo>
                    <a:pt x="354" y="3704"/>
                  </a:lnTo>
                  <a:lnTo>
                    <a:pt x="386" y="3754"/>
                  </a:lnTo>
                  <a:lnTo>
                    <a:pt x="418" y="3802"/>
                  </a:lnTo>
                  <a:lnTo>
                    <a:pt x="452" y="3850"/>
                  </a:lnTo>
                  <a:lnTo>
                    <a:pt x="486" y="3898"/>
                  </a:lnTo>
                  <a:lnTo>
                    <a:pt x="522" y="3944"/>
                  </a:lnTo>
                  <a:lnTo>
                    <a:pt x="558" y="3990"/>
                  </a:lnTo>
                  <a:lnTo>
                    <a:pt x="596" y="4036"/>
                  </a:lnTo>
                  <a:lnTo>
                    <a:pt x="634" y="4078"/>
                  </a:lnTo>
                  <a:lnTo>
                    <a:pt x="674" y="4122"/>
                  </a:lnTo>
                  <a:lnTo>
                    <a:pt x="716" y="4164"/>
                  </a:lnTo>
                  <a:lnTo>
                    <a:pt x="758" y="4204"/>
                  </a:lnTo>
                  <a:lnTo>
                    <a:pt x="800" y="4244"/>
                  </a:lnTo>
                  <a:lnTo>
                    <a:pt x="844" y="4284"/>
                  </a:lnTo>
                  <a:lnTo>
                    <a:pt x="890" y="4322"/>
                  </a:lnTo>
                  <a:lnTo>
                    <a:pt x="934" y="4358"/>
                  </a:lnTo>
                  <a:lnTo>
                    <a:pt x="982" y="4394"/>
                  </a:lnTo>
                  <a:lnTo>
                    <a:pt x="1028" y="4428"/>
                  </a:lnTo>
                  <a:lnTo>
                    <a:pt x="1076" y="4462"/>
                  </a:lnTo>
                  <a:lnTo>
                    <a:pt x="1126" y="4494"/>
                  </a:lnTo>
                  <a:lnTo>
                    <a:pt x="1176" y="4526"/>
                  </a:lnTo>
                  <a:lnTo>
                    <a:pt x="1226" y="4556"/>
                  </a:lnTo>
                  <a:lnTo>
                    <a:pt x="1278" y="4584"/>
                  </a:lnTo>
                  <a:lnTo>
                    <a:pt x="1330" y="4612"/>
                  </a:lnTo>
                  <a:lnTo>
                    <a:pt x="1384" y="4638"/>
                  </a:lnTo>
                  <a:lnTo>
                    <a:pt x="1436" y="4664"/>
                  </a:lnTo>
                  <a:lnTo>
                    <a:pt x="1492" y="4686"/>
                  </a:lnTo>
                  <a:lnTo>
                    <a:pt x="1546" y="4710"/>
                  </a:lnTo>
                  <a:lnTo>
                    <a:pt x="1602" y="4730"/>
                  </a:lnTo>
                  <a:lnTo>
                    <a:pt x="1658" y="4750"/>
                  </a:lnTo>
                  <a:lnTo>
                    <a:pt x="1716" y="4770"/>
                  </a:lnTo>
                  <a:lnTo>
                    <a:pt x="1772" y="4786"/>
                  </a:lnTo>
                  <a:lnTo>
                    <a:pt x="1830" y="4802"/>
                  </a:lnTo>
                  <a:lnTo>
                    <a:pt x="1890" y="4816"/>
                  </a:lnTo>
                  <a:lnTo>
                    <a:pt x="1948" y="4830"/>
                  </a:lnTo>
                  <a:lnTo>
                    <a:pt x="2008" y="4840"/>
                  </a:lnTo>
                  <a:lnTo>
                    <a:pt x="2068" y="4850"/>
                  </a:lnTo>
                  <a:lnTo>
                    <a:pt x="2130" y="4860"/>
                  </a:lnTo>
                  <a:lnTo>
                    <a:pt x="2190" y="4866"/>
                  </a:lnTo>
                  <a:lnTo>
                    <a:pt x="2252" y="4872"/>
                  </a:lnTo>
                  <a:lnTo>
                    <a:pt x="2314" y="4876"/>
                  </a:lnTo>
                  <a:lnTo>
                    <a:pt x="2376" y="4878"/>
                  </a:lnTo>
                  <a:lnTo>
                    <a:pt x="2441" y="4878"/>
                  </a:lnTo>
                  <a:lnTo>
                    <a:pt x="2441" y="4878"/>
                  </a:lnTo>
                  <a:close/>
                  <a:moveTo>
                    <a:pt x="716" y="3730"/>
                  </a:moveTo>
                  <a:lnTo>
                    <a:pt x="1206" y="3730"/>
                  </a:lnTo>
                  <a:lnTo>
                    <a:pt x="1206" y="3730"/>
                  </a:lnTo>
                  <a:lnTo>
                    <a:pt x="1244" y="3830"/>
                  </a:lnTo>
                  <a:lnTo>
                    <a:pt x="1284" y="3924"/>
                  </a:lnTo>
                  <a:lnTo>
                    <a:pt x="1328" y="4016"/>
                  </a:lnTo>
                  <a:lnTo>
                    <a:pt x="1374" y="4104"/>
                  </a:lnTo>
                  <a:lnTo>
                    <a:pt x="1422" y="4188"/>
                  </a:lnTo>
                  <a:lnTo>
                    <a:pt x="1472" y="4268"/>
                  </a:lnTo>
                  <a:lnTo>
                    <a:pt x="1526" y="4344"/>
                  </a:lnTo>
                  <a:lnTo>
                    <a:pt x="1580" y="4416"/>
                  </a:lnTo>
                  <a:lnTo>
                    <a:pt x="1580" y="4416"/>
                  </a:lnTo>
                  <a:lnTo>
                    <a:pt x="1516" y="4386"/>
                  </a:lnTo>
                  <a:lnTo>
                    <a:pt x="1454" y="4354"/>
                  </a:lnTo>
                  <a:lnTo>
                    <a:pt x="1392" y="4322"/>
                  </a:lnTo>
                  <a:lnTo>
                    <a:pt x="1332" y="4286"/>
                  </a:lnTo>
                  <a:lnTo>
                    <a:pt x="1272" y="4250"/>
                  </a:lnTo>
                  <a:lnTo>
                    <a:pt x="1214" y="4210"/>
                  </a:lnTo>
                  <a:lnTo>
                    <a:pt x="1158" y="4170"/>
                  </a:lnTo>
                  <a:lnTo>
                    <a:pt x="1102" y="4128"/>
                  </a:lnTo>
                  <a:lnTo>
                    <a:pt x="1048" y="4084"/>
                  </a:lnTo>
                  <a:lnTo>
                    <a:pt x="996" y="4038"/>
                  </a:lnTo>
                  <a:lnTo>
                    <a:pt x="946" y="3990"/>
                  </a:lnTo>
                  <a:lnTo>
                    <a:pt x="896" y="3942"/>
                  </a:lnTo>
                  <a:lnTo>
                    <a:pt x="848" y="3892"/>
                  </a:lnTo>
                  <a:lnTo>
                    <a:pt x="802" y="3840"/>
                  </a:lnTo>
                  <a:lnTo>
                    <a:pt x="758" y="3786"/>
                  </a:lnTo>
                  <a:lnTo>
                    <a:pt x="716" y="3730"/>
                  </a:lnTo>
                  <a:lnTo>
                    <a:pt x="716" y="3730"/>
                  </a:lnTo>
                  <a:close/>
                  <a:moveTo>
                    <a:pt x="852" y="1434"/>
                  </a:moveTo>
                  <a:lnTo>
                    <a:pt x="852" y="1434"/>
                  </a:lnTo>
                  <a:lnTo>
                    <a:pt x="864" y="1480"/>
                  </a:lnTo>
                  <a:lnTo>
                    <a:pt x="880" y="1526"/>
                  </a:lnTo>
                  <a:lnTo>
                    <a:pt x="900" y="1568"/>
                  </a:lnTo>
                  <a:lnTo>
                    <a:pt x="924" y="1608"/>
                  </a:lnTo>
                  <a:lnTo>
                    <a:pt x="952" y="1648"/>
                  </a:lnTo>
                  <a:lnTo>
                    <a:pt x="982" y="1682"/>
                  </a:lnTo>
                  <a:lnTo>
                    <a:pt x="1016" y="1716"/>
                  </a:lnTo>
                  <a:lnTo>
                    <a:pt x="1052" y="1746"/>
                  </a:lnTo>
                  <a:lnTo>
                    <a:pt x="1052" y="1746"/>
                  </a:lnTo>
                  <a:lnTo>
                    <a:pt x="1040" y="1812"/>
                  </a:lnTo>
                  <a:lnTo>
                    <a:pt x="1030" y="1880"/>
                  </a:lnTo>
                  <a:lnTo>
                    <a:pt x="1014" y="2018"/>
                  </a:lnTo>
                  <a:lnTo>
                    <a:pt x="1002" y="2158"/>
                  </a:lnTo>
                  <a:lnTo>
                    <a:pt x="998" y="2228"/>
                  </a:lnTo>
                  <a:lnTo>
                    <a:pt x="996" y="2298"/>
                  </a:lnTo>
                  <a:lnTo>
                    <a:pt x="290" y="2298"/>
                  </a:lnTo>
                  <a:lnTo>
                    <a:pt x="290" y="2298"/>
                  </a:lnTo>
                  <a:lnTo>
                    <a:pt x="294" y="2240"/>
                  </a:lnTo>
                  <a:lnTo>
                    <a:pt x="302" y="2182"/>
                  </a:lnTo>
                  <a:lnTo>
                    <a:pt x="308" y="2124"/>
                  </a:lnTo>
                  <a:lnTo>
                    <a:pt x="318" y="2068"/>
                  </a:lnTo>
                  <a:lnTo>
                    <a:pt x="328" y="2012"/>
                  </a:lnTo>
                  <a:lnTo>
                    <a:pt x="340" y="1956"/>
                  </a:lnTo>
                  <a:lnTo>
                    <a:pt x="354" y="1902"/>
                  </a:lnTo>
                  <a:lnTo>
                    <a:pt x="368" y="1848"/>
                  </a:lnTo>
                  <a:lnTo>
                    <a:pt x="384" y="1794"/>
                  </a:lnTo>
                  <a:lnTo>
                    <a:pt x="402" y="1740"/>
                  </a:lnTo>
                  <a:lnTo>
                    <a:pt x="422" y="1688"/>
                  </a:lnTo>
                  <a:lnTo>
                    <a:pt x="442" y="1636"/>
                  </a:lnTo>
                  <a:lnTo>
                    <a:pt x="464" y="1584"/>
                  </a:lnTo>
                  <a:lnTo>
                    <a:pt x="486" y="1534"/>
                  </a:lnTo>
                  <a:lnTo>
                    <a:pt x="510" y="1484"/>
                  </a:lnTo>
                  <a:lnTo>
                    <a:pt x="536" y="1434"/>
                  </a:lnTo>
                  <a:lnTo>
                    <a:pt x="852" y="1434"/>
                  </a:lnTo>
                  <a:close/>
                  <a:moveTo>
                    <a:pt x="4589" y="2298"/>
                  </a:moveTo>
                  <a:lnTo>
                    <a:pt x="4253" y="2298"/>
                  </a:lnTo>
                  <a:lnTo>
                    <a:pt x="4253" y="2298"/>
                  </a:lnTo>
                  <a:lnTo>
                    <a:pt x="4241" y="2266"/>
                  </a:lnTo>
                  <a:lnTo>
                    <a:pt x="4225" y="2236"/>
                  </a:lnTo>
                  <a:lnTo>
                    <a:pt x="4209" y="2206"/>
                  </a:lnTo>
                  <a:lnTo>
                    <a:pt x="4191" y="2178"/>
                  </a:lnTo>
                  <a:lnTo>
                    <a:pt x="4171" y="2152"/>
                  </a:lnTo>
                  <a:lnTo>
                    <a:pt x="4149" y="2126"/>
                  </a:lnTo>
                  <a:lnTo>
                    <a:pt x="4125" y="2102"/>
                  </a:lnTo>
                  <a:lnTo>
                    <a:pt x="4101" y="2080"/>
                  </a:lnTo>
                  <a:lnTo>
                    <a:pt x="4075" y="2058"/>
                  </a:lnTo>
                  <a:lnTo>
                    <a:pt x="4049" y="2040"/>
                  </a:lnTo>
                  <a:lnTo>
                    <a:pt x="4019" y="2022"/>
                  </a:lnTo>
                  <a:lnTo>
                    <a:pt x="3989" y="2006"/>
                  </a:lnTo>
                  <a:lnTo>
                    <a:pt x="3959" y="1992"/>
                  </a:lnTo>
                  <a:lnTo>
                    <a:pt x="3927" y="1980"/>
                  </a:lnTo>
                  <a:lnTo>
                    <a:pt x="3895" y="1970"/>
                  </a:lnTo>
                  <a:lnTo>
                    <a:pt x="3861" y="1962"/>
                  </a:lnTo>
                  <a:lnTo>
                    <a:pt x="3861" y="1962"/>
                  </a:lnTo>
                  <a:lnTo>
                    <a:pt x="3853" y="1894"/>
                  </a:lnTo>
                  <a:lnTo>
                    <a:pt x="3843" y="1824"/>
                  </a:lnTo>
                  <a:lnTo>
                    <a:pt x="3831" y="1758"/>
                  </a:lnTo>
                  <a:lnTo>
                    <a:pt x="3819" y="1690"/>
                  </a:lnTo>
                  <a:lnTo>
                    <a:pt x="3807" y="1626"/>
                  </a:lnTo>
                  <a:lnTo>
                    <a:pt x="3793" y="1560"/>
                  </a:lnTo>
                  <a:lnTo>
                    <a:pt x="3779" y="1496"/>
                  </a:lnTo>
                  <a:lnTo>
                    <a:pt x="3763" y="1434"/>
                  </a:lnTo>
                  <a:lnTo>
                    <a:pt x="4345" y="1434"/>
                  </a:lnTo>
                  <a:lnTo>
                    <a:pt x="4345" y="1434"/>
                  </a:lnTo>
                  <a:lnTo>
                    <a:pt x="4371" y="1484"/>
                  </a:lnTo>
                  <a:lnTo>
                    <a:pt x="4395" y="1534"/>
                  </a:lnTo>
                  <a:lnTo>
                    <a:pt x="4417" y="1584"/>
                  </a:lnTo>
                  <a:lnTo>
                    <a:pt x="4439" y="1636"/>
                  </a:lnTo>
                  <a:lnTo>
                    <a:pt x="4459" y="1688"/>
                  </a:lnTo>
                  <a:lnTo>
                    <a:pt x="4477" y="1740"/>
                  </a:lnTo>
                  <a:lnTo>
                    <a:pt x="4495" y="1794"/>
                  </a:lnTo>
                  <a:lnTo>
                    <a:pt x="4511" y="1848"/>
                  </a:lnTo>
                  <a:lnTo>
                    <a:pt x="4527" y="1902"/>
                  </a:lnTo>
                  <a:lnTo>
                    <a:pt x="4539" y="1956"/>
                  </a:lnTo>
                  <a:lnTo>
                    <a:pt x="4551" y="2012"/>
                  </a:lnTo>
                  <a:lnTo>
                    <a:pt x="4563" y="2068"/>
                  </a:lnTo>
                  <a:lnTo>
                    <a:pt x="4571" y="2124"/>
                  </a:lnTo>
                  <a:lnTo>
                    <a:pt x="4579" y="2182"/>
                  </a:lnTo>
                  <a:lnTo>
                    <a:pt x="4585" y="2240"/>
                  </a:lnTo>
                  <a:lnTo>
                    <a:pt x="4589" y="2298"/>
                  </a:lnTo>
                  <a:lnTo>
                    <a:pt x="4589" y="2298"/>
                  </a:lnTo>
                  <a:close/>
                  <a:moveTo>
                    <a:pt x="1884" y="1434"/>
                  </a:moveTo>
                  <a:lnTo>
                    <a:pt x="2298" y="1434"/>
                  </a:lnTo>
                  <a:lnTo>
                    <a:pt x="2298" y="2298"/>
                  </a:lnTo>
                  <a:lnTo>
                    <a:pt x="1280" y="2298"/>
                  </a:lnTo>
                  <a:lnTo>
                    <a:pt x="1280" y="2298"/>
                  </a:lnTo>
                  <a:lnTo>
                    <a:pt x="1286" y="2184"/>
                  </a:lnTo>
                  <a:lnTo>
                    <a:pt x="1294" y="2070"/>
                  </a:lnTo>
                  <a:lnTo>
                    <a:pt x="1308" y="1960"/>
                  </a:lnTo>
                  <a:lnTo>
                    <a:pt x="1322" y="1850"/>
                  </a:lnTo>
                  <a:lnTo>
                    <a:pt x="1322" y="1850"/>
                  </a:lnTo>
                  <a:lnTo>
                    <a:pt x="1368" y="1852"/>
                  </a:lnTo>
                  <a:lnTo>
                    <a:pt x="1368" y="1852"/>
                  </a:lnTo>
                  <a:lnTo>
                    <a:pt x="1414" y="1850"/>
                  </a:lnTo>
                  <a:lnTo>
                    <a:pt x="1460" y="1844"/>
                  </a:lnTo>
                  <a:lnTo>
                    <a:pt x="1504" y="1834"/>
                  </a:lnTo>
                  <a:lnTo>
                    <a:pt x="1548" y="1820"/>
                  </a:lnTo>
                  <a:lnTo>
                    <a:pt x="1590" y="1802"/>
                  </a:lnTo>
                  <a:lnTo>
                    <a:pt x="1628" y="1782"/>
                  </a:lnTo>
                  <a:lnTo>
                    <a:pt x="1666" y="1758"/>
                  </a:lnTo>
                  <a:lnTo>
                    <a:pt x="1702" y="1732"/>
                  </a:lnTo>
                  <a:lnTo>
                    <a:pt x="1734" y="1702"/>
                  </a:lnTo>
                  <a:lnTo>
                    <a:pt x="1764" y="1670"/>
                  </a:lnTo>
                  <a:lnTo>
                    <a:pt x="1792" y="1636"/>
                  </a:lnTo>
                  <a:lnTo>
                    <a:pt x="1818" y="1600"/>
                  </a:lnTo>
                  <a:lnTo>
                    <a:pt x="1838" y="1560"/>
                  </a:lnTo>
                  <a:lnTo>
                    <a:pt x="1858" y="1520"/>
                  </a:lnTo>
                  <a:lnTo>
                    <a:pt x="1872" y="1478"/>
                  </a:lnTo>
                  <a:lnTo>
                    <a:pt x="1884" y="1434"/>
                  </a:lnTo>
                  <a:lnTo>
                    <a:pt x="1884" y="1434"/>
                  </a:lnTo>
                  <a:close/>
                  <a:moveTo>
                    <a:pt x="2298" y="2582"/>
                  </a:moveTo>
                  <a:lnTo>
                    <a:pt x="2298" y="3054"/>
                  </a:lnTo>
                  <a:lnTo>
                    <a:pt x="2298" y="3054"/>
                  </a:lnTo>
                  <a:lnTo>
                    <a:pt x="2264" y="3064"/>
                  </a:lnTo>
                  <a:lnTo>
                    <a:pt x="2230" y="3078"/>
                  </a:lnTo>
                  <a:lnTo>
                    <a:pt x="2200" y="3094"/>
                  </a:lnTo>
                  <a:lnTo>
                    <a:pt x="2168" y="3112"/>
                  </a:lnTo>
                  <a:lnTo>
                    <a:pt x="2140" y="3130"/>
                  </a:lnTo>
                  <a:lnTo>
                    <a:pt x="2112" y="3152"/>
                  </a:lnTo>
                  <a:lnTo>
                    <a:pt x="2086" y="3174"/>
                  </a:lnTo>
                  <a:lnTo>
                    <a:pt x="2062" y="3200"/>
                  </a:lnTo>
                  <a:lnTo>
                    <a:pt x="2038" y="3226"/>
                  </a:lnTo>
                  <a:lnTo>
                    <a:pt x="2018" y="3254"/>
                  </a:lnTo>
                  <a:lnTo>
                    <a:pt x="1998" y="3282"/>
                  </a:lnTo>
                  <a:lnTo>
                    <a:pt x="1980" y="3312"/>
                  </a:lnTo>
                  <a:lnTo>
                    <a:pt x="1966" y="3344"/>
                  </a:lnTo>
                  <a:lnTo>
                    <a:pt x="1952" y="3378"/>
                  </a:lnTo>
                  <a:lnTo>
                    <a:pt x="1940" y="3412"/>
                  </a:lnTo>
                  <a:lnTo>
                    <a:pt x="1932" y="3446"/>
                  </a:lnTo>
                  <a:lnTo>
                    <a:pt x="1416" y="3446"/>
                  </a:lnTo>
                  <a:lnTo>
                    <a:pt x="1416" y="3446"/>
                  </a:lnTo>
                  <a:lnTo>
                    <a:pt x="1388" y="3346"/>
                  </a:lnTo>
                  <a:lnTo>
                    <a:pt x="1364" y="3244"/>
                  </a:lnTo>
                  <a:lnTo>
                    <a:pt x="1342" y="3138"/>
                  </a:lnTo>
                  <a:lnTo>
                    <a:pt x="1324" y="3032"/>
                  </a:lnTo>
                  <a:lnTo>
                    <a:pt x="1308" y="2922"/>
                  </a:lnTo>
                  <a:lnTo>
                    <a:pt x="1296" y="2810"/>
                  </a:lnTo>
                  <a:lnTo>
                    <a:pt x="1286" y="2698"/>
                  </a:lnTo>
                  <a:lnTo>
                    <a:pt x="1280" y="2582"/>
                  </a:lnTo>
                  <a:lnTo>
                    <a:pt x="2298" y="2582"/>
                  </a:lnTo>
                  <a:close/>
                  <a:moveTo>
                    <a:pt x="2447" y="3802"/>
                  </a:moveTo>
                  <a:lnTo>
                    <a:pt x="2447" y="3802"/>
                  </a:lnTo>
                  <a:lnTo>
                    <a:pt x="2422" y="3802"/>
                  </a:lnTo>
                  <a:lnTo>
                    <a:pt x="2398" y="3798"/>
                  </a:lnTo>
                  <a:lnTo>
                    <a:pt x="2374" y="3792"/>
                  </a:lnTo>
                  <a:lnTo>
                    <a:pt x="2352" y="3784"/>
                  </a:lnTo>
                  <a:lnTo>
                    <a:pt x="2332" y="3774"/>
                  </a:lnTo>
                  <a:lnTo>
                    <a:pt x="2312" y="3760"/>
                  </a:lnTo>
                  <a:lnTo>
                    <a:pt x="2292" y="3746"/>
                  </a:lnTo>
                  <a:lnTo>
                    <a:pt x="2276" y="3732"/>
                  </a:lnTo>
                  <a:lnTo>
                    <a:pt x="2260" y="3714"/>
                  </a:lnTo>
                  <a:lnTo>
                    <a:pt x="2246" y="3696"/>
                  </a:lnTo>
                  <a:lnTo>
                    <a:pt x="2234" y="3676"/>
                  </a:lnTo>
                  <a:lnTo>
                    <a:pt x="2222" y="3654"/>
                  </a:lnTo>
                  <a:lnTo>
                    <a:pt x="2214" y="3632"/>
                  </a:lnTo>
                  <a:lnTo>
                    <a:pt x="2208" y="3608"/>
                  </a:lnTo>
                  <a:lnTo>
                    <a:pt x="2206" y="3584"/>
                  </a:lnTo>
                  <a:lnTo>
                    <a:pt x="2204" y="3560"/>
                  </a:lnTo>
                  <a:lnTo>
                    <a:pt x="2204" y="3560"/>
                  </a:lnTo>
                  <a:lnTo>
                    <a:pt x="2206" y="3534"/>
                  </a:lnTo>
                  <a:lnTo>
                    <a:pt x="2208" y="3510"/>
                  </a:lnTo>
                  <a:lnTo>
                    <a:pt x="2214" y="3488"/>
                  </a:lnTo>
                  <a:lnTo>
                    <a:pt x="2222" y="3464"/>
                  </a:lnTo>
                  <a:lnTo>
                    <a:pt x="2234" y="3444"/>
                  </a:lnTo>
                  <a:lnTo>
                    <a:pt x="2246" y="3424"/>
                  </a:lnTo>
                  <a:lnTo>
                    <a:pt x="2260" y="3404"/>
                  </a:lnTo>
                  <a:lnTo>
                    <a:pt x="2276" y="3388"/>
                  </a:lnTo>
                  <a:lnTo>
                    <a:pt x="2292" y="3372"/>
                  </a:lnTo>
                  <a:lnTo>
                    <a:pt x="2312" y="3358"/>
                  </a:lnTo>
                  <a:lnTo>
                    <a:pt x="2332" y="3346"/>
                  </a:lnTo>
                  <a:lnTo>
                    <a:pt x="2352" y="3336"/>
                  </a:lnTo>
                  <a:lnTo>
                    <a:pt x="2374" y="3328"/>
                  </a:lnTo>
                  <a:lnTo>
                    <a:pt x="2398" y="3322"/>
                  </a:lnTo>
                  <a:lnTo>
                    <a:pt x="2422" y="3318"/>
                  </a:lnTo>
                  <a:lnTo>
                    <a:pt x="2447" y="3316"/>
                  </a:lnTo>
                  <a:lnTo>
                    <a:pt x="2447" y="3316"/>
                  </a:lnTo>
                  <a:lnTo>
                    <a:pt x="2473" y="3318"/>
                  </a:lnTo>
                  <a:lnTo>
                    <a:pt x="2497" y="3322"/>
                  </a:lnTo>
                  <a:lnTo>
                    <a:pt x="2521" y="3328"/>
                  </a:lnTo>
                  <a:lnTo>
                    <a:pt x="2543" y="3336"/>
                  </a:lnTo>
                  <a:lnTo>
                    <a:pt x="2563" y="3346"/>
                  </a:lnTo>
                  <a:lnTo>
                    <a:pt x="2583" y="3358"/>
                  </a:lnTo>
                  <a:lnTo>
                    <a:pt x="2603" y="3372"/>
                  </a:lnTo>
                  <a:lnTo>
                    <a:pt x="2619" y="3388"/>
                  </a:lnTo>
                  <a:lnTo>
                    <a:pt x="2635" y="3404"/>
                  </a:lnTo>
                  <a:lnTo>
                    <a:pt x="2649" y="3424"/>
                  </a:lnTo>
                  <a:lnTo>
                    <a:pt x="2661" y="3444"/>
                  </a:lnTo>
                  <a:lnTo>
                    <a:pt x="2673" y="3464"/>
                  </a:lnTo>
                  <a:lnTo>
                    <a:pt x="2681" y="3488"/>
                  </a:lnTo>
                  <a:lnTo>
                    <a:pt x="2687" y="3510"/>
                  </a:lnTo>
                  <a:lnTo>
                    <a:pt x="2689" y="3534"/>
                  </a:lnTo>
                  <a:lnTo>
                    <a:pt x="2691" y="3560"/>
                  </a:lnTo>
                  <a:lnTo>
                    <a:pt x="2691" y="3560"/>
                  </a:lnTo>
                  <a:lnTo>
                    <a:pt x="2689" y="3584"/>
                  </a:lnTo>
                  <a:lnTo>
                    <a:pt x="2687" y="3608"/>
                  </a:lnTo>
                  <a:lnTo>
                    <a:pt x="2681" y="3632"/>
                  </a:lnTo>
                  <a:lnTo>
                    <a:pt x="2673" y="3654"/>
                  </a:lnTo>
                  <a:lnTo>
                    <a:pt x="2661" y="3676"/>
                  </a:lnTo>
                  <a:lnTo>
                    <a:pt x="2649" y="3696"/>
                  </a:lnTo>
                  <a:lnTo>
                    <a:pt x="2635" y="3714"/>
                  </a:lnTo>
                  <a:lnTo>
                    <a:pt x="2619" y="3732"/>
                  </a:lnTo>
                  <a:lnTo>
                    <a:pt x="2603" y="3746"/>
                  </a:lnTo>
                  <a:lnTo>
                    <a:pt x="2583" y="3760"/>
                  </a:lnTo>
                  <a:lnTo>
                    <a:pt x="2563" y="3774"/>
                  </a:lnTo>
                  <a:lnTo>
                    <a:pt x="2543" y="3784"/>
                  </a:lnTo>
                  <a:lnTo>
                    <a:pt x="2521" y="3792"/>
                  </a:lnTo>
                  <a:lnTo>
                    <a:pt x="2497" y="3798"/>
                  </a:lnTo>
                  <a:lnTo>
                    <a:pt x="2473" y="3802"/>
                  </a:lnTo>
                  <a:lnTo>
                    <a:pt x="2447" y="3802"/>
                  </a:lnTo>
                  <a:lnTo>
                    <a:pt x="2447" y="3802"/>
                  </a:lnTo>
                  <a:close/>
                  <a:moveTo>
                    <a:pt x="1948" y="3730"/>
                  </a:moveTo>
                  <a:lnTo>
                    <a:pt x="1948" y="3730"/>
                  </a:lnTo>
                  <a:lnTo>
                    <a:pt x="1960" y="3760"/>
                  </a:lnTo>
                  <a:lnTo>
                    <a:pt x="1972" y="3788"/>
                  </a:lnTo>
                  <a:lnTo>
                    <a:pt x="1988" y="3816"/>
                  </a:lnTo>
                  <a:lnTo>
                    <a:pt x="2004" y="3844"/>
                  </a:lnTo>
                  <a:lnTo>
                    <a:pt x="2020" y="3870"/>
                  </a:lnTo>
                  <a:lnTo>
                    <a:pt x="2040" y="3894"/>
                  </a:lnTo>
                  <a:lnTo>
                    <a:pt x="2060" y="3918"/>
                  </a:lnTo>
                  <a:lnTo>
                    <a:pt x="2082" y="3940"/>
                  </a:lnTo>
                  <a:lnTo>
                    <a:pt x="2106" y="3960"/>
                  </a:lnTo>
                  <a:lnTo>
                    <a:pt x="2130" y="3980"/>
                  </a:lnTo>
                  <a:lnTo>
                    <a:pt x="2156" y="3998"/>
                  </a:lnTo>
                  <a:lnTo>
                    <a:pt x="2182" y="4014"/>
                  </a:lnTo>
                  <a:lnTo>
                    <a:pt x="2210" y="4030"/>
                  </a:lnTo>
                  <a:lnTo>
                    <a:pt x="2238" y="4044"/>
                  </a:lnTo>
                  <a:lnTo>
                    <a:pt x="2268" y="4056"/>
                  </a:lnTo>
                  <a:lnTo>
                    <a:pt x="2298" y="4066"/>
                  </a:lnTo>
                  <a:lnTo>
                    <a:pt x="2298" y="4576"/>
                  </a:lnTo>
                  <a:lnTo>
                    <a:pt x="2298" y="4576"/>
                  </a:lnTo>
                  <a:lnTo>
                    <a:pt x="2268" y="4570"/>
                  </a:lnTo>
                  <a:lnTo>
                    <a:pt x="2238" y="4560"/>
                  </a:lnTo>
                  <a:lnTo>
                    <a:pt x="2210" y="4550"/>
                  </a:lnTo>
                  <a:lnTo>
                    <a:pt x="2182" y="4538"/>
                  </a:lnTo>
                  <a:lnTo>
                    <a:pt x="2152" y="4524"/>
                  </a:lnTo>
                  <a:lnTo>
                    <a:pt x="2124" y="4510"/>
                  </a:lnTo>
                  <a:lnTo>
                    <a:pt x="2096" y="4494"/>
                  </a:lnTo>
                  <a:lnTo>
                    <a:pt x="2068" y="4476"/>
                  </a:lnTo>
                  <a:lnTo>
                    <a:pt x="2014" y="4438"/>
                  </a:lnTo>
                  <a:lnTo>
                    <a:pt x="1962" y="4396"/>
                  </a:lnTo>
                  <a:lnTo>
                    <a:pt x="1910" y="4348"/>
                  </a:lnTo>
                  <a:lnTo>
                    <a:pt x="1858" y="4296"/>
                  </a:lnTo>
                  <a:lnTo>
                    <a:pt x="1810" y="4238"/>
                  </a:lnTo>
                  <a:lnTo>
                    <a:pt x="1762" y="4178"/>
                  </a:lnTo>
                  <a:lnTo>
                    <a:pt x="1716" y="4112"/>
                  </a:lnTo>
                  <a:lnTo>
                    <a:pt x="1672" y="4044"/>
                  </a:lnTo>
                  <a:lnTo>
                    <a:pt x="1630" y="3970"/>
                  </a:lnTo>
                  <a:lnTo>
                    <a:pt x="1590" y="3894"/>
                  </a:lnTo>
                  <a:lnTo>
                    <a:pt x="1552" y="3814"/>
                  </a:lnTo>
                  <a:lnTo>
                    <a:pt x="1516" y="3730"/>
                  </a:lnTo>
                  <a:lnTo>
                    <a:pt x="1948" y="3730"/>
                  </a:lnTo>
                  <a:close/>
                  <a:moveTo>
                    <a:pt x="2583" y="4576"/>
                  </a:moveTo>
                  <a:lnTo>
                    <a:pt x="2583" y="4068"/>
                  </a:lnTo>
                  <a:lnTo>
                    <a:pt x="2583" y="4068"/>
                  </a:lnTo>
                  <a:lnTo>
                    <a:pt x="2615" y="4060"/>
                  </a:lnTo>
                  <a:lnTo>
                    <a:pt x="2645" y="4048"/>
                  </a:lnTo>
                  <a:lnTo>
                    <a:pt x="2675" y="4036"/>
                  </a:lnTo>
                  <a:lnTo>
                    <a:pt x="2703" y="4020"/>
                  </a:lnTo>
                  <a:lnTo>
                    <a:pt x="2731" y="4004"/>
                  </a:lnTo>
                  <a:lnTo>
                    <a:pt x="2757" y="3986"/>
                  </a:lnTo>
                  <a:lnTo>
                    <a:pt x="2783" y="3966"/>
                  </a:lnTo>
                  <a:lnTo>
                    <a:pt x="2807" y="3944"/>
                  </a:lnTo>
                  <a:lnTo>
                    <a:pt x="2831" y="3922"/>
                  </a:lnTo>
                  <a:lnTo>
                    <a:pt x="2851" y="3898"/>
                  </a:lnTo>
                  <a:lnTo>
                    <a:pt x="2871" y="3874"/>
                  </a:lnTo>
                  <a:lnTo>
                    <a:pt x="2889" y="3846"/>
                  </a:lnTo>
                  <a:lnTo>
                    <a:pt x="2907" y="3820"/>
                  </a:lnTo>
                  <a:lnTo>
                    <a:pt x="2921" y="3790"/>
                  </a:lnTo>
                  <a:lnTo>
                    <a:pt x="2935" y="3762"/>
                  </a:lnTo>
                  <a:lnTo>
                    <a:pt x="2947" y="3730"/>
                  </a:lnTo>
                  <a:lnTo>
                    <a:pt x="3365" y="3730"/>
                  </a:lnTo>
                  <a:lnTo>
                    <a:pt x="3365" y="3730"/>
                  </a:lnTo>
                  <a:lnTo>
                    <a:pt x="3329" y="3814"/>
                  </a:lnTo>
                  <a:lnTo>
                    <a:pt x="3289" y="3894"/>
                  </a:lnTo>
                  <a:lnTo>
                    <a:pt x="3249" y="3972"/>
                  </a:lnTo>
                  <a:lnTo>
                    <a:pt x="3207" y="4044"/>
                  </a:lnTo>
                  <a:lnTo>
                    <a:pt x="3163" y="4114"/>
                  </a:lnTo>
                  <a:lnTo>
                    <a:pt x="3117" y="4178"/>
                  </a:lnTo>
                  <a:lnTo>
                    <a:pt x="3069" y="4238"/>
                  </a:lnTo>
                  <a:lnTo>
                    <a:pt x="3019" y="4296"/>
                  </a:lnTo>
                  <a:lnTo>
                    <a:pt x="2969" y="4348"/>
                  </a:lnTo>
                  <a:lnTo>
                    <a:pt x="2917" y="4394"/>
                  </a:lnTo>
                  <a:lnTo>
                    <a:pt x="2863" y="4438"/>
                  </a:lnTo>
                  <a:lnTo>
                    <a:pt x="2809" y="4476"/>
                  </a:lnTo>
                  <a:lnTo>
                    <a:pt x="2783" y="4492"/>
                  </a:lnTo>
                  <a:lnTo>
                    <a:pt x="2755" y="4508"/>
                  </a:lnTo>
                  <a:lnTo>
                    <a:pt x="2727" y="4522"/>
                  </a:lnTo>
                  <a:lnTo>
                    <a:pt x="2697" y="4536"/>
                  </a:lnTo>
                  <a:lnTo>
                    <a:pt x="2669" y="4548"/>
                  </a:lnTo>
                  <a:lnTo>
                    <a:pt x="2641" y="4558"/>
                  </a:lnTo>
                  <a:lnTo>
                    <a:pt x="2611" y="4568"/>
                  </a:lnTo>
                  <a:lnTo>
                    <a:pt x="2583" y="4576"/>
                  </a:lnTo>
                  <a:lnTo>
                    <a:pt x="2583" y="4576"/>
                  </a:lnTo>
                  <a:close/>
                  <a:moveTo>
                    <a:pt x="2963" y="3446"/>
                  </a:moveTo>
                  <a:lnTo>
                    <a:pt x="2963" y="3446"/>
                  </a:lnTo>
                  <a:lnTo>
                    <a:pt x="2953" y="3410"/>
                  </a:lnTo>
                  <a:lnTo>
                    <a:pt x="2943" y="3376"/>
                  </a:lnTo>
                  <a:lnTo>
                    <a:pt x="2929" y="3342"/>
                  </a:lnTo>
                  <a:lnTo>
                    <a:pt x="2913" y="3310"/>
                  </a:lnTo>
                  <a:lnTo>
                    <a:pt x="2895" y="3278"/>
                  </a:lnTo>
                  <a:lnTo>
                    <a:pt x="2875" y="3250"/>
                  </a:lnTo>
                  <a:lnTo>
                    <a:pt x="2853" y="3220"/>
                  </a:lnTo>
                  <a:lnTo>
                    <a:pt x="2829" y="3194"/>
                  </a:lnTo>
                  <a:lnTo>
                    <a:pt x="2803" y="3170"/>
                  </a:lnTo>
                  <a:lnTo>
                    <a:pt x="2775" y="3146"/>
                  </a:lnTo>
                  <a:lnTo>
                    <a:pt x="2747" y="3126"/>
                  </a:lnTo>
                  <a:lnTo>
                    <a:pt x="2717" y="3106"/>
                  </a:lnTo>
                  <a:lnTo>
                    <a:pt x="2685" y="3088"/>
                  </a:lnTo>
                  <a:lnTo>
                    <a:pt x="2651" y="3074"/>
                  </a:lnTo>
                  <a:lnTo>
                    <a:pt x="2617" y="3060"/>
                  </a:lnTo>
                  <a:lnTo>
                    <a:pt x="2583" y="3050"/>
                  </a:lnTo>
                  <a:lnTo>
                    <a:pt x="2583" y="2582"/>
                  </a:lnTo>
                  <a:lnTo>
                    <a:pt x="3241" y="2582"/>
                  </a:lnTo>
                  <a:lnTo>
                    <a:pt x="3241" y="2582"/>
                  </a:lnTo>
                  <a:lnTo>
                    <a:pt x="3249" y="2616"/>
                  </a:lnTo>
                  <a:lnTo>
                    <a:pt x="3259" y="2648"/>
                  </a:lnTo>
                  <a:lnTo>
                    <a:pt x="3269" y="2678"/>
                  </a:lnTo>
                  <a:lnTo>
                    <a:pt x="3283" y="2708"/>
                  </a:lnTo>
                  <a:lnTo>
                    <a:pt x="3299" y="2738"/>
                  </a:lnTo>
                  <a:lnTo>
                    <a:pt x="3315" y="2766"/>
                  </a:lnTo>
                  <a:lnTo>
                    <a:pt x="3335" y="2794"/>
                  </a:lnTo>
                  <a:lnTo>
                    <a:pt x="3355" y="2818"/>
                  </a:lnTo>
                  <a:lnTo>
                    <a:pt x="3377" y="2844"/>
                  </a:lnTo>
                  <a:lnTo>
                    <a:pt x="3399" y="2866"/>
                  </a:lnTo>
                  <a:lnTo>
                    <a:pt x="3425" y="2888"/>
                  </a:lnTo>
                  <a:lnTo>
                    <a:pt x="3451" y="2908"/>
                  </a:lnTo>
                  <a:lnTo>
                    <a:pt x="3477" y="2926"/>
                  </a:lnTo>
                  <a:lnTo>
                    <a:pt x="3505" y="2942"/>
                  </a:lnTo>
                  <a:lnTo>
                    <a:pt x="3535" y="2958"/>
                  </a:lnTo>
                  <a:lnTo>
                    <a:pt x="3565" y="2970"/>
                  </a:lnTo>
                  <a:lnTo>
                    <a:pt x="3565" y="2970"/>
                  </a:lnTo>
                  <a:lnTo>
                    <a:pt x="3547" y="3094"/>
                  </a:lnTo>
                  <a:lnTo>
                    <a:pt x="3523" y="3216"/>
                  </a:lnTo>
                  <a:lnTo>
                    <a:pt x="3495" y="3332"/>
                  </a:lnTo>
                  <a:lnTo>
                    <a:pt x="3465" y="3446"/>
                  </a:lnTo>
                  <a:lnTo>
                    <a:pt x="2963" y="3446"/>
                  </a:lnTo>
                  <a:close/>
                  <a:moveTo>
                    <a:pt x="3759" y="2236"/>
                  </a:moveTo>
                  <a:lnTo>
                    <a:pt x="3759" y="2236"/>
                  </a:lnTo>
                  <a:lnTo>
                    <a:pt x="3783" y="2238"/>
                  </a:lnTo>
                  <a:lnTo>
                    <a:pt x="3807" y="2242"/>
                  </a:lnTo>
                  <a:lnTo>
                    <a:pt x="3831" y="2248"/>
                  </a:lnTo>
                  <a:lnTo>
                    <a:pt x="3853" y="2256"/>
                  </a:lnTo>
                  <a:lnTo>
                    <a:pt x="3875" y="2266"/>
                  </a:lnTo>
                  <a:lnTo>
                    <a:pt x="3895" y="2278"/>
                  </a:lnTo>
                  <a:lnTo>
                    <a:pt x="3913" y="2292"/>
                  </a:lnTo>
                  <a:lnTo>
                    <a:pt x="3931" y="2308"/>
                  </a:lnTo>
                  <a:lnTo>
                    <a:pt x="3947" y="2326"/>
                  </a:lnTo>
                  <a:lnTo>
                    <a:pt x="3961" y="2344"/>
                  </a:lnTo>
                  <a:lnTo>
                    <a:pt x="3973" y="2364"/>
                  </a:lnTo>
                  <a:lnTo>
                    <a:pt x="3983" y="2386"/>
                  </a:lnTo>
                  <a:lnTo>
                    <a:pt x="3991" y="2408"/>
                  </a:lnTo>
                  <a:lnTo>
                    <a:pt x="3997" y="2432"/>
                  </a:lnTo>
                  <a:lnTo>
                    <a:pt x="4001" y="2456"/>
                  </a:lnTo>
                  <a:lnTo>
                    <a:pt x="4001" y="2480"/>
                  </a:lnTo>
                  <a:lnTo>
                    <a:pt x="4001" y="2480"/>
                  </a:lnTo>
                  <a:lnTo>
                    <a:pt x="4001" y="2504"/>
                  </a:lnTo>
                  <a:lnTo>
                    <a:pt x="3997" y="2528"/>
                  </a:lnTo>
                  <a:lnTo>
                    <a:pt x="3991" y="2552"/>
                  </a:lnTo>
                  <a:lnTo>
                    <a:pt x="3983" y="2574"/>
                  </a:lnTo>
                  <a:lnTo>
                    <a:pt x="3973" y="2596"/>
                  </a:lnTo>
                  <a:lnTo>
                    <a:pt x="3961" y="2616"/>
                  </a:lnTo>
                  <a:lnTo>
                    <a:pt x="3947" y="2634"/>
                  </a:lnTo>
                  <a:lnTo>
                    <a:pt x="3931" y="2652"/>
                  </a:lnTo>
                  <a:lnTo>
                    <a:pt x="3913" y="2668"/>
                  </a:lnTo>
                  <a:lnTo>
                    <a:pt x="3895" y="2682"/>
                  </a:lnTo>
                  <a:lnTo>
                    <a:pt x="3875" y="2694"/>
                  </a:lnTo>
                  <a:lnTo>
                    <a:pt x="3853" y="2704"/>
                  </a:lnTo>
                  <a:lnTo>
                    <a:pt x="3831" y="2712"/>
                  </a:lnTo>
                  <a:lnTo>
                    <a:pt x="3807" y="2718"/>
                  </a:lnTo>
                  <a:lnTo>
                    <a:pt x="3783" y="2722"/>
                  </a:lnTo>
                  <a:lnTo>
                    <a:pt x="3759" y="2724"/>
                  </a:lnTo>
                  <a:lnTo>
                    <a:pt x="3759" y="2724"/>
                  </a:lnTo>
                  <a:lnTo>
                    <a:pt x="3733" y="2722"/>
                  </a:lnTo>
                  <a:lnTo>
                    <a:pt x="3709" y="2718"/>
                  </a:lnTo>
                  <a:lnTo>
                    <a:pt x="3687" y="2712"/>
                  </a:lnTo>
                  <a:lnTo>
                    <a:pt x="3663" y="2704"/>
                  </a:lnTo>
                  <a:lnTo>
                    <a:pt x="3643" y="2694"/>
                  </a:lnTo>
                  <a:lnTo>
                    <a:pt x="3623" y="2682"/>
                  </a:lnTo>
                  <a:lnTo>
                    <a:pt x="3603" y="2668"/>
                  </a:lnTo>
                  <a:lnTo>
                    <a:pt x="3587" y="2652"/>
                  </a:lnTo>
                  <a:lnTo>
                    <a:pt x="3571" y="2634"/>
                  </a:lnTo>
                  <a:lnTo>
                    <a:pt x="3557" y="2616"/>
                  </a:lnTo>
                  <a:lnTo>
                    <a:pt x="3545" y="2596"/>
                  </a:lnTo>
                  <a:lnTo>
                    <a:pt x="3535" y="2574"/>
                  </a:lnTo>
                  <a:lnTo>
                    <a:pt x="3527" y="2552"/>
                  </a:lnTo>
                  <a:lnTo>
                    <a:pt x="3521" y="2528"/>
                  </a:lnTo>
                  <a:lnTo>
                    <a:pt x="3517" y="2504"/>
                  </a:lnTo>
                  <a:lnTo>
                    <a:pt x="3515" y="2480"/>
                  </a:lnTo>
                  <a:lnTo>
                    <a:pt x="3515" y="2480"/>
                  </a:lnTo>
                  <a:lnTo>
                    <a:pt x="3517" y="2456"/>
                  </a:lnTo>
                  <a:lnTo>
                    <a:pt x="3521" y="2432"/>
                  </a:lnTo>
                  <a:lnTo>
                    <a:pt x="3527" y="2408"/>
                  </a:lnTo>
                  <a:lnTo>
                    <a:pt x="3535" y="2386"/>
                  </a:lnTo>
                  <a:lnTo>
                    <a:pt x="3545" y="2364"/>
                  </a:lnTo>
                  <a:lnTo>
                    <a:pt x="3557" y="2344"/>
                  </a:lnTo>
                  <a:lnTo>
                    <a:pt x="3571" y="2326"/>
                  </a:lnTo>
                  <a:lnTo>
                    <a:pt x="3587" y="2308"/>
                  </a:lnTo>
                  <a:lnTo>
                    <a:pt x="3603" y="2292"/>
                  </a:lnTo>
                  <a:lnTo>
                    <a:pt x="3623" y="2278"/>
                  </a:lnTo>
                  <a:lnTo>
                    <a:pt x="3643" y="2266"/>
                  </a:lnTo>
                  <a:lnTo>
                    <a:pt x="3663" y="2256"/>
                  </a:lnTo>
                  <a:lnTo>
                    <a:pt x="3687" y="2248"/>
                  </a:lnTo>
                  <a:lnTo>
                    <a:pt x="3709" y="2242"/>
                  </a:lnTo>
                  <a:lnTo>
                    <a:pt x="3733" y="2238"/>
                  </a:lnTo>
                  <a:lnTo>
                    <a:pt x="3759" y="2236"/>
                  </a:lnTo>
                  <a:lnTo>
                    <a:pt x="3759" y="2236"/>
                  </a:lnTo>
                  <a:close/>
                  <a:moveTo>
                    <a:pt x="3851" y="3000"/>
                  </a:moveTo>
                  <a:lnTo>
                    <a:pt x="3851" y="3000"/>
                  </a:lnTo>
                  <a:lnTo>
                    <a:pt x="3889" y="2990"/>
                  </a:lnTo>
                  <a:lnTo>
                    <a:pt x="3929" y="2980"/>
                  </a:lnTo>
                  <a:lnTo>
                    <a:pt x="3965" y="2964"/>
                  </a:lnTo>
                  <a:lnTo>
                    <a:pt x="4001" y="2948"/>
                  </a:lnTo>
                  <a:lnTo>
                    <a:pt x="4035" y="2928"/>
                  </a:lnTo>
                  <a:lnTo>
                    <a:pt x="4069" y="2906"/>
                  </a:lnTo>
                  <a:lnTo>
                    <a:pt x="4099" y="2882"/>
                  </a:lnTo>
                  <a:lnTo>
                    <a:pt x="4127" y="2856"/>
                  </a:lnTo>
                  <a:lnTo>
                    <a:pt x="4155" y="2828"/>
                  </a:lnTo>
                  <a:lnTo>
                    <a:pt x="4179" y="2798"/>
                  </a:lnTo>
                  <a:lnTo>
                    <a:pt x="4201" y="2766"/>
                  </a:lnTo>
                  <a:lnTo>
                    <a:pt x="4223" y="2732"/>
                  </a:lnTo>
                  <a:lnTo>
                    <a:pt x="4239" y="2696"/>
                  </a:lnTo>
                  <a:lnTo>
                    <a:pt x="4255" y="2660"/>
                  </a:lnTo>
                  <a:lnTo>
                    <a:pt x="4267" y="2622"/>
                  </a:lnTo>
                  <a:lnTo>
                    <a:pt x="4277" y="2582"/>
                  </a:lnTo>
                  <a:lnTo>
                    <a:pt x="4589" y="2582"/>
                  </a:lnTo>
                  <a:lnTo>
                    <a:pt x="4589" y="2582"/>
                  </a:lnTo>
                  <a:lnTo>
                    <a:pt x="4585" y="2640"/>
                  </a:lnTo>
                  <a:lnTo>
                    <a:pt x="4579" y="2698"/>
                  </a:lnTo>
                  <a:lnTo>
                    <a:pt x="4571" y="2754"/>
                  </a:lnTo>
                  <a:lnTo>
                    <a:pt x="4563" y="2812"/>
                  </a:lnTo>
                  <a:lnTo>
                    <a:pt x="4551" y="2868"/>
                  </a:lnTo>
                  <a:lnTo>
                    <a:pt x="4539" y="2924"/>
                  </a:lnTo>
                  <a:lnTo>
                    <a:pt x="4527" y="2978"/>
                  </a:lnTo>
                  <a:lnTo>
                    <a:pt x="4511" y="3032"/>
                  </a:lnTo>
                  <a:lnTo>
                    <a:pt x="4495" y="3086"/>
                  </a:lnTo>
                  <a:lnTo>
                    <a:pt x="4477" y="3140"/>
                  </a:lnTo>
                  <a:lnTo>
                    <a:pt x="4459" y="3192"/>
                  </a:lnTo>
                  <a:lnTo>
                    <a:pt x="4439" y="3244"/>
                  </a:lnTo>
                  <a:lnTo>
                    <a:pt x="4417" y="3296"/>
                  </a:lnTo>
                  <a:lnTo>
                    <a:pt x="4395" y="3346"/>
                  </a:lnTo>
                  <a:lnTo>
                    <a:pt x="4371" y="3396"/>
                  </a:lnTo>
                  <a:lnTo>
                    <a:pt x="4345" y="3446"/>
                  </a:lnTo>
                  <a:lnTo>
                    <a:pt x="3761" y="3446"/>
                  </a:lnTo>
                  <a:lnTo>
                    <a:pt x="3761" y="3446"/>
                  </a:lnTo>
                  <a:lnTo>
                    <a:pt x="3787" y="3338"/>
                  </a:lnTo>
                  <a:lnTo>
                    <a:pt x="3811" y="3228"/>
                  </a:lnTo>
                  <a:lnTo>
                    <a:pt x="3833" y="3114"/>
                  </a:lnTo>
                  <a:lnTo>
                    <a:pt x="3851" y="3000"/>
                  </a:lnTo>
                  <a:lnTo>
                    <a:pt x="3851" y="3000"/>
                  </a:lnTo>
                  <a:close/>
                  <a:moveTo>
                    <a:pt x="3577" y="1986"/>
                  </a:moveTo>
                  <a:lnTo>
                    <a:pt x="3577" y="1986"/>
                  </a:lnTo>
                  <a:lnTo>
                    <a:pt x="3549" y="1996"/>
                  </a:lnTo>
                  <a:lnTo>
                    <a:pt x="3523" y="2008"/>
                  </a:lnTo>
                  <a:lnTo>
                    <a:pt x="3499" y="2022"/>
                  </a:lnTo>
                  <a:lnTo>
                    <a:pt x="3475" y="2036"/>
                  </a:lnTo>
                  <a:lnTo>
                    <a:pt x="3451" y="2052"/>
                  </a:lnTo>
                  <a:lnTo>
                    <a:pt x="3429" y="2070"/>
                  </a:lnTo>
                  <a:lnTo>
                    <a:pt x="3407" y="2088"/>
                  </a:lnTo>
                  <a:lnTo>
                    <a:pt x="3387" y="2108"/>
                  </a:lnTo>
                  <a:lnTo>
                    <a:pt x="3367" y="2128"/>
                  </a:lnTo>
                  <a:lnTo>
                    <a:pt x="3349" y="2150"/>
                  </a:lnTo>
                  <a:lnTo>
                    <a:pt x="3331" y="2172"/>
                  </a:lnTo>
                  <a:lnTo>
                    <a:pt x="3315" y="2196"/>
                  </a:lnTo>
                  <a:lnTo>
                    <a:pt x="3301" y="2220"/>
                  </a:lnTo>
                  <a:lnTo>
                    <a:pt x="3287" y="2244"/>
                  </a:lnTo>
                  <a:lnTo>
                    <a:pt x="3275" y="2270"/>
                  </a:lnTo>
                  <a:lnTo>
                    <a:pt x="3263" y="2298"/>
                  </a:lnTo>
                  <a:lnTo>
                    <a:pt x="2583" y="2298"/>
                  </a:lnTo>
                  <a:lnTo>
                    <a:pt x="2583" y="1434"/>
                  </a:lnTo>
                  <a:lnTo>
                    <a:pt x="3467" y="1434"/>
                  </a:lnTo>
                  <a:lnTo>
                    <a:pt x="3467" y="1434"/>
                  </a:lnTo>
                  <a:lnTo>
                    <a:pt x="3485" y="1498"/>
                  </a:lnTo>
                  <a:lnTo>
                    <a:pt x="3501" y="1564"/>
                  </a:lnTo>
                  <a:lnTo>
                    <a:pt x="3517" y="1632"/>
                  </a:lnTo>
                  <a:lnTo>
                    <a:pt x="3531" y="1700"/>
                  </a:lnTo>
                  <a:lnTo>
                    <a:pt x="3545" y="1770"/>
                  </a:lnTo>
                  <a:lnTo>
                    <a:pt x="3557" y="1840"/>
                  </a:lnTo>
                  <a:lnTo>
                    <a:pt x="3567" y="1912"/>
                  </a:lnTo>
                  <a:lnTo>
                    <a:pt x="3577" y="1986"/>
                  </a:lnTo>
                  <a:lnTo>
                    <a:pt x="3577" y="1986"/>
                  </a:lnTo>
                  <a:close/>
                  <a:moveTo>
                    <a:pt x="2583" y="1150"/>
                  </a:moveTo>
                  <a:lnTo>
                    <a:pt x="2583" y="302"/>
                  </a:lnTo>
                  <a:lnTo>
                    <a:pt x="2583" y="302"/>
                  </a:lnTo>
                  <a:lnTo>
                    <a:pt x="2613" y="310"/>
                  </a:lnTo>
                  <a:lnTo>
                    <a:pt x="2641" y="320"/>
                  </a:lnTo>
                  <a:lnTo>
                    <a:pt x="2671" y="330"/>
                  </a:lnTo>
                  <a:lnTo>
                    <a:pt x="2699" y="342"/>
                  </a:lnTo>
                  <a:lnTo>
                    <a:pt x="2727" y="354"/>
                  </a:lnTo>
                  <a:lnTo>
                    <a:pt x="2757" y="368"/>
                  </a:lnTo>
                  <a:lnTo>
                    <a:pt x="2785" y="384"/>
                  </a:lnTo>
                  <a:lnTo>
                    <a:pt x="2813" y="402"/>
                  </a:lnTo>
                  <a:lnTo>
                    <a:pt x="2867" y="440"/>
                  </a:lnTo>
                  <a:lnTo>
                    <a:pt x="2921" y="482"/>
                  </a:lnTo>
                  <a:lnTo>
                    <a:pt x="2973" y="530"/>
                  </a:lnTo>
                  <a:lnTo>
                    <a:pt x="3023" y="582"/>
                  </a:lnTo>
                  <a:lnTo>
                    <a:pt x="3073" y="638"/>
                  </a:lnTo>
                  <a:lnTo>
                    <a:pt x="3121" y="700"/>
                  </a:lnTo>
                  <a:lnTo>
                    <a:pt x="3167" y="764"/>
                  </a:lnTo>
                  <a:lnTo>
                    <a:pt x="3211" y="834"/>
                  </a:lnTo>
                  <a:lnTo>
                    <a:pt x="3253" y="908"/>
                  </a:lnTo>
                  <a:lnTo>
                    <a:pt x="3293" y="984"/>
                  </a:lnTo>
                  <a:lnTo>
                    <a:pt x="3331" y="1064"/>
                  </a:lnTo>
                  <a:lnTo>
                    <a:pt x="3367" y="1150"/>
                  </a:lnTo>
                  <a:lnTo>
                    <a:pt x="2583" y="1150"/>
                  </a:lnTo>
                  <a:close/>
                  <a:moveTo>
                    <a:pt x="2298" y="302"/>
                  </a:moveTo>
                  <a:lnTo>
                    <a:pt x="2298" y="1150"/>
                  </a:lnTo>
                  <a:lnTo>
                    <a:pt x="1866" y="1150"/>
                  </a:lnTo>
                  <a:lnTo>
                    <a:pt x="1866" y="1150"/>
                  </a:lnTo>
                  <a:lnTo>
                    <a:pt x="1848" y="1108"/>
                  </a:lnTo>
                  <a:lnTo>
                    <a:pt x="1828" y="1068"/>
                  </a:lnTo>
                  <a:lnTo>
                    <a:pt x="1804" y="1030"/>
                  </a:lnTo>
                  <a:lnTo>
                    <a:pt x="1778" y="994"/>
                  </a:lnTo>
                  <a:lnTo>
                    <a:pt x="1750" y="960"/>
                  </a:lnTo>
                  <a:lnTo>
                    <a:pt x="1718" y="930"/>
                  </a:lnTo>
                  <a:lnTo>
                    <a:pt x="1684" y="902"/>
                  </a:lnTo>
                  <a:lnTo>
                    <a:pt x="1646" y="876"/>
                  </a:lnTo>
                  <a:lnTo>
                    <a:pt x="1646" y="876"/>
                  </a:lnTo>
                  <a:lnTo>
                    <a:pt x="1682" y="818"/>
                  </a:lnTo>
                  <a:lnTo>
                    <a:pt x="1716" y="764"/>
                  </a:lnTo>
                  <a:lnTo>
                    <a:pt x="1754" y="712"/>
                  </a:lnTo>
                  <a:lnTo>
                    <a:pt x="1790" y="662"/>
                  </a:lnTo>
                  <a:lnTo>
                    <a:pt x="1830" y="614"/>
                  </a:lnTo>
                  <a:lnTo>
                    <a:pt x="1868" y="572"/>
                  </a:lnTo>
                  <a:lnTo>
                    <a:pt x="1908" y="530"/>
                  </a:lnTo>
                  <a:lnTo>
                    <a:pt x="1950" y="492"/>
                  </a:lnTo>
                  <a:lnTo>
                    <a:pt x="1992" y="458"/>
                  </a:lnTo>
                  <a:lnTo>
                    <a:pt x="2034" y="426"/>
                  </a:lnTo>
                  <a:lnTo>
                    <a:pt x="2076" y="398"/>
                  </a:lnTo>
                  <a:lnTo>
                    <a:pt x="2120" y="372"/>
                  </a:lnTo>
                  <a:lnTo>
                    <a:pt x="2164" y="350"/>
                  </a:lnTo>
                  <a:lnTo>
                    <a:pt x="2208" y="330"/>
                  </a:lnTo>
                  <a:lnTo>
                    <a:pt x="2252" y="316"/>
                  </a:lnTo>
                  <a:lnTo>
                    <a:pt x="2298" y="302"/>
                  </a:lnTo>
                  <a:lnTo>
                    <a:pt x="2298" y="302"/>
                  </a:lnTo>
                  <a:close/>
                  <a:moveTo>
                    <a:pt x="1368" y="1080"/>
                  </a:moveTo>
                  <a:lnTo>
                    <a:pt x="1368" y="1080"/>
                  </a:lnTo>
                  <a:lnTo>
                    <a:pt x="1392" y="1082"/>
                  </a:lnTo>
                  <a:lnTo>
                    <a:pt x="1416" y="1086"/>
                  </a:lnTo>
                  <a:lnTo>
                    <a:pt x="1440" y="1092"/>
                  </a:lnTo>
                  <a:lnTo>
                    <a:pt x="1462" y="1100"/>
                  </a:lnTo>
                  <a:lnTo>
                    <a:pt x="1484" y="1110"/>
                  </a:lnTo>
                  <a:lnTo>
                    <a:pt x="1504" y="1122"/>
                  </a:lnTo>
                  <a:lnTo>
                    <a:pt x="1522" y="1136"/>
                  </a:lnTo>
                  <a:lnTo>
                    <a:pt x="1540" y="1152"/>
                  </a:lnTo>
                  <a:lnTo>
                    <a:pt x="1556" y="1168"/>
                  </a:lnTo>
                  <a:lnTo>
                    <a:pt x="1570" y="1188"/>
                  </a:lnTo>
                  <a:lnTo>
                    <a:pt x="1582" y="1208"/>
                  </a:lnTo>
                  <a:lnTo>
                    <a:pt x="1592" y="1230"/>
                  </a:lnTo>
                  <a:lnTo>
                    <a:pt x="1600" y="1252"/>
                  </a:lnTo>
                  <a:lnTo>
                    <a:pt x="1606" y="1274"/>
                  </a:lnTo>
                  <a:lnTo>
                    <a:pt x="1610" y="1298"/>
                  </a:lnTo>
                  <a:lnTo>
                    <a:pt x="1610" y="1324"/>
                  </a:lnTo>
                  <a:lnTo>
                    <a:pt x="1610" y="1324"/>
                  </a:lnTo>
                  <a:lnTo>
                    <a:pt x="1610" y="1348"/>
                  </a:lnTo>
                  <a:lnTo>
                    <a:pt x="1606" y="1372"/>
                  </a:lnTo>
                  <a:lnTo>
                    <a:pt x="1600" y="1396"/>
                  </a:lnTo>
                  <a:lnTo>
                    <a:pt x="1592" y="1418"/>
                  </a:lnTo>
                  <a:lnTo>
                    <a:pt x="1582" y="1440"/>
                  </a:lnTo>
                  <a:lnTo>
                    <a:pt x="1570" y="1460"/>
                  </a:lnTo>
                  <a:lnTo>
                    <a:pt x="1556" y="1478"/>
                  </a:lnTo>
                  <a:lnTo>
                    <a:pt x="1540" y="1496"/>
                  </a:lnTo>
                  <a:lnTo>
                    <a:pt x="1522" y="1512"/>
                  </a:lnTo>
                  <a:lnTo>
                    <a:pt x="1504" y="1526"/>
                  </a:lnTo>
                  <a:lnTo>
                    <a:pt x="1484" y="1538"/>
                  </a:lnTo>
                  <a:lnTo>
                    <a:pt x="1462" y="1548"/>
                  </a:lnTo>
                  <a:lnTo>
                    <a:pt x="1440" y="1556"/>
                  </a:lnTo>
                  <a:lnTo>
                    <a:pt x="1416" y="1562"/>
                  </a:lnTo>
                  <a:lnTo>
                    <a:pt x="1392" y="1566"/>
                  </a:lnTo>
                  <a:lnTo>
                    <a:pt x="1368" y="1566"/>
                  </a:lnTo>
                  <a:lnTo>
                    <a:pt x="1368" y="1566"/>
                  </a:lnTo>
                  <a:lnTo>
                    <a:pt x="1342" y="1566"/>
                  </a:lnTo>
                  <a:lnTo>
                    <a:pt x="1318" y="1562"/>
                  </a:lnTo>
                  <a:lnTo>
                    <a:pt x="1296" y="1556"/>
                  </a:lnTo>
                  <a:lnTo>
                    <a:pt x="1274" y="1548"/>
                  </a:lnTo>
                  <a:lnTo>
                    <a:pt x="1252" y="1538"/>
                  </a:lnTo>
                  <a:lnTo>
                    <a:pt x="1232" y="1526"/>
                  </a:lnTo>
                  <a:lnTo>
                    <a:pt x="1214" y="1512"/>
                  </a:lnTo>
                  <a:lnTo>
                    <a:pt x="1196" y="1496"/>
                  </a:lnTo>
                  <a:lnTo>
                    <a:pt x="1180" y="1478"/>
                  </a:lnTo>
                  <a:lnTo>
                    <a:pt x="1166" y="1460"/>
                  </a:lnTo>
                  <a:lnTo>
                    <a:pt x="1154" y="1440"/>
                  </a:lnTo>
                  <a:lnTo>
                    <a:pt x="1144" y="1418"/>
                  </a:lnTo>
                  <a:lnTo>
                    <a:pt x="1136" y="1396"/>
                  </a:lnTo>
                  <a:lnTo>
                    <a:pt x="1130" y="1372"/>
                  </a:lnTo>
                  <a:lnTo>
                    <a:pt x="1126" y="1348"/>
                  </a:lnTo>
                  <a:lnTo>
                    <a:pt x="1124" y="1324"/>
                  </a:lnTo>
                  <a:lnTo>
                    <a:pt x="1124" y="1324"/>
                  </a:lnTo>
                  <a:lnTo>
                    <a:pt x="1126" y="1298"/>
                  </a:lnTo>
                  <a:lnTo>
                    <a:pt x="1130" y="1274"/>
                  </a:lnTo>
                  <a:lnTo>
                    <a:pt x="1136" y="1252"/>
                  </a:lnTo>
                  <a:lnTo>
                    <a:pt x="1144" y="1230"/>
                  </a:lnTo>
                  <a:lnTo>
                    <a:pt x="1154" y="1208"/>
                  </a:lnTo>
                  <a:lnTo>
                    <a:pt x="1166" y="1188"/>
                  </a:lnTo>
                  <a:lnTo>
                    <a:pt x="1180" y="1168"/>
                  </a:lnTo>
                  <a:lnTo>
                    <a:pt x="1196" y="1152"/>
                  </a:lnTo>
                  <a:lnTo>
                    <a:pt x="1214" y="1136"/>
                  </a:lnTo>
                  <a:lnTo>
                    <a:pt x="1232" y="1122"/>
                  </a:lnTo>
                  <a:lnTo>
                    <a:pt x="1252" y="1110"/>
                  </a:lnTo>
                  <a:lnTo>
                    <a:pt x="1274" y="1100"/>
                  </a:lnTo>
                  <a:lnTo>
                    <a:pt x="1296" y="1092"/>
                  </a:lnTo>
                  <a:lnTo>
                    <a:pt x="1318" y="1086"/>
                  </a:lnTo>
                  <a:lnTo>
                    <a:pt x="1342" y="1082"/>
                  </a:lnTo>
                  <a:lnTo>
                    <a:pt x="1368" y="1080"/>
                  </a:lnTo>
                  <a:lnTo>
                    <a:pt x="1368" y="1080"/>
                  </a:lnTo>
                  <a:close/>
                  <a:moveTo>
                    <a:pt x="994" y="2582"/>
                  </a:moveTo>
                  <a:lnTo>
                    <a:pt x="994" y="2582"/>
                  </a:lnTo>
                  <a:lnTo>
                    <a:pt x="1000" y="2696"/>
                  </a:lnTo>
                  <a:lnTo>
                    <a:pt x="1008" y="2810"/>
                  </a:lnTo>
                  <a:lnTo>
                    <a:pt x="1020" y="2920"/>
                  </a:lnTo>
                  <a:lnTo>
                    <a:pt x="1034" y="3030"/>
                  </a:lnTo>
                  <a:lnTo>
                    <a:pt x="1050" y="3138"/>
                  </a:lnTo>
                  <a:lnTo>
                    <a:pt x="1070" y="3242"/>
                  </a:lnTo>
                  <a:lnTo>
                    <a:pt x="1092" y="3346"/>
                  </a:lnTo>
                  <a:lnTo>
                    <a:pt x="1116" y="3446"/>
                  </a:lnTo>
                  <a:lnTo>
                    <a:pt x="536" y="3446"/>
                  </a:lnTo>
                  <a:lnTo>
                    <a:pt x="536" y="3446"/>
                  </a:lnTo>
                  <a:lnTo>
                    <a:pt x="510" y="3396"/>
                  </a:lnTo>
                  <a:lnTo>
                    <a:pt x="486" y="3346"/>
                  </a:lnTo>
                  <a:lnTo>
                    <a:pt x="464" y="3296"/>
                  </a:lnTo>
                  <a:lnTo>
                    <a:pt x="442" y="3244"/>
                  </a:lnTo>
                  <a:lnTo>
                    <a:pt x="422" y="3192"/>
                  </a:lnTo>
                  <a:lnTo>
                    <a:pt x="402" y="3140"/>
                  </a:lnTo>
                  <a:lnTo>
                    <a:pt x="384" y="3086"/>
                  </a:lnTo>
                  <a:lnTo>
                    <a:pt x="368" y="3032"/>
                  </a:lnTo>
                  <a:lnTo>
                    <a:pt x="354" y="2978"/>
                  </a:lnTo>
                  <a:lnTo>
                    <a:pt x="340" y="2924"/>
                  </a:lnTo>
                  <a:lnTo>
                    <a:pt x="328" y="2868"/>
                  </a:lnTo>
                  <a:lnTo>
                    <a:pt x="318" y="2812"/>
                  </a:lnTo>
                  <a:lnTo>
                    <a:pt x="308" y="2754"/>
                  </a:lnTo>
                  <a:lnTo>
                    <a:pt x="302" y="2698"/>
                  </a:lnTo>
                  <a:lnTo>
                    <a:pt x="294" y="2640"/>
                  </a:lnTo>
                  <a:lnTo>
                    <a:pt x="290" y="2582"/>
                  </a:lnTo>
                  <a:lnTo>
                    <a:pt x="994" y="2582"/>
                  </a:lnTo>
                  <a:close/>
                  <a:moveTo>
                    <a:pt x="3287" y="4422"/>
                  </a:moveTo>
                  <a:lnTo>
                    <a:pt x="3287" y="4422"/>
                  </a:lnTo>
                  <a:lnTo>
                    <a:pt x="3343" y="4350"/>
                  </a:lnTo>
                  <a:lnTo>
                    <a:pt x="3397" y="4274"/>
                  </a:lnTo>
                  <a:lnTo>
                    <a:pt x="3449" y="4192"/>
                  </a:lnTo>
                  <a:lnTo>
                    <a:pt x="3499" y="4108"/>
                  </a:lnTo>
                  <a:lnTo>
                    <a:pt x="3545" y="4020"/>
                  </a:lnTo>
                  <a:lnTo>
                    <a:pt x="3589" y="3928"/>
                  </a:lnTo>
                  <a:lnTo>
                    <a:pt x="3631" y="3830"/>
                  </a:lnTo>
                  <a:lnTo>
                    <a:pt x="3671" y="3730"/>
                  </a:lnTo>
                  <a:lnTo>
                    <a:pt x="4165" y="3730"/>
                  </a:lnTo>
                  <a:lnTo>
                    <a:pt x="4165" y="3730"/>
                  </a:lnTo>
                  <a:lnTo>
                    <a:pt x="4121" y="3786"/>
                  </a:lnTo>
                  <a:lnTo>
                    <a:pt x="4077" y="3840"/>
                  </a:lnTo>
                  <a:lnTo>
                    <a:pt x="4029" y="3894"/>
                  </a:lnTo>
                  <a:lnTo>
                    <a:pt x="3981" y="3944"/>
                  </a:lnTo>
                  <a:lnTo>
                    <a:pt x="3931" y="3994"/>
                  </a:lnTo>
                  <a:lnTo>
                    <a:pt x="3879" y="4042"/>
                  </a:lnTo>
                  <a:lnTo>
                    <a:pt x="3827" y="4088"/>
                  </a:lnTo>
                  <a:lnTo>
                    <a:pt x="3773" y="4132"/>
                  </a:lnTo>
                  <a:lnTo>
                    <a:pt x="3717" y="4176"/>
                  </a:lnTo>
                  <a:lnTo>
                    <a:pt x="3659" y="4216"/>
                  </a:lnTo>
                  <a:lnTo>
                    <a:pt x="3599" y="4256"/>
                  </a:lnTo>
                  <a:lnTo>
                    <a:pt x="3539" y="4292"/>
                  </a:lnTo>
                  <a:lnTo>
                    <a:pt x="3479" y="4328"/>
                  </a:lnTo>
                  <a:lnTo>
                    <a:pt x="3415" y="4360"/>
                  </a:lnTo>
                  <a:lnTo>
                    <a:pt x="3351" y="4392"/>
                  </a:lnTo>
                  <a:lnTo>
                    <a:pt x="3287" y="4422"/>
                  </a:lnTo>
                  <a:lnTo>
                    <a:pt x="3287" y="4422"/>
                  </a:lnTo>
                  <a:close/>
                  <a:moveTo>
                    <a:pt x="4165" y="1150"/>
                  </a:moveTo>
                  <a:lnTo>
                    <a:pt x="3673" y="1150"/>
                  </a:lnTo>
                  <a:lnTo>
                    <a:pt x="3673" y="1150"/>
                  </a:lnTo>
                  <a:lnTo>
                    <a:pt x="3635" y="1050"/>
                  </a:lnTo>
                  <a:lnTo>
                    <a:pt x="3593" y="954"/>
                  </a:lnTo>
                  <a:lnTo>
                    <a:pt x="3549" y="862"/>
                  </a:lnTo>
                  <a:lnTo>
                    <a:pt x="3503" y="774"/>
                  </a:lnTo>
                  <a:lnTo>
                    <a:pt x="3455" y="690"/>
                  </a:lnTo>
                  <a:lnTo>
                    <a:pt x="3403" y="610"/>
                  </a:lnTo>
                  <a:lnTo>
                    <a:pt x="3349" y="534"/>
                  </a:lnTo>
                  <a:lnTo>
                    <a:pt x="3295" y="462"/>
                  </a:lnTo>
                  <a:lnTo>
                    <a:pt x="3295" y="462"/>
                  </a:lnTo>
                  <a:lnTo>
                    <a:pt x="3359" y="492"/>
                  </a:lnTo>
                  <a:lnTo>
                    <a:pt x="3423" y="522"/>
                  </a:lnTo>
                  <a:lnTo>
                    <a:pt x="3485" y="556"/>
                  </a:lnTo>
                  <a:lnTo>
                    <a:pt x="3545" y="590"/>
                  </a:lnTo>
                  <a:lnTo>
                    <a:pt x="3605" y="628"/>
                  </a:lnTo>
                  <a:lnTo>
                    <a:pt x="3663" y="666"/>
                  </a:lnTo>
                  <a:lnTo>
                    <a:pt x="3719" y="708"/>
                  </a:lnTo>
                  <a:lnTo>
                    <a:pt x="3775" y="750"/>
                  </a:lnTo>
                  <a:lnTo>
                    <a:pt x="3829" y="794"/>
                  </a:lnTo>
                  <a:lnTo>
                    <a:pt x="3883" y="840"/>
                  </a:lnTo>
                  <a:lnTo>
                    <a:pt x="3933" y="888"/>
                  </a:lnTo>
                  <a:lnTo>
                    <a:pt x="3983" y="936"/>
                  </a:lnTo>
                  <a:lnTo>
                    <a:pt x="4031" y="988"/>
                  </a:lnTo>
                  <a:lnTo>
                    <a:pt x="4077" y="1040"/>
                  </a:lnTo>
                  <a:lnTo>
                    <a:pt x="4121" y="1094"/>
                  </a:lnTo>
                  <a:lnTo>
                    <a:pt x="4165" y="1150"/>
                  </a:lnTo>
                  <a:lnTo>
                    <a:pt x="4165" y="1150"/>
                  </a:lnTo>
                  <a:close/>
                  <a:moveTo>
                    <a:pt x="1588" y="462"/>
                  </a:moveTo>
                  <a:lnTo>
                    <a:pt x="1588" y="462"/>
                  </a:lnTo>
                  <a:lnTo>
                    <a:pt x="1558" y="498"/>
                  </a:lnTo>
                  <a:lnTo>
                    <a:pt x="1528" y="538"/>
                  </a:lnTo>
                  <a:lnTo>
                    <a:pt x="1500" y="578"/>
                  </a:lnTo>
                  <a:lnTo>
                    <a:pt x="1472" y="618"/>
                  </a:lnTo>
                  <a:lnTo>
                    <a:pt x="1444" y="660"/>
                  </a:lnTo>
                  <a:lnTo>
                    <a:pt x="1418" y="704"/>
                  </a:lnTo>
                  <a:lnTo>
                    <a:pt x="1392" y="750"/>
                  </a:lnTo>
                  <a:lnTo>
                    <a:pt x="1366" y="796"/>
                  </a:lnTo>
                  <a:lnTo>
                    <a:pt x="1366" y="796"/>
                  </a:lnTo>
                  <a:lnTo>
                    <a:pt x="1324" y="798"/>
                  </a:lnTo>
                  <a:lnTo>
                    <a:pt x="1282" y="802"/>
                  </a:lnTo>
                  <a:lnTo>
                    <a:pt x="1240" y="812"/>
                  </a:lnTo>
                  <a:lnTo>
                    <a:pt x="1202" y="822"/>
                  </a:lnTo>
                  <a:lnTo>
                    <a:pt x="1164" y="838"/>
                  </a:lnTo>
                  <a:lnTo>
                    <a:pt x="1128" y="854"/>
                  </a:lnTo>
                  <a:lnTo>
                    <a:pt x="1092" y="874"/>
                  </a:lnTo>
                  <a:lnTo>
                    <a:pt x="1060" y="896"/>
                  </a:lnTo>
                  <a:lnTo>
                    <a:pt x="1028" y="920"/>
                  </a:lnTo>
                  <a:lnTo>
                    <a:pt x="998" y="948"/>
                  </a:lnTo>
                  <a:lnTo>
                    <a:pt x="970" y="976"/>
                  </a:lnTo>
                  <a:lnTo>
                    <a:pt x="946" y="1008"/>
                  </a:lnTo>
                  <a:lnTo>
                    <a:pt x="924" y="1040"/>
                  </a:lnTo>
                  <a:lnTo>
                    <a:pt x="902" y="1076"/>
                  </a:lnTo>
                  <a:lnTo>
                    <a:pt x="886" y="1112"/>
                  </a:lnTo>
                  <a:lnTo>
                    <a:pt x="870" y="1150"/>
                  </a:lnTo>
                  <a:lnTo>
                    <a:pt x="716" y="1150"/>
                  </a:lnTo>
                  <a:lnTo>
                    <a:pt x="716" y="1150"/>
                  </a:lnTo>
                  <a:lnTo>
                    <a:pt x="758" y="1094"/>
                  </a:lnTo>
                  <a:lnTo>
                    <a:pt x="804" y="1040"/>
                  </a:lnTo>
                  <a:lnTo>
                    <a:pt x="850" y="988"/>
                  </a:lnTo>
                  <a:lnTo>
                    <a:pt x="898" y="936"/>
                  </a:lnTo>
                  <a:lnTo>
                    <a:pt x="948" y="888"/>
                  </a:lnTo>
                  <a:lnTo>
                    <a:pt x="998" y="840"/>
                  </a:lnTo>
                  <a:lnTo>
                    <a:pt x="1052" y="794"/>
                  </a:lnTo>
                  <a:lnTo>
                    <a:pt x="1106" y="750"/>
                  </a:lnTo>
                  <a:lnTo>
                    <a:pt x="1162" y="706"/>
                  </a:lnTo>
                  <a:lnTo>
                    <a:pt x="1218" y="666"/>
                  </a:lnTo>
                  <a:lnTo>
                    <a:pt x="1276" y="628"/>
                  </a:lnTo>
                  <a:lnTo>
                    <a:pt x="1336" y="590"/>
                  </a:lnTo>
                  <a:lnTo>
                    <a:pt x="1398" y="554"/>
                  </a:lnTo>
                  <a:lnTo>
                    <a:pt x="1460" y="522"/>
                  </a:lnTo>
                  <a:lnTo>
                    <a:pt x="1522" y="490"/>
                  </a:lnTo>
                  <a:lnTo>
                    <a:pt x="1588" y="462"/>
                  </a:lnTo>
                  <a:lnTo>
                    <a:pt x="1588" y="4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539"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36" name="Group 114">
            <a:extLst>
              <a:ext uri="{FF2B5EF4-FFF2-40B4-BE49-F238E27FC236}">
                <a16:creationId xmlns:a16="http://schemas.microsoft.com/office/drawing/2014/main" id="{C7802804-E956-4B5C-8CD5-DD67DCB859C0}"/>
              </a:ext>
            </a:extLst>
          </p:cNvPr>
          <p:cNvGrpSpPr>
            <a:grpSpLocks noChangeAspect="1"/>
          </p:cNvGrpSpPr>
          <p:nvPr/>
        </p:nvGrpSpPr>
        <p:grpSpPr bwMode="auto">
          <a:xfrm>
            <a:off x="9209711" y="5445854"/>
            <a:ext cx="549293" cy="549211"/>
            <a:chOff x="986" y="0"/>
            <a:chExt cx="6709" cy="6708"/>
          </a:xfrm>
          <a:solidFill>
            <a:srgbClr val="464646"/>
          </a:solidFill>
        </p:grpSpPr>
        <p:sp>
          <p:nvSpPr>
            <p:cNvPr id="137" name="Freeform 115">
              <a:extLst>
                <a:ext uri="{FF2B5EF4-FFF2-40B4-BE49-F238E27FC236}">
                  <a16:creationId xmlns:a16="http://schemas.microsoft.com/office/drawing/2014/main" id="{458230C5-D3CE-4961-A0A4-F9C3903F3B09}"/>
                </a:ext>
              </a:extLst>
            </p:cNvPr>
            <p:cNvSpPr>
              <a:spLocks noEditPoints="1"/>
            </p:cNvSpPr>
            <p:nvPr/>
          </p:nvSpPr>
          <p:spPr bwMode="auto">
            <a:xfrm>
              <a:off x="986" y="0"/>
              <a:ext cx="6709" cy="6708"/>
            </a:xfrm>
            <a:custGeom>
              <a:avLst/>
              <a:gdLst>
                <a:gd name="T0" fmla="*/ 0 w 6709"/>
                <a:gd name="T1" fmla="*/ 0 h 6708"/>
                <a:gd name="T2" fmla="*/ 0 w 6709"/>
                <a:gd name="T3" fmla="*/ 6708 h 6708"/>
                <a:gd name="T4" fmla="*/ 6709 w 6709"/>
                <a:gd name="T5" fmla="*/ 6708 h 6708"/>
                <a:gd name="T6" fmla="*/ 6709 w 6709"/>
                <a:gd name="T7" fmla="*/ 0 h 6708"/>
                <a:gd name="T8" fmla="*/ 0 w 6709"/>
                <a:gd name="T9" fmla="*/ 0 h 6708"/>
                <a:gd name="T10" fmla="*/ 6423 w 6709"/>
                <a:gd name="T11" fmla="*/ 6422 h 6708"/>
                <a:gd name="T12" fmla="*/ 286 w 6709"/>
                <a:gd name="T13" fmla="*/ 6422 h 6708"/>
                <a:gd name="T14" fmla="*/ 286 w 6709"/>
                <a:gd name="T15" fmla="*/ 286 h 6708"/>
                <a:gd name="T16" fmla="*/ 6423 w 6709"/>
                <a:gd name="T17" fmla="*/ 286 h 6708"/>
                <a:gd name="T18" fmla="*/ 6423 w 6709"/>
                <a:gd name="T19" fmla="*/ 6422 h 6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09" h="6708">
                  <a:moveTo>
                    <a:pt x="0" y="0"/>
                  </a:moveTo>
                  <a:lnTo>
                    <a:pt x="0" y="6708"/>
                  </a:lnTo>
                  <a:lnTo>
                    <a:pt x="6709" y="6708"/>
                  </a:lnTo>
                  <a:lnTo>
                    <a:pt x="6709" y="0"/>
                  </a:lnTo>
                  <a:lnTo>
                    <a:pt x="0" y="0"/>
                  </a:lnTo>
                  <a:close/>
                  <a:moveTo>
                    <a:pt x="6423" y="6422"/>
                  </a:moveTo>
                  <a:lnTo>
                    <a:pt x="286" y="6422"/>
                  </a:lnTo>
                  <a:lnTo>
                    <a:pt x="286" y="286"/>
                  </a:lnTo>
                  <a:lnTo>
                    <a:pt x="6423" y="286"/>
                  </a:lnTo>
                  <a:lnTo>
                    <a:pt x="6423" y="64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539" b="0" i="0" u="none" strike="noStrike" kern="0" cap="none" spc="0" normalizeH="0" baseline="0" noProof="0">
                <a:ln>
                  <a:noFill/>
                </a:ln>
                <a:solidFill>
                  <a:srgbClr val="000000"/>
                </a:solidFill>
                <a:effectLst/>
                <a:uLnTx/>
                <a:uFillTx/>
                <a:latin typeface="Arial"/>
                <a:cs typeface="Arial"/>
                <a:sym typeface="Arial"/>
              </a:endParaRPr>
            </a:p>
          </p:txBody>
        </p:sp>
        <p:sp>
          <p:nvSpPr>
            <p:cNvPr id="138" name="Rectangle 116">
              <a:extLst>
                <a:ext uri="{FF2B5EF4-FFF2-40B4-BE49-F238E27FC236}">
                  <a16:creationId xmlns:a16="http://schemas.microsoft.com/office/drawing/2014/main" id="{3BD8D9A5-D66D-456E-B3C3-92F51EBB615F}"/>
                </a:ext>
              </a:extLst>
            </p:cNvPr>
            <p:cNvSpPr>
              <a:spLocks noChangeArrowheads="1"/>
            </p:cNvSpPr>
            <p:nvPr/>
          </p:nvSpPr>
          <p:spPr bwMode="auto">
            <a:xfrm>
              <a:off x="1844" y="5576"/>
              <a:ext cx="4957" cy="28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8191" tIns="39096" rIns="78191" bIns="3909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539" b="0" i="0" u="none" strike="noStrike" kern="0" cap="none" spc="0" normalizeH="0" baseline="0" noProof="0">
                <a:ln>
                  <a:noFill/>
                </a:ln>
                <a:solidFill>
                  <a:srgbClr val="000000"/>
                </a:solidFill>
                <a:effectLst/>
                <a:uLnTx/>
                <a:uFillTx/>
                <a:latin typeface="Arial"/>
                <a:cs typeface="Arial"/>
                <a:sym typeface="Arial"/>
              </a:endParaRPr>
            </a:p>
          </p:txBody>
        </p:sp>
        <p:sp>
          <p:nvSpPr>
            <p:cNvPr id="139" name="Freeform 117">
              <a:extLst>
                <a:ext uri="{FF2B5EF4-FFF2-40B4-BE49-F238E27FC236}">
                  <a16:creationId xmlns:a16="http://schemas.microsoft.com/office/drawing/2014/main" id="{38C61F3B-10CF-4107-8605-D2C8A8411679}"/>
                </a:ext>
              </a:extLst>
            </p:cNvPr>
            <p:cNvSpPr>
              <a:spLocks noEditPoints="1"/>
            </p:cNvSpPr>
            <p:nvPr/>
          </p:nvSpPr>
          <p:spPr bwMode="auto">
            <a:xfrm>
              <a:off x="1844" y="926"/>
              <a:ext cx="4957" cy="1734"/>
            </a:xfrm>
            <a:custGeom>
              <a:avLst/>
              <a:gdLst>
                <a:gd name="T0" fmla="*/ 4957 w 4957"/>
                <a:gd name="T1" fmla="*/ 1448 h 1734"/>
                <a:gd name="T2" fmla="*/ 2661 w 4957"/>
                <a:gd name="T3" fmla="*/ 1448 h 1734"/>
                <a:gd name="T4" fmla="*/ 2661 w 4957"/>
                <a:gd name="T5" fmla="*/ 1010 h 1734"/>
                <a:gd name="T6" fmla="*/ 3175 w 4957"/>
                <a:gd name="T7" fmla="*/ 1010 h 1734"/>
                <a:gd name="T8" fmla="*/ 3175 w 4957"/>
                <a:gd name="T9" fmla="*/ 1278 h 1734"/>
                <a:gd name="T10" fmla="*/ 4051 w 4957"/>
                <a:gd name="T11" fmla="*/ 1278 h 1734"/>
                <a:gd name="T12" fmla="*/ 4051 w 4957"/>
                <a:gd name="T13" fmla="*/ 342 h 1734"/>
                <a:gd name="T14" fmla="*/ 3461 w 4957"/>
                <a:gd name="T15" fmla="*/ 342 h 1734"/>
                <a:gd name="T16" fmla="*/ 3461 w 4957"/>
                <a:gd name="T17" fmla="*/ 0 h 1734"/>
                <a:gd name="T18" fmla="*/ 2374 w 4957"/>
                <a:gd name="T19" fmla="*/ 0 h 1734"/>
                <a:gd name="T20" fmla="*/ 2374 w 4957"/>
                <a:gd name="T21" fmla="*/ 1448 h 1734"/>
                <a:gd name="T22" fmla="*/ 0 w 4957"/>
                <a:gd name="T23" fmla="*/ 1448 h 1734"/>
                <a:gd name="T24" fmla="*/ 0 w 4957"/>
                <a:gd name="T25" fmla="*/ 1734 h 1734"/>
                <a:gd name="T26" fmla="*/ 4957 w 4957"/>
                <a:gd name="T27" fmla="*/ 1734 h 1734"/>
                <a:gd name="T28" fmla="*/ 4957 w 4957"/>
                <a:gd name="T29" fmla="*/ 1448 h 1734"/>
                <a:gd name="T30" fmla="*/ 3765 w 4957"/>
                <a:gd name="T31" fmla="*/ 630 h 1734"/>
                <a:gd name="T32" fmla="*/ 3765 w 4957"/>
                <a:gd name="T33" fmla="*/ 990 h 1734"/>
                <a:gd name="T34" fmla="*/ 3461 w 4957"/>
                <a:gd name="T35" fmla="*/ 990 h 1734"/>
                <a:gd name="T36" fmla="*/ 3461 w 4957"/>
                <a:gd name="T37" fmla="*/ 630 h 1734"/>
                <a:gd name="T38" fmla="*/ 3765 w 4957"/>
                <a:gd name="T39" fmla="*/ 630 h 1734"/>
                <a:gd name="T40" fmla="*/ 2661 w 4957"/>
                <a:gd name="T41" fmla="*/ 286 h 1734"/>
                <a:gd name="T42" fmla="*/ 3175 w 4957"/>
                <a:gd name="T43" fmla="*/ 286 h 1734"/>
                <a:gd name="T44" fmla="*/ 3175 w 4957"/>
                <a:gd name="T45" fmla="*/ 342 h 1734"/>
                <a:gd name="T46" fmla="*/ 3175 w 4957"/>
                <a:gd name="T47" fmla="*/ 724 h 1734"/>
                <a:gd name="T48" fmla="*/ 2661 w 4957"/>
                <a:gd name="T49" fmla="*/ 724 h 1734"/>
                <a:gd name="T50" fmla="*/ 2661 w 4957"/>
                <a:gd name="T51" fmla="*/ 286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57" h="1734">
                  <a:moveTo>
                    <a:pt x="4957" y="1448"/>
                  </a:moveTo>
                  <a:lnTo>
                    <a:pt x="2661" y="1448"/>
                  </a:lnTo>
                  <a:lnTo>
                    <a:pt x="2661" y="1010"/>
                  </a:lnTo>
                  <a:lnTo>
                    <a:pt x="3175" y="1010"/>
                  </a:lnTo>
                  <a:lnTo>
                    <a:pt x="3175" y="1278"/>
                  </a:lnTo>
                  <a:lnTo>
                    <a:pt x="4051" y="1278"/>
                  </a:lnTo>
                  <a:lnTo>
                    <a:pt x="4051" y="342"/>
                  </a:lnTo>
                  <a:lnTo>
                    <a:pt x="3461" y="342"/>
                  </a:lnTo>
                  <a:lnTo>
                    <a:pt x="3461" y="0"/>
                  </a:lnTo>
                  <a:lnTo>
                    <a:pt x="2374" y="0"/>
                  </a:lnTo>
                  <a:lnTo>
                    <a:pt x="2374" y="1448"/>
                  </a:lnTo>
                  <a:lnTo>
                    <a:pt x="0" y="1448"/>
                  </a:lnTo>
                  <a:lnTo>
                    <a:pt x="0" y="1734"/>
                  </a:lnTo>
                  <a:lnTo>
                    <a:pt x="4957" y="1734"/>
                  </a:lnTo>
                  <a:lnTo>
                    <a:pt x="4957" y="1448"/>
                  </a:lnTo>
                  <a:close/>
                  <a:moveTo>
                    <a:pt x="3765" y="630"/>
                  </a:moveTo>
                  <a:lnTo>
                    <a:pt x="3765" y="990"/>
                  </a:lnTo>
                  <a:lnTo>
                    <a:pt x="3461" y="990"/>
                  </a:lnTo>
                  <a:lnTo>
                    <a:pt x="3461" y="630"/>
                  </a:lnTo>
                  <a:lnTo>
                    <a:pt x="3765" y="630"/>
                  </a:lnTo>
                  <a:close/>
                  <a:moveTo>
                    <a:pt x="2661" y="286"/>
                  </a:moveTo>
                  <a:lnTo>
                    <a:pt x="3175" y="286"/>
                  </a:lnTo>
                  <a:lnTo>
                    <a:pt x="3175" y="342"/>
                  </a:lnTo>
                  <a:lnTo>
                    <a:pt x="3175" y="724"/>
                  </a:lnTo>
                  <a:lnTo>
                    <a:pt x="2661" y="724"/>
                  </a:lnTo>
                  <a:lnTo>
                    <a:pt x="2661" y="2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539" b="0" i="0" u="none" strike="noStrike" kern="0" cap="none" spc="0" normalizeH="0" baseline="0" noProof="0">
                <a:ln>
                  <a:noFill/>
                </a:ln>
                <a:solidFill>
                  <a:srgbClr val="000000"/>
                </a:solidFill>
                <a:effectLst/>
                <a:uLnTx/>
                <a:uFillTx/>
                <a:latin typeface="Arial"/>
                <a:cs typeface="Arial"/>
                <a:sym typeface="Arial"/>
              </a:endParaRPr>
            </a:p>
          </p:txBody>
        </p:sp>
        <p:sp>
          <p:nvSpPr>
            <p:cNvPr id="140" name="Freeform 118">
              <a:extLst>
                <a:ext uri="{FF2B5EF4-FFF2-40B4-BE49-F238E27FC236}">
                  <a16:creationId xmlns:a16="http://schemas.microsoft.com/office/drawing/2014/main" id="{C567D9CA-9447-4CFA-A377-B4A3F7DCAB8E}"/>
                </a:ext>
              </a:extLst>
            </p:cNvPr>
            <p:cNvSpPr>
              <a:spLocks noEditPoints="1"/>
            </p:cNvSpPr>
            <p:nvPr/>
          </p:nvSpPr>
          <p:spPr bwMode="auto">
            <a:xfrm>
              <a:off x="2226" y="2832"/>
              <a:ext cx="858" cy="2572"/>
            </a:xfrm>
            <a:custGeom>
              <a:avLst/>
              <a:gdLst>
                <a:gd name="T0" fmla="*/ 858 w 858"/>
                <a:gd name="T1" fmla="*/ 2572 h 2572"/>
                <a:gd name="T2" fmla="*/ 858 w 858"/>
                <a:gd name="T3" fmla="*/ 0 h 2572"/>
                <a:gd name="T4" fmla="*/ 0 w 858"/>
                <a:gd name="T5" fmla="*/ 0 h 2572"/>
                <a:gd name="T6" fmla="*/ 0 w 858"/>
                <a:gd name="T7" fmla="*/ 2572 h 2572"/>
                <a:gd name="T8" fmla="*/ 858 w 858"/>
                <a:gd name="T9" fmla="*/ 2572 h 2572"/>
                <a:gd name="T10" fmla="*/ 286 w 858"/>
                <a:gd name="T11" fmla="*/ 286 h 2572"/>
                <a:gd name="T12" fmla="*/ 572 w 858"/>
                <a:gd name="T13" fmla="*/ 286 h 2572"/>
                <a:gd name="T14" fmla="*/ 572 w 858"/>
                <a:gd name="T15" fmla="*/ 2286 h 2572"/>
                <a:gd name="T16" fmla="*/ 286 w 858"/>
                <a:gd name="T17" fmla="*/ 2286 h 2572"/>
                <a:gd name="T18" fmla="*/ 286 w 858"/>
                <a:gd name="T19" fmla="*/ 286 h 2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8" h="2572">
                  <a:moveTo>
                    <a:pt x="858" y="2572"/>
                  </a:moveTo>
                  <a:lnTo>
                    <a:pt x="858" y="0"/>
                  </a:lnTo>
                  <a:lnTo>
                    <a:pt x="0" y="0"/>
                  </a:lnTo>
                  <a:lnTo>
                    <a:pt x="0" y="2572"/>
                  </a:lnTo>
                  <a:lnTo>
                    <a:pt x="858" y="2572"/>
                  </a:lnTo>
                  <a:close/>
                  <a:moveTo>
                    <a:pt x="286" y="286"/>
                  </a:moveTo>
                  <a:lnTo>
                    <a:pt x="572" y="286"/>
                  </a:lnTo>
                  <a:lnTo>
                    <a:pt x="572" y="2286"/>
                  </a:lnTo>
                  <a:lnTo>
                    <a:pt x="286" y="2286"/>
                  </a:lnTo>
                  <a:lnTo>
                    <a:pt x="286" y="2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539" b="0" i="0" u="none" strike="noStrike" kern="0" cap="none" spc="0" normalizeH="0" baseline="0" noProof="0">
                <a:ln>
                  <a:noFill/>
                </a:ln>
                <a:solidFill>
                  <a:srgbClr val="000000"/>
                </a:solidFill>
                <a:effectLst/>
                <a:uLnTx/>
                <a:uFillTx/>
                <a:latin typeface="Arial"/>
                <a:cs typeface="Arial"/>
                <a:sym typeface="Arial"/>
              </a:endParaRPr>
            </a:p>
          </p:txBody>
        </p:sp>
        <p:sp>
          <p:nvSpPr>
            <p:cNvPr id="141" name="Freeform 119">
              <a:extLst>
                <a:ext uri="{FF2B5EF4-FFF2-40B4-BE49-F238E27FC236}">
                  <a16:creationId xmlns:a16="http://schemas.microsoft.com/office/drawing/2014/main" id="{8DBE67BF-67A6-4859-B6BB-4D1FDE982A52}"/>
                </a:ext>
              </a:extLst>
            </p:cNvPr>
            <p:cNvSpPr>
              <a:spLocks noEditPoints="1"/>
            </p:cNvSpPr>
            <p:nvPr/>
          </p:nvSpPr>
          <p:spPr bwMode="auto">
            <a:xfrm>
              <a:off x="3338" y="2832"/>
              <a:ext cx="858" cy="2572"/>
            </a:xfrm>
            <a:custGeom>
              <a:avLst/>
              <a:gdLst>
                <a:gd name="T0" fmla="*/ 858 w 858"/>
                <a:gd name="T1" fmla="*/ 2572 h 2572"/>
                <a:gd name="T2" fmla="*/ 858 w 858"/>
                <a:gd name="T3" fmla="*/ 0 h 2572"/>
                <a:gd name="T4" fmla="*/ 0 w 858"/>
                <a:gd name="T5" fmla="*/ 0 h 2572"/>
                <a:gd name="T6" fmla="*/ 0 w 858"/>
                <a:gd name="T7" fmla="*/ 2572 h 2572"/>
                <a:gd name="T8" fmla="*/ 858 w 858"/>
                <a:gd name="T9" fmla="*/ 2572 h 2572"/>
                <a:gd name="T10" fmla="*/ 286 w 858"/>
                <a:gd name="T11" fmla="*/ 286 h 2572"/>
                <a:gd name="T12" fmla="*/ 572 w 858"/>
                <a:gd name="T13" fmla="*/ 286 h 2572"/>
                <a:gd name="T14" fmla="*/ 572 w 858"/>
                <a:gd name="T15" fmla="*/ 2286 h 2572"/>
                <a:gd name="T16" fmla="*/ 286 w 858"/>
                <a:gd name="T17" fmla="*/ 2286 h 2572"/>
                <a:gd name="T18" fmla="*/ 286 w 858"/>
                <a:gd name="T19" fmla="*/ 286 h 2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8" h="2572">
                  <a:moveTo>
                    <a:pt x="858" y="2572"/>
                  </a:moveTo>
                  <a:lnTo>
                    <a:pt x="858" y="0"/>
                  </a:lnTo>
                  <a:lnTo>
                    <a:pt x="0" y="0"/>
                  </a:lnTo>
                  <a:lnTo>
                    <a:pt x="0" y="2572"/>
                  </a:lnTo>
                  <a:lnTo>
                    <a:pt x="858" y="2572"/>
                  </a:lnTo>
                  <a:close/>
                  <a:moveTo>
                    <a:pt x="286" y="286"/>
                  </a:moveTo>
                  <a:lnTo>
                    <a:pt x="572" y="286"/>
                  </a:lnTo>
                  <a:lnTo>
                    <a:pt x="572" y="2286"/>
                  </a:lnTo>
                  <a:lnTo>
                    <a:pt x="286" y="2286"/>
                  </a:lnTo>
                  <a:lnTo>
                    <a:pt x="286" y="2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539" b="0" i="0" u="none" strike="noStrike" kern="0" cap="none" spc="0" normalizeH="0" baseline="0" noProof="0">
                <a:ln>
                  <a:noFill/>
                </a:ln>
                <a:solidFill>
                  <a:srgbClr val="000000"/>
                </a:solidFill>
                <a:effectLst/>
                <a:uLnTx/>
                <a:uFillTx/>
                <a:latin typeface="Arial"/>
                <a:cs typeface="Arial"/>
                <a:sym typeface="Arial"/>
              </a:endParaRPr>
            </a:p>
          </p:txBody>
        </p:sp>
        <p:sp>
          <p:nvSpPr>
            <p:cNvPr id="142" name="Freeform 120">
              <a:extLst>
                <a:ext uri="{FF2B5EF4-FFF2-40B4-BE49-F238E27FC236}">
                  <a16:creationId xmlns:a16="http://schemas.microsoft.com/office/drawing/2014/main" id="{03917FBA-970D-4289-BC14-10F24BFD35C2}"/>
                </a:ext>
              </a:extLst>
            </p:cNvPr>
            <p:cNvSpPr>
              <a:spLocks noEditPoints="1"/>
            </p:cNvSpPr>
            <p:nvPr/>
          </p:nvSpPr>
          <p:spPr bwMode="auto">
            <a:xfrm>
              <a:off x="4451" y="2832"/>
              <a:ext cx="856" cy="2572"/>
            </a:xfrm>
            <a:custGeom>
              <a:avLst/>
              <a:gdLst>
                <a:gd name="T0" fmla="*/ 856 w 856"/>
                <a:gd name="T1" fmla="*/ 2572 h 2572"/>
                <a:gd name="T2" fmla="*/ 856 w 856"/>
                <a:gd name="T3" fmla="*/ 0 h 2572"/>
                <a:gd name="T4" fmla="*/ 0 w 856"/>
                <a:gd name="T5" fmla="*/ 0 h 2572"/>
                <a:gd name="T6" fmla="*/ 0 w 856"/>
                <a:gd name="T7" fmla="*/ 2572 h 2572"/>
                <a:gd name="T8" fmla="*/ 856 w 856"/>
                <a:gd name="T9" fmla="*/ 2572 h 2572"/>
                <a:gd name="T10" fmla="*/ 286 w 856"/>
                <a:gd name="T11" fmla="*/ 286 h 2572"/>
                <a:gd name="T12" fmla="*/ 570 w 856"/>
                <a:gd name="T13" fmla="*/ 286 h 2572"/>
                <a:gd name="T14" fmla="*/ 570 w 856"/>
                <a:gd name="T15" fmla="*/ 2286 h 2572"/>
                <a:gd name="T16" fmla="*/ 286 w 856"/>
                <a:gd name="T17" fmla="*/ 2286 h 2572"/>
                <a:gd name="T18" fmla="*/ 286 w 856"/>
                <a:gd name="T19" fmla="*/ 286 h 2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6" h="2572">
                  <a:moveTo>
                    <a:pt x="856" y="2572"/>
                  </a:moveTo>
                  <a:lnTo>
                    <a:pt x="856" y="0"/>
                  </a:lnTo>
                  <a:lnTo>
                    <a:pt x="0" y="0"/>
                  </a:lnTo>
                  <a:lnTo>
                    <a:pt x="0" y="2572"/>
                  </a:lnTo>
                  <a:lnTo>
                    <a:pt x="856" y="2572"/>
                  </a:lnTo>
                  <a:close/>
                  <a:moveTo>
                    <a:pt x="286" y="286"/>
                  </a:moveTo>
                  <a:lnTo>
                    <a:pt x="570" y="286"/>
                  </a:lnTo>
                  <a:lnTo>
                    <a:pt x="570" y="2286"/>
                  </a:lnTo>
                  <a:lnTo>
                    <a:pt x="286" y="2286"/>
                  </a:lnTo>
                  <a:lnTo>
                    <a:pt x="286" y="2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539" b="0" i="0" u="none" strike="noStrike" kern="0" cap="none" spc="0" normalizeH="0" baseline="0" noProof="0">
                <a:ln>
                  <a:noFill/>
                </a:ln>
                <a:solidFill>
                  <a:srgbClr val="000000"/>
                </a:solidFill>
                <a:effectLst/>
                <a:uLnTx/>
                <a:uFillTx/>
                <a:latin typeface="Arial"/>
                <a:cs typeface="Arial"/>
                <a:sym typeface="Arial"/>
              </a:endParaRPr>
            </a:p>
          </p:txBody>
        </p:sp>
        <p:sp>
          <p:nvSpPr>
            <p:cNvPr id="143" name="Freeform 121">
              <a:extLst>
                <a:ext uri="{FF2B5EF4-FFF2-40B4-BE49-F238E27FC236}">
                  <a16:creationId xmlns:a16="http://schemas.microsoft.com/office/drawing/2014/main" id="{43F4B25F-9A62-41D4-8015-8F4F1019E52B}"/>
                </a:ext>
              </a:extLst>
            </p:cNvPr>
            <p:cNvSpPr>
              <a:spLocks noEditPoints="1"/>
            </p:cNvSpPr>
            <p:nvPr/>
          </p:nvSpPr>
          <p:spPr bwMode="auto">
            <a:xfrm>
              <a:off x="5561" y="2832"/>
              <a:ext cx="858" cy="2572"/>
            </a:xfrm>
            <a:custGeom>
              <a:avLst/>
              <a:gdLst>
                <a:gd name="T0" fmla="*/ 858 w 858"/>
                <a:gd name="T1" fmla="*/ 2572 h 2572"/>
                <a:gd name="T2" fmla="*/ 858 w 858"/>
                <a:gd name="T3" fmla="*/ 0 h 2572"/>
                <a:gd name="T4" fmla="*/ 0 w 858"/>
                <a:gd name="T5" fmla="*/ 0 h 2572"/>
                <a:gd name="T6" fmla="*/ 0 w 858"/>
                <a:gd name="T7" fmla="*/ 2572 h 2572"/>
                <a:gd name="T8" fmla="*/ 858 w 858"/>
                <a:gd name="T9" fmla="*/ 2572 h 2572"/>
                <a:gd name="T10" fmla="*/ 286 w 858"/>
                <a:gd name="T11" fmla="*/ 286 h 2572"/>
                <a:gd name="T12" fmla="*/ 572 w 858"/>
                <a:gd name="T13" fmla="*/ 286 h 2572"/>
                <a:gd name="T14" fmla="*/ 572 w 858"/>
                <a:gd name="T15" fmla="*/ 2286 h 2572"/>
                <a:gd name="T16" fmla="*/ 286 w 858"/>
                <a:gd name="T17" fmla="*/ 2286 h 2572"/>
                <a:gd name="T18" fmla="*/ 286 w 858"/>
                <a:gd name="T19" fmla="*/ 286 h 2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8" h="2572">
                  <a:moveTo>
                    <a:pt x="858" y="2572"/>
                  </a:moveTo>
                  <a:lnTo>
                    <a:pt x="858" y="0"/>
                  </a:lnTo>
                  <a:lnTo>
                    <a:pt x="0" y="0"/>
                  </a:lnTo>
                  <a:lnTo>
                    <a:pt x="0" y="2572"/>
                  </a:lnTo>
                  <a:lnTo>
                    <a:pt x="858" y="2572"/>
                  </a:lnTo>
                  <a:close/>
                  <a:moveTo>
                    <a:pt x="286" y="286"/>
                  </a:moveTo>
                  <a:lnTo>
                    <a:pt x="572" y="286"/>
                  </a:lnTo>
                  <a:lnTo>
                    <a:pt x="572" y="2286"/>
                  </a:lnTo>
                  <a:lnTo>
                    <a:pt x="286" y="2286"/>
                  </a:lnTo>
                  <a:lnTo>
                    <a:pt x="286" y="2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539"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44" name="Group 124">
            <a:extLst>
              <a:ext uri="{FF2B5EF4-FFF2-40B4-BE49-F238E27FC236}">
                <a16:creationId xmlns:a16="http://schemas.microsoft.com/office/drawing/2014/main" id="{782AC08F-AD2E-44AF-84AC-FC9AAE6C4E5E}"/>
              </a:ext>
            </a:extLst>
          </p:cNvPr>
          <p:cNvGrpSpPr>
            <a:grpSpLocks noChangeAspect="1"/>
          </p:cNvGrpSpPr>
          <p:nvPr/>
        </p:nvGrpSpPr>
        <p:grpSpPr bwMode="auto">
          <a:xfrm>
            <a:off x="10386258" y="5445853"/>
            <a:ext cx="548885" cy="549213"/>
            <a:chOff x="1273" y="0"/>
            <a:chExt cx="6700" cy="6704"/>
          </a:xfrm>
          <a:solidFill>
            <a:srgbClr val="464646"/>
          </a:solidFill>
        </p:grpSpPr>
        <p:sp>
          <p:nvSpPr>
            <p:cNvPr id="145" name="Freeform 125">
              <a:extLst>
                <a:ext uri="{FF2B5EF4-FFF2-40B4-BE49-F238E27FC236}">
                  <a16:creationId xmlns:a16="http://schemas.microsoft.com/office/drawing/2014/main" id="{2E6AF233-E3D5-48C5-A3CC-10BCE090E463}"/>
                </a:ext>
              </a:extLst>
            </p:cNvPr>
            <p:cNvSpPr>
              <a:spLocks noEditPoints="1"/>
            </p:cNvSpPr>
            <p:nvPr/>
          </p:nvSpPr>
          <p:spPr bwMode="auto">
            <a:xfrm>
              <a:off x="1273" y="0"/>
              <a:ext cx="6700" cy="6704"/>
            </a:xfrm>
            <a:custGeom>
              <a:avLst/>
              <a:gdLst>
                <a:gd name="T0" fmla="*/ 6700 w 6700"/>
                <a:gd name="T1" fmla="*/ 6704 h 6704"/>
                <a:gd name="T2" fmla="*/ 6700 w 6700"/>
                <a:gd name="T3" fmla="*/ 3053 h 6704"/>
                <a:gd name="T4" fmla="*/ 6700 w 6700"/>
                <a:gd name="T5" fmla="*/ 0 h 6704"/>
                <a:gd name="T6" fmla="*/ 804 w 6700"/>
                <a:gd name="T7" fmla="*/ 3563 h 6704"/>
                <a:gd name="T8" fmla="*/ 694 w 6700"/>
                <a:gd name="T9" fmla="*/ 3783 h 6704"/>
                <a:gd name="T10" fmla="*/ 516 w 6700"/>
                <a:gd name="T11" fmla="*/ 3951 h 6704"/>
                <a:gd name="T12" fmla="*/ 286 w 6700"/>
                <a:gd name="T13" fmla="*/ 4045 h 6704"/>
                <a:gd name="T14" fmla="*/ 382 w 6700"/>
                <a:gd name="T15" fmla="*/ 5914 h 6704"/>
                <a:gd name="T16" fmla="*/ 594 w 6700"/>
                <a:gd name="T17" fmla="*/ 6040 h 6704"/>
                <a:gd name="T18" fmla="*/ 748 w 6700"/>
                <a:gd name="T19" fmla="*/ 6230 h 6704"/>
                <a:gd name="T20" fmla="*/ 286 w 6700"/>
                <a:gd name="T21" fmla="*/ 6418 h 6704"/>
                <a:gd name="T22" fmla="*/ 5912 w 6700"/>
                <a:gd name="T23" fmla="*/ 6322 h 6704"/>
                <a:gd name="T24" fmla="*/ 6036 w 6700"/>
                <a:gd name="T25" fmla="*/ 6110 h 6704"/>
                <a:gd name="T26" fmla="*/ 6228 w 6700"/>
                <a:gd name="T27" fmla="*/ 5956 h 6704"/>
                <a:gd name="T28" fmla="*/ 6416 w 6700"/>
                <a:gd name="T29" fmla="*/ 6418 h 6704"/>
                <a:gd name="T30" fmla="*/ 6336 w 6700"/>
                <a:gd name="T31" fmla="*/ 5612 h 6704"/>
                <a:gd name="T32" fmla="*/ 6152 w 6700"/>
                <a:gd name="T33" fmla="*/ 5676 h 6704"/>
                <a:gd name="T34" fmla="*/ 5986 w 6700"/>
                <a:gd name="T35" fmla="*/ 5772 h 6704"/>
                <a:gd name="T36" fmla="*/ 5842 w 6700"/>
                <a:gd name="T37" fmla="*/ 5900 h 6704"/>
                <a:gd name="T38" fmla="*/ 5726 w 6700"/>
                <a:gd name="T39" fmla="*/ 6052 h 6704"/>
                <a:gd name="T40" fmla="*/ 5642 w 6700"/>
                <a:gd name="T41" fmla="*/ 6226 h 6704"/>
                <a:gd name="T42" fmla="*/ 5594 w 6700"/>
                <a:gd name="T43" fmla="*/ 6418 h 6704"/>
                <a:gd name="T44" fmla="*/ 1082 w 6700"/>
                <a:gd name="T45" fmla="*/ 6302 h 6704"/>
                <a:gd name="T46" fmla="*/ 1012 w 6700"/>
                <a:gd name="T47" fmla="*/ 6120 h 6704"/>
                <a:gd name="T48" fmla="*/ 908 w 6700"/>
                <a:gd name="T49" fmla="*/ 5958 h 6704"/>
                <a:gd name="T50" fmla="*/ 774 w 6700"/>
                <a:gd name="T51" fmla="*/ 5820 h 6704"/>
                <a:gd name="T52" fmla="*/ 618 w 6700"/>
                <a:gd name="T53" fmla="*/ 5710 h 6704"/>
                <a:gd name="T54" fmla="*/ 440 w 6700"/>
                <a:gd name="T55" fmla="*/ 5632 h 6704"/>
                <a:gd name="T56" fmla="*/ 286 w 6700"/>
                <a:gd name="T57" fmla="*/ 4923 h 6704"/>
                <a:gd name="T58" fmla="*/ 402 w 6700"/>
                <a:gd name="T59" fmla="*/ 4309 h 6704"/>
                <a:gd name="T60" fmla="*/ 584 w 6700"/>
                <a:gd name="T61" fmla="*/ 4239 h 6704"/>
                <a:gd name="T62" fmla="*/ 746 w 6700"/>
                <a:gd name="T63" fmla="*/ 4135 h 6704"/>
                <a:gd name="T64" fmla="*/ 884 w 6700"/>
                <a:gd name="T65" fmla="*/ 4003 h 6704"/>
                <a:gd name="T66" fmla="*/ 994 w 6700"/>
                <a:gd name="T67" fmla="*/ 3845 h 6704"/>
                <a:gd name="T68" fmla="*/ 1070 w 6700"/>
                <a:gd name="T69" fmla="*/ 3667 h 6704"/>
                <a:gd name="T70" fmla="*/ 5594 w 6700"/>
                <a:gd name="T71" fmla="*/ 3513 h 6704"/>
                <a:gd name="T72" fmla="*/ 5630 w 6700"/>
                <a:gd name="T73" fmla="*/ 3667 h 6704"/>
                <a:gd name="T74" fmla="*/ 5708 w 6700"/>
                <a:gd name="T75" fmla="*/ 3845 h 6704"/>
                <a:gd name="T76" fmla="*/ 5816 w 6700"/>
                <a:gd name="T77" fmla="*/ 4003 h 6704"/>
                <a:gd name="T78" fmla="*/ 5954 w 6700"/>
                <a:gd name="T79" fmla="*/ 4135 h 6704"/>
                <a:gd name="T80" fmla="*/ 6116 w 6700"/>
                <a:gd name="T81" fmla="*/ 4239 h 6704"/>
                <a:gd name="T82" fmla="*/ 6298 w 6700"/>
                <a:gd name="T83" fmla="*/ 4309 h 6704"/>
                <a:gd name="T84" fmla="*/ 6416 w 6700"/>
                <a:gd name="T85" fmla="*/ 5596 h 6704"/>
                <a:gd name="T86" fmla="*/ 6272 w 6700"/>
                <a:gd name="T87" fmla="*/ 3997 h 6704"/>
                <a:gd name="T88" fmla="*/ 6070 w 6700"/>
                <a:gd name="T89" fmla="*/ 3857 h 6704"/>
                <a:gd name="T90" fmla="*/ 5930 w 6700"/>
                <a:gd name="T91" fmla="*/ 3655 h 6704"/>
                <a:gd name="T92" fmla="*/ 6416 w 6700"/>
                <a:gd name="T93" fmla="*/ 4045 h 6704"/>
                <a:gd name="T94" fmla="*/ 6416 w 6700"/>
                <a:gd name="T95" fmla="*/ 2669 h 6704"/>
                <a:gd name="T96" fmla="*/ 6416 w 6700"/>
                <a:gd name="T97" fmla="*/ 1875 h 6704"/>
                <a:gd name="T98" fmla="*/ 6416 w 6700"/>
                <a:gd name="T99" fmla="*/ 1080 h 6704"/>
                <a:gd name="T100" fmla="*/ 6416 w 6700"/>
                <a:gd name="T101" fmla="*/ 286 h 6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700" h="6704">
                  <a:moveTo>
                    <a:pt x="0" y="0"/>
                  </a:moveTo>
                  <a:lnTo>
                    <a:pt x="0" y="0"/>
                  </a:lnTo>
                  <a:lnTo>
                    <a:pt x="0" y="6704"/>
                  </a:lnTo>
                  <a:lnTo>
                    <a:pt x="0" y="6704"/>
                  </a:lnTo>
                  <a:lnTo>
                    <a:pt x="6700" y="6704"/>
                  </a:lnTo>
                  <a:lnTo>
                    <a:pt x="6700" y="5716"/>
                  </a:lnTo>
                  <a:lnTo>
                    <a:pt x="6700" y="4923"/>
                  </a:lnTo>
                  <a:lnTo>
                    <a:pt x="6700" y="4129"/>
                  </a:lnTo>
                  <a:lnTo>
                    <a:pt x="6700" y="3227"/>
                  </a:lnTo>
                  <a:lnTo>
                    <a:pt x="6700" y="3053"/>
                  </a:lnTo>
                  <a:lnTo>
                    <a:pt x="6700" y="2383"/>
                  </a:lnTo>
                  <a:lnTo>
                    <a:pt x="6700" y="1588"/>
                  </a:lnTo>
                  <a:lnTo>
                    <a:pt x="6700" y="794"/>
                  </a:lnTo>
                  <a:lnTo>
                    <a:pt x="6700" y="0"/>
                  </a:lnTo>
                  <a:lnTo>
                    <a:pt x="6700" y="0"/>
                  </a:lnTo>
                  <a:lnTo>
                    <a:pt x="0" y="0"/>
                  </a:lnTo>
                  <a:close/>
                  <a:moveTo>
                    <a:pt x="286" y="3513"/>
                  </a:moveTo>
                  <a:lnTo>
                    <a:pt x="818" y="3513"/>
                  </a:lnTo>
                  <a:lnTo>
                    <a:pt x="818" y="3513"/>
                  </a:lnTo>
                  <a:lnTo>
                    <a:pt x="804" y="3563"/>
                  </a:lnTo>
                  <a:lnTo>
                    <a:pt x="790" y="3609"/>
                  </a:lnTo>
                  <a:lnTo>
                    <a:pt x="770" y="3655"/>
                  </a:lnTo>
                  <a:lnTo>
                    <a:pt x="748" y="3701"/>
                  </a:lnTo>
                  <a:lnTo>
                    <a:pt x="722" y="3743"/>
                  </a:lnTo>
                  <a:lnTo>
                    <a:pt x="694" y="3783"/>
                  </a:lnTo>
                  <a:lnTo>
                    <a:pt x="664" y="3821"/>
                  </a:lnTo>
                  <a:lnTo>
                    <a:pt x="630" y="3857"/>
                  </a:lnTo>
                  <a:lnTo>
                    <a:pt x="594" y="3891"/>
                  </a:lnTo>
                  <a:lnTo>
                    <a:pt x="556" y="3923"/>
                  </a:lnTo>
                  <a:lnTo>
                    <a:pt x="516" y="3951"/>
                  </a:lnTo>
                  <a:lnTo>
                    <a:pt x="472" y="3975"/>
                  </a:lnTo>
                  <a:lnTo>
                    <a:pt x="428" y="3997"/>
                  </a:lnTo>
                  <a:lnTo>
                    <a:pt x="382" y="4017"/>
                  </a:lnTo>
                  <a:lnTo>
                    <a:pt x="334" y="4033"/>
                  </a:lnTo>
                  <a:lnTo>
                    <a:pt x="286" y="4045"/>
                  </a:lnTo>
                  <a:lnTo>
                    <a:pt x="286" y="3513"/>
                  </a:lnTo>
                  <a:close/>
                  <a:moveTo>
                    <a:pt x="286" y="5886"/>
                  </a:moveTo>
                  <a:lnTo>
                    <a:pt x="286" y="5886"/>
                  </a:lnTo>
                  <a:lnTo>
                    <a:pt x="334" y="5898"/>
                  </a:lnTo>
                  <a:lnTo>
                    <a:pt x="382" y="5914"/>
                  </a:lnTo>
                  <a:lnTo>
                    <a:pt x="428" y="5934"/>
                  </a:lnTo>
                  <a:lnTo>
                    <a:pt x="472" y="5956"/>
                  </a:lnTo>
                  <a:lnTo>
                    <a:pt x="516" y="5980"/>
                  </a:lnTo>
                  <a:lnTo>
                    <a:pt x="556" y="6008"/>
                  </a:lnTo>
                  <a:lnTo>
                    <a:pt x="594" y="6040"/>
                  </a:lnTo>
                  <a:lnTo>
                    <a:pt x="630" y="6074"/>
                  </a:lnTo>
                  <a:lnTo>
                    <a:pt x="664" y="6110"/>
                  </a:lnTo>
                  <a:lnTo>
                    <a:pt x="694" y="6148"/>
                  </a:lnTo>
                  <a:lnTo>
                    <a:pt x="722" y="6188"/>
                  </a:lnTo>
                  <a:lnTo>
                    <a:pt x="748" y="6230"/>
                  </a:lnTo>
                  <a:lnTo>
                    <a:pt x="770" y="6276"/>
                  </a:lnTo>
                  <a:lnTo>
                    <a:pt x="790" y="6322"/>
                  </a:lnTo>
                  <a:lnTo>
                    <a:pt x="804" y="6368"/>
                  </a:lnTo>
                  <a:lnTo>
                    <a:pt x="818" y="6418"/>
                  </a:lnTo>
                  <a:lnTo>
                    <a:pt x="286" y="6418"/>
                  </a:lnTo>
                  <a:lnTo>
                    <a:pt x="286" y="5886"/>
                  </a:lnTo>
                  <a:close/>
                  <a:moveTo>
                    <a:pt x="5882" y="6418"/>
                  </a:moveTo>
                  <a:lnTo>
                    <a:pt x="5882" y="6418"/>
                  </a:lnTo>
                  <a:lnTo>
                    <a:pt x="5896" y="6368"/>
                  </a:lnTo>
                  <a:lnTo>
                    <a:pt x="5912" y="6322"/>
                  </a:lnTo>
                  <a:lnTo>
                    <a:pt x="5930" y="6276"/>
                  </a:lnTo>
                  <a:lnTo>
                    <a:pt x="5952" y="6230"/>
                  </a:lnTo>
                  <a:lnTo>
                    <a:pt x="5978" y="6188"/>
                  </a:lnTo>
                  <a:lnTo>
                    <a:pt x="6006" y="6148"/>
                  </a:lnTo>
                  <a:lnTo>
                    <a:pt x="6036" y="6110"/>
                  </a:lnTo>
                  <a:lnTo>
                    <a:pt x="6070" y="6074"/>
                  </a:lnTo>
                  <a:lnTo>
                    <a:pt x="6106" y="6040"/>
                  </a:lnTo>
                  <a:lnTo>
                    <a:pt x="6144" y="6008"/>
                  </a:lnTo>
                  <a:lnTo>
                    <a:pt x="6186" y="5980"/>
                  </a:lnTo>
                  <a:lnTo>
                    <a:pt x="6228" y="5956"/>
                  </a:lnTo>
                  <a:lnTo>
                    <a:pt x="6272" y="5934"/>
                  </a:lnTo>
                  <a:lnTo>
                    <a:pt x="6318" y="5914"/>
                  </a:lnTo>
                  <a:lnTo>
                    <a:pt x="6366" y="5898"/>
                  </a:lnTo>
                  <a:lnTo>
                    <a:pt x="6416" y="5886"/>
                  </a:lnTo>
                  <a:lnTo>
                    <a:pt x="6416" y="6418"/>
                  </a:lnTo>
                  <a:lnTo>
                    <a:pt x="5882" y="6418"/>
                  </a:lnTo>
                  <a:close/>
                  <a:moveTo>
                    <a:pt x="6416" y="5596"/>
                  </a:moveTo>
                  <a:lnTo>
                    <a:pt x="6416" y="5596"/>
                  </a:lnTo>
                  <a:lnTo>
                    <a:pt x="6376" y="5604"/>
                  </a:lnTo>
                  <a:lnTo>
                    <a:pt x="6336" y="5612"/>
                  </a:lnTo>
                  <a:lnTo>
                    <a:pt x="6298" y="5622"/>
                  </a:lnTo>
                  <a:lnTo>
                    <a:pt x="6260" y="5632"/>
                  </a:lnTo>
                  <a:lnTo>
                    <a:pt x="6224" y="5646"/>
                  </a:lnTo>
                  <a:lnTo>
                    <a:pt x="6188" y="5660"/>
                  </a:lnTo>
                  <a:lnTo>
                    <a:pt x="6152" y="5676"/>
                  </a:lnTo>
                  <a:lnTo>
                    <a:pt x="6116" y="5692"/>
                  </a:lnTo>
                  <a:lnTo>
                    <a:pt x="6082" y="5710"/>
                  </a:lnTo>
                  <a:lnTo>
                    <a:pt x="6050" y="5730"/>
                  </a:lnTo>
                  <a:lnTo>
                    <a:pt x="6018" y="5750"/>
                  </a:lnTo>
                  <a:lnTo>
                    <a:pt x="5986" y="5772"/>
                  </a:lnTo>
                  <a:lnTo>
                    <a:pt x="5954" y="5796"/>
                  </a:lnTo>
                  <a:lnTo>
                    <a:pt x="5926" y="5820"/>
                  </a:lnTo>
                  <a:lnTo>
                    <a:pt x="5896" y="5846"/>
                  </a:lnTo>
                  <a:lnTo>
                    <a:pt x="5870" y="5872"/>
                  </a:lnTo>
                  <a:lnTo>
                    <a:pt x="5842" y="5900"/>
                  </a:lnTo>
                  <a:lnTo>
                    <a:pt x="5816" y="5928"/>
                  </a:lnTo>
                  <a:lnTo>
                    <a:pt x="5792" y="5958"/>
                  </a:lnTo>
                  <a:lnTo>
                    <a:pt x="5770" y="5988"/>
                  </a:lnTo>
                  <a:lnTo>
                    <a:pt x="5748" y="6020"/>
                  </a:lnTo>
                  <a:lnTo>
                    <a:pt x="5726" y="6052"/>
                  </a:lnTo>
                  <a:lnTo>
                    <a:pt x="5708" y="6086"/>
                  </a:lnTo>
                  <a:lnTo>
                    <a:pt x="5688" y="6120"/>
                  </a:lnTo>
                  <a:lnTo>
                    <a:pt x="5672" y="6154"/>
                  </a:lnTo>
                  <a:lnTo>
                    <a:pt x="5656" y="6190"/>
                  </a:lnTo>
                  <a:lnTo>
                    <a:pt x="5642" y="6226"/>
                  </a:lnTo>
                  <a:lnTo>
                    <a:pt x="5630" y="6264"/>
                  </a:lnTo>
                  <a:lnTo>
                    <a:pt x="5618" y="6302"/>
                  </a:lnTo>
                  <a:lnTo>
                    <a:pt x="5608" y="6340"/>
                  </a:lnTo>
                  <a:lnTo>
                    <a:pt x="5600" y="6378"/>
                  </a:lnTo>
                  <a:lnTo>
                    <a:pt x="5594" y="6418"/>
                  </a:lnTo>
                  <a:lnTo>
                    <a:pt x="1106" y="6418"/>
                  </a:lnTo>
                  <a:lnTo>
                    <a:pt x="1106" y="6418"/>
                  </a:lnTo>
                  <a:lnTo>
                    <a:pt x="1100" y="6378"/>
                  </a:lnTo>
                  <a:lnTo>
                    <a:pt x="1092" y="6340"/>
                  </a:lnTo>
                  <a:lnTo>
                    <a:pt x="1082" y="6302"/>
                  </a:lnTo>
                  <a:lnTo>
                    <a:pt x="1070" y="6264"/>
                  </a:lnTo>
                  <a:lnTo>
                    <a:pt x="1058" y="6226"/>
                  </a:lnTo>
                  <a:lnTo>
                    <a:pt x="1044" y="6190"/>
                  </a:lnTo>
                  <a:lnTo>
                    <a:pt x="1028" y="6154"/>
                  </a:lnTo>
                  <a:lnTo>
                    <a:pt x="1012" y="6120"/>
                  </a:lnTo>
                  <a:lnTo>
                    <a:pt x="994" y="6086"/>
                  </a:lnTo>
                  <a:lnTo>
                    <a:pt x="974" y="6052"/>
                  </a:lnTo>
                  <a:lnTo>
                    <a:pt x="952" y="6020"/>
                  </a:lnTo>
                  <a:lnTo>
                    <a:pt x="930" y="5988"/>
                  </a:lnTo>
                  <a:lnTo>
                    <a:pt x="908" y="5958"/>
                  </a:lnTo>
                  <a:lnTo>
                    <a:pt x="884" y="5928"/>
                  </a:lnTo>
                  <a:lnTo>
                    <a:pt x="858" y="5900"/>
                  </a:lnTo>
                  <a:lnTo>
                    <a:pt x="832" y="5872"/>
                  </a:lnTo>
                  <a:lnTo>
                    <a:pt x="804" y="5846"/>
                  </a:lnTo>
                  <a:lnTo>
                    <a:pt x="774" y="5820"/>
                  </a:lnTo>
                  <a:lnTo>
                    <a:pt x="746" y="5796"/>
                  </a:lnTo>
                  <a:lnTo>
                    <a:pt x="714" y="5772"/>
                  </a:lnTo>
                  <a:lnTo>
                    <a:pt x="684" y="5750"/>
                  </a:lnTo>
                  <a:lnTo>
                    <a:pt x="650" y="5730"/>
                  </a:lnTo>
                  <a:lnTo>
                    <a:pt x="618" y="5710"/>
                  </a:lnTo>
                  <a:lnTo>
                    <a:pt x="584" y="5692"/>
                  </a:lnTo>
                  <a:lnTo>
                    <a:pt x="548" y="5676"/>
                  </a:lnTo>
                  <a:lnTo>
                    <a:pt x="512" y="5660"/>
                  </a:lnTo>
                  <a:lnTo>
                    <a:pt x="476" y="5646"/>
                  </a:lnTo>
                  <a:lnTo>
                    <a:pt x="440" y="5632"/>
                  </a:lnTo>
                  <a:lnTo>
                    <a:pt x="402" y="5622"/>
                  </a:lnTo>
                  <a:lnTo>
                    <a:pt x="364" y="5612"/>
                  </a:lnTo>
                  <a:lnTo>
                    <a:pt x="324" y="5604"/>
                  </a:lnTo>
                  <a:lnTo>
                    <a:pt x="286" y="5596"/>
                  </a:lnTo>
                  <a:lnTo>
                    <a:pt x="286" y="4923"/>
                  </a:lnTo>
                  <a:lnTo>
                    <a:pt x="286" y="4335"/>
                  </a:lnTo>
                  <a:lnTo>
                    <a:pt x="286" y="4335"/>
                  </a:lnTo>
                  <a:lnTo>
                    <a:pt x="324" y="4327"/>
                  </a:lnTo>
                  <a:lnTo>
                    <a:pt x="364" y="4319"/>
                  </a:lnTo>
                  <a:lnTo>
                    <a:pt x="402" y="4309"/>
                  </a:lnTo>
                  <a:lnTo>
                    <a:pt x="440" y="4299"/>
                  </a:lnTo>
                  <a:lnTo>
                    <a:pt x="476" y="4285"/>
                  </a:lnTo>
                  <a:lnTo>
                    <a:pt x="512" y="4271"/>
                  </a:lnTo>
                  <a:lnTo>
                    <a:pt x="548" y="4255"/>
                  </a:lnTo>
                  <a:lnTo>
                    <a:pt x="584" y="4239"/>
                  </a:lnTo>
                  <a:lnTo>
                    <a:pt x="618" y="4221"/>
                  </a:lnTo>
                  <a:lnTo>
                    <a:pt x="650" y="4201"/>
                  </a:lnTo>
                  <a:lnTo>
                    <a:pt x="684" y="4181"/>
                  </a:lnTo>
                  <a:lnTo>
                    <a:pt x="714" y="4159"/>
                  </a:lnTo>
                  <a:lnTo>
                    <a:pt x="746" y="4135"/>
                  </a:lnTo>
                  <a:lnTo>
                    <a:pt x="774" y="4111"/>
                  </a:lnTo>
                  <a:lnTo>
                    <a:pt x="804" y="4085"/>
                  </a:lnTo>
                  <a:lnTo>
                    <a:pt x="832" y="4059"/>
                  </a:lnTo>
                  <a:lnTo>
                    <a:pt x="858" y="4031"/>
                  </a:lnTo>
                  <a:lnTo>
                    <a:pt x="884" y="4003"/>
                  </a:lnTo>
                  <a:lnTo>
                    <a:pt x="908" y="3973"/>
                  </a:lnTo>
                  <a:lnTo>
                    <a:pt x="930" y="3943"/>
                  </a:lnTo>
                  <a:lnTo>
                    <a:pt x="952" y="3911"/>
                  </a:lnTo>
                  <a:lnTo>
                    <a:pt x="974" y="3879"/>
                  </a:lnTo>
                  <a:lnTo>
                    <a:pt x="994" y="3845"/>
                  </a:lnTo>
                  <a:lnTo>
                    <a:pt x="1012" y="3811"/>
                  </a:lnTo>
                  <a:lnTo>
                    <a:pt x="1028" y="3777"/>
                  </a:lnTo>
                  <a:lnTo>
                    <a:pt x="1044" y="3741"/>
                  </a:lnTo>
                  <a:lnTo>
                    <a:pt x="1058" y="3705"/>
                  </a:lnTo>
                  <a:lnTo>
                    <a:pt x="1070" y="3667"/>
                  </a:lnTo>
                  <a:lnTo>
                    <a:pt x="1082" y="3629"/>
                  </a:lnTo>
                  <a:lnTo>
                    <a:pt x="1092" y="3591"/>
                  </a:lnTo>
                  <a:lnTo>
                    <a:pt x="1100" y="3553"/>
                  </a:lnTo>
                  <a:lnTo>
                    <a:pt x="1106" y="3513"/>
                  </a:lnTo>
                  <a:lnTo>
                    <a:pt x="5594" y="3513"/>
                  </a:lnTo>
                  <a:lnTo>
                    <a:pt x="5594" y="3513"/>
                  </a:lnTo>
                  <a:lnTo>
                    <a:pt x="5600" y="3553"/>
                  </a:lnTo>
                  <a:lnTo>
                    <a:pt x="5608" y="3591"/>
                  </a:lnTo>
                  <a:lnTo>
                    <a:pt x="5618" y="3629"/>
                  </a:lnTo>
                  <a:lnTo>
                    <a:pt x="5630" y="3667"/>
                  </a:lnTo>
                  <a:lnTo>
                    <a:pt x="5642" y="3705"/>
                  </a:lnTo>
                  <a:lnTo>
                    <a:pt x="5656" y="3741"/>
                  </a:lnTo>
                  <a:lnTo>
                    <a:pt x="5672" y="3777"/>
                  </a:lnTo>
                  <a:lnTo>
                    <a:pt x="5688" y="3811"/>
                  </a:lnTo>
                  <a:lnTo>
                    <a:pt x="5708" y="3845"/>
                  </a:lnTo>
                  <a:lnTo>
                    <a:pt x="5726" y="3879"/>
                  </a:lnTo>
                  <a:lnTo>
                    <a:pt x="5748" y="3911"/>
                  </a:lnTo>
                  <a:lnTo>
                    <a:pt x="5770" y="3943"/>
                  </a:lnTo>
                  <a:lnTo>
                    <a:pt x="5792" y="3973"/>
                  </a:lnTo>
                  <a:lnTo>
                    <a:pt x="5816" y="4003"/>
                  </a:lnTo>
                  <a:lnTo>
                    <a:pt x="5842" y="4031"/>
                  </a:lnTo>
                  <a:lnTo>
                    <a:pt x="5870" y="4059"/>
                  </a:lnTo>
                  <a:lnTo>
                    <a:pt x="5896" y="4085"/>
                  </a:lnTo>
                  <a:lnTo>
                    <a:pt x="5926" y="4111"/>
                  </a:lnTo>
                  <a:lnTo>
                    <a:pt x="5954" y="4135"/>
                  </a:lnTo>
                  <a:lnTo>
                    <a:pt x="5986" y="4159"/>
                  </a:lnTo>
                  <a:lnTo>
                    <a:pt x="6018" y="4181"/>
                  </a:lnTo>
                  <a:lnTo>
                    <a:pt x="6050" y="4201"/>
                  </a:lnTo>
                  <a:lnTo>
                    <a:pt x="6082" y="4221"/>
                  </a:lnTo>
                  <a:lnTo>
                    <a:pt x="6116" y="4239"/>
                  </a:lnTo>
                  <a:lnTo>
                    <a:pt x="6152" y="4255"/>
                  </a:lnTo>
                  <a:lnTo>
                    <a:pt x="6188" y="4271"/>
                  </a:lnTo>
                  <a:lnTo>
                    <a:pt x="6224" y="4285"/>
                  </a:lnTo>
                  <a:lnTo>
                    <a:pt x="6260" y="4299"/>
                  </a:lnTo>
                  <a:lnTo>
                    <a:pt x="6298" y="4309"/>
                  </a:lnTo>
                  <a:lnTo>
                    <a:pt x="6336" y="4319"/>
                  </a:lnTo>
                  <a:lnTo>
                    <a:pt x="6376" y="4327"/>
                  </a:lnTo>
                  <a:lnTo>
                    <a:pt x="6416" y="4335"/>
                  </a:lnTo>
                  <a:lnTo>
                    <a:pt x="6416" y="4923"/>
                  </a:lnTo>
                  <a:lnTo>
                    <a:pt x="6416" y="5596"/>
                  </a:lnTo>
                  <a:close/>
                  <a:moveTo>
                    <a:pt x="6416" y="4045"/>
                  </a:moveTo>
                  <a:lnTo>
                    <a:pt x="6416" y="4045"/>
                  </a:lnTo>
                  <a:lnTo>
                    <a:pt x="6366" y="4033"/>
                  </a:lnTo>
                  <a:lnTo>
                    <a:pt x="6318" y="4017"/>
                  </a:lnTo>
                  <a:lnTo>
                    <a:pt x="6272" y="3997"/>
                  </a:lnTo>
                  <a:lnTo>
                    <a:pt x="6228" y="3975"/>
                  </a:lnTo>
                  <a:lnTo>
                    <a:pt x="6186" y="3951"/>
                  </a:lnTo>
                  <a:lnTo>
                    <a:pt x="6144" y="3923"/>
                  </a:lnTo>
                  <a:lnTo>
                    <a:pt x="6106" y="3891"/>
                  </a:lnTo>
                  <a:lnTo>
                    <a:pt x="6070" y="3857"/>
                  </a:lnTo>
                  <a:lnTo>
                    <a:pt x="6036" y="3821"/>
                  </a:lnTo>
                  <a:lnTo>
                    <a:pt x="6006" y="3783"/>
                  </a:lnTo>
                  <a:lnTo>
                    <a:pt x="5978" y="3743"/>
                  </a:lnTo>
                  <a:lnTo>
                    <a:pt x="5952" y="3701"/>
                  </a:lnTo>
                  <a:lnTo>
                    <a:pt x="5930" y="3655"/>
                  </a:lnTo>
                  <a:lnTo>
                    <a:pt x="5912" y="3609"/>
                  </a:lnTo>
                  <a:lnTo>
                    <a:pt x="5896" y="3563"/>
                  </a:lnTo>
                  <a:lnTo>
                    <a:pt x="5882" y="3513"/>
                  </a:lnTo>
                  <a:lnTo>
                    <a:pt x="6416" y="3513"/>
                  </a:lnTo>
                  <a:lnTo>
                    <a:pt x="6416" y="4045"/>
                  </a:lnTo>
                  <a:close/>
                  <a:moveTo>
                    <a:pt x="6416" y="3227"/>
                  </a:moveTo>
                  <a:lnTo>
                    <a:pt x="286" y="3227"/>
                  </a:lnTo>
                  <a:lnTo>
                    <a:pt x="286" y="3053"/>
                  </a:lnTo>
                  <a:lnTo>
                    <a:pt x="286" y="2669"/>
                  </a:lnTo>
                  <a:lnTo>
                    <a:pt x="6416" y="2669"/>
                  </a:lnTo>
                  <a:lnTo>
                    <a:pt x="6416" y="3053"/>
                  </a:lnTo>
                  <a:lnTo>
                    <a:pt x="6416" y="3227"/>
                  </a:lnTo>
                  <a:close/>
                  <a:moveTo>
                    <a:pt x="286" y="2383"/>
                  </a:moveTo>
                  <a:lnTo>
                    <a:pt x="286" y="1875"/>
                  </a:lnTo>
                  <a:lnTo>
                    <a:pt x="6416" y="1875"/>
                  </a:lnTo>
                  <a:lnTo>
                    <a:pt x="6416" y="2383"/>
                  </a:lnTo>
                  <a:lnTo>
                    <a:pt x="286" y="2383"/>
                  </a:lnTo>
                  <a:close/>
                  <a:moveTo>
                    <a:pt x="286" y="1588"/>
                  </a:moveTo>
                  <a:lnTo>
                    <a:pt x="286" y="1080"/>
                  </a:lnTo>
                  <a:lnTo>
                    <a:pt x="6416" y="1080"/>
                  </a:lnTo>
                  <a:lnTo>
                    <a:pt x="6416" y="1588"/>
                  </a:lnTo>
                  <a:lnTo>
                    <a:pt x="286" y="1588"/>
                  </a:lnTo>
                  <a:close/>
                  <a:moveTo>
                    <a:pt x="286" y="794"/>
                  </a:moveTo>
                  <a:lnTo>
                    <a:pt x="286" y="286"/>
                  </a:lnTo>
                  <a:lnTo>
                    <a:pt x="6416" y="286"/>
                  </a:lnTo>
                  <a:lnTo>
                    <a:pt x="6416" y="794"/>
                  </a:lnTo>
                  <a:lnTo>
                    <a:pt x="286" y="7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539" b="0" i="0" u="none" strike="noStrike" kern="0" cap="none" spc="0" normalizeH="0" baseline="0" noProof="0">
                <a:ln>
                  <a:noFill/>
                </a:ln>
                <a:solidFill>
                  <a:srgbClr val="000000"/>
                </a:solidFill>
                <a:effectLst/>
                <a:uLnTx/>
                <a:uFillTx/>
                <a:latin typeface="Arial"/>
                <a:cs typeface="Arial"/>
                <a:sym typeface="Arial"/>
              </a:endParaRPr>
            </a:p>
          </p:txBody>
        </p:sp>
        <p:sp>
          <p:nvSpPr>
            <p:cNvPr id="146" name="Freeform 126">
              <a:extLst>
                <a:ext uri="{FF2B5EF4-FFF2-40B4-BE49-F238E27FC236}">
                  <a16:creationId xmlns:a16="http://schemas.microsoft.com/office/drawing/2014/main" id="{1C798C3A-999B-4E98-9751-DF7B010A6E8A}"/>
                </a:ext>
              </a:extLst>
            </p:cNvPr>
            <p:cNvSpPr>
              <a:spLocks noEditPoints="1"/>
            </p:cNvSpPr>
            <p:nvPr/>
          </p:nvSpPr>
          <p:spPr bwMode="auto">
            <a:xfrm>
              <a:off x="3647" y="3989"/>
              <a:ext cx="1952" cy="1953"/>
            </a:xfrm>
            <a:custGeom>
              <a:avLst/>
              <a:gdLst>
                <a:gd name="T0" fmla="*/ 828 w 1952"/>
                <a:gd name="T1" fmla="*/ 12 h 1953"/>
                <a:gd name="T2" fmla="*/ 596 w 1952"/>
                <a:gd name="T3" fmla="*/ 76 h 1953"/>
                <a:gd name="T4" fmla="*/ 392 w 1952"/>
                <a:gd name="T5" fmla="*/ 194 h 1953"/>
                <a:gd name="T6" fmla="*/ 224 w 1952"/>
                <a:gd name="T7" fmla="*/ 356 h 1953"/>
                <a:gd name="T8" fmla="*/ 96 w 1952"/>
                <a:gd name="T9" fmla="*/ 554 h 1953"/>
                <a:gd name="T10" fmla="*/ 20 w 1952"/>
                <a:gd name="T11" fmla="*/ 780 h 1953"/>
                <a:gd name="T12" fmla="*/ 0 w 1952"/>
                <a:gd name="T13" fmla="*/ 976 h 1953"/>
                <a:gd name="T14" fmla="*/ 32 w 1952"/>
                <a:gd name="T15" fmla="*/ 1221 h 1953"/>
                <a:gd name="T16" fmla="*/ 118 w 1952"/>
                <a:gd name="T17" fmla="*/ 1441 h 1953"/>
                <a:gd name="T18" fmla="*/ 254 w 1952"/>
                <a:gd name="T19" fmla="*/ 1633 h 1953"/>
                <a:gd name="T20" fmla="*/ 430 w 1952"/>
                <a:gd name="T21" fmla="*/ 1785 h 1953"/>
                <a:gd name="T22" fmla="*/ 640 w 1952"/>
                <a:gd name="T23" fmla="*/ 1893 h 1953"/>
                <a:gd name="T24" fmla="*/ 876 w 1952"/>
                <a:gd name="T25" fmla="*/ 1947 h 1953"/>
                <a:gd name="T26" fmla="*/ 1076 w 1952"/>
                <a:gd name="T27" fmla="*/ 1947 h 1953"/>
                <a:gd name="T28" fmla="*/ 1312 w 1952"/>
                <a:gd name="T29" fmla="*/ 1893 h 1953"/>
                <a:gd name="T30" fmla="*/ 1522 w 1952"/>
                <a:gd name="T31" fmla="*/ 1785 h 1953"/>
                <a:gd name="T32" fmla="*/ 1698 w 1952"/>
                <a:gd name="T33" fmla="*/ 1633 h 1953"/>
                <a:gd name="T34" fmla="*/ 1834 w 1952"/>
                <a:gd name="T35" fmla="*/ 1441 h 1953"/>
                <a:gd name="T36" fmla="*/ 1922 w 1952"/>
                <a:gd name="T37" fmla="*/ 1221 h 1953"/>
                <a:gd name="T38" fmla="*/ 1952 w 1952"/>
                <a:gd name="T39" fmla="*/ 976 h 1953"/>
                <a:gd name="T40" fmla="*/ 1932 w 1952"/>
                <a:gd name="T41" fmla="*/ 780 h 1953"/>
                <a:gd name="T42" fmla="*/ 1856 w 1952"/>
                <a:gd name="T43" fmla="*/ 554 h 1953"/>
                <a:gd name="T44" fmla="*/ 1728 w 1952"/>
                <a:gd name="T45" fmla="*/ 356 h 1953"/>
                <a:gd name="T46" fmla="*/ 1560 w 1952"/>
                <a:gd name="T47" fmla="*/ 194 h 1953"/>
                <a:gd name="T48" fmla="*/ 1356 w 1952"/>
                <a:gd name="T49" fmla="*/ 76 h 1953"/>
                <a:gd name="T50" fmla="*/ 1124 w 1952"/>
                <a:gd name="T51" fmla="*/ 12 h 1953"/>
                <a:gd name="T52" fmla="*/ 976 w 1952"/>
                <a:gd name="T53" fmla="*/ 1667 h 1953"/>
                <a:gd name="T54" fmla="*/ 838 w 1952"/>
                <a:gd name="T55" fmla="*/ 1653 h 1953"/>
                <a:gd name="T56" fmla="*/ 678 w 1952"/>
                <a:gd name="T57" fmla="*/ 1599 h 1953"/>
                <a:gd name="T58" fmla="*/ 538 w 1952"/>
                <a:gd name="T59" fmla="*/ 1509 h 1953"/>
                <a:gd name="T60" fmla="*/ 424 w 1952"/>
                <a:gd name="T61" fmla="*/ 1389 h 1953"/>
                <a:gd name="T62" fmla="*/ 340 w 1952"/>
                <a:gd name="T63" fmla="*/ 1245 h 1953"/>
                <a:gd name="T64" fmla="*/ 294 w 1952"/>
                <a:gd name="T65" fmla="*/ 1081 h 1953"/>
                <a:gd name="T66" fmla="*/ 286 w 1952"/>
                <a:gd name="T67" fmla="*/ 940 h 1953"/>
                <a:gd name="T68" fmla="*/ 318 w 1952"/>
                <a:gd name="T69" fmla="*/ 770 h 1953"/>
                <a:gd name="T70" fmla="*/ 386 w 1952"/>
                <a:gd name="T71" fmla="*/ 618 h 1953"/>
                <a:gd name="T72" fmla="*/ 488 w 1952"/>
                <a:gd name="T73" fmla="*/ 488 h 1953"/>
                <a:gd name="T74" fmla="*/ 618 w 1952"/>
                <a:gd name="T75" fmla="*/ 386 h 1953"/>
                <a:gd name="T76" fmla="*/ 772 w 1952"/>
                <a:gd name="T77" fmla="*/ 316 h 1953"/>
                <a:gd name="T78" fmla="*/ 940 w 1952"/>
                <a:gd name="T79" fmla="*/ 286 h 1953"/>
                <a:gd name="T80" fmla="*/ 1082 w 1952"/>
                <a:gd name="T81" fmla="*/ 294 h 1953"/>
                <a:gd name="T82" fmla="*/ 1244 w 1952"/>
                <a:gd name="T83" fmla="*/ 340 h 1953"/>
                <a:gd name="T84" fmla="*/ 1388 w 1952"/>
                <a:gd name="T85" fmla="*/ 424 h 1953"/>
                <a:gd name="T86" fmla="*/ 1508 w 1952"/>
                <a:gd name="T87" fmla="*/ 538 h 1953"/>
                <a:gd name="T88" fmla="*/ 1598 w 1952"/>
                <a:gd name="T89" fmla="*/ 678 h 1953"/>
                <a:gd name="T90" fmla="*/ 1652 w 1952"/>
                <a:gd name="T91" fmla="*/ 838 h 1953"/>
                <a:gd name="T92" fmla="*/ 1666 w 1952"/>
                <a:gd name="T93" fmla="*/ 976 h 1953"/>
                <a:gd name="T94" fmla="*/ 1644 w 1952"/>
                <a:gd name="T95" fmla="*/ 1149 h 1953"/>
                <a:gd name="T96" fmla="*/ 1582 w 1952"/>
                <a:gd name="T97" fmla="*/ 1305 h 1953"/>
                <a:gd name="T98" fmla="*/ 1486 w 1952"/>
                <a:gd name="T99" fmla="*/ 1441 h 1953"/>
                <a:gd name="T100" fmla="*/ 1362 w 1952"/>
                <a:gd name="T101" fmla="*/ 1549 h 1953"/>
                <a:gd name="T102" fmla="*/ 1214 w 1952"/>
                <a:gd name="T103" fmla="*/ 1625 h 1953"/>
                <a:gd name="T104" fmla="*/ 1046 w 1952"/>
                <a:gd name="T105" fmla="*/ 1663 h 1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52" h="1953">
                  <a:moveTo>
                    <a:pt x="976" y="0"/>
                  </a:moveTo>
                  <a:lnTo>
                    <a:pt x="976" y="0"/>
                  </a:lnTo>
                  <a:lnTo>
                    <a:pt x="926" y="2"/>
                  </a:lnTo>
                  <a:lnTo>
                    <a:pt x="876" y="6"/>
                  </a:lnTo>
                  <a:lnTo>
                    <a:pt x="828" y="12"/>
                  </a:lnTo>
                  <a:lnTo>
                    <a:pt x="780" y="20"/>
                  </a:lnTo>
                  <a:lnTo>
                    <a:pt x="732" y="30"/>
                  </a:lnTo>
                  <a:lnTo>
                    <a:pt x="686" y="44"/>
                  </a:lnTo>
                  <a:lnTo>
                    <a:pt x="640" y="60"/>
                  </a:lnTo>
                  <a:lnTo>
                    <a:pt x="596" y="76"/>
                  </a:lnTo>
                  <a:lnTo>
                    <a:pt x="554" y="96"/>
                  </a:lnTo>
                  <a:lnTo>
                    <a:pt x="512" y="118"/>
                  </a:lnTo>
                  <a:lnTo>
                    <a:pt x="470" y="142"/>
                  </a:lnTo>
                  <a:lnTo>
                    <a:pt x="430" y="166"/>
                  </a:lnTo>
                  <a:lnTo>
                    <a:pt x="392" y="194"/>
                  </a:lnTo>
                  <a:lnTo>
                    <a:pt x="356" y="224"/>
                  </a:lnTo>
                  <a:lnTo>
                    <a:pt x="320" y="254"/>
                  </a:lnTo>
                  <a:lnTo>
                    <a:pt x="286" y="286"/>
                  </a:lnTo>
                  <a:lnTo>
                    <a:pt x="254" y="320"/>
                  </a:lnTo>
                  <a:lnTo>
                    <a:pt x="224" y="356"/>
                  </a:lnTo>
                  <a:lnTo>
                    <a:pt x="194" y="392"/>
                  </a:lnTo>
                  <a:lnTo>
                    <a:pt x="168" y="430"/>
                  </a:lnTo>
                  <a:lnTo>
                    <a:pt x="142" y="470"/>
                  </a:lnTo>
                  <a:lnTo>
                    <a:pt x="118" y="512"/>
                  </a:lnTo>
                  <a:lnTo>
                    <a:pt x="96" y="554"/>
                  </a:lnTo>
                  <a:lnTo>
                    <a:pt x="78" y="596"/>
                  </a:lnTo>
                  <a:lnTo>
                    <a:pt x="60" y="640"/>
                  </a:lnTo>
                  <a:lnTo>
                    <a:pt x="44" y="686"/>
                  </a:lnTo>
                  <a:lnTo>
                    <a:pt x="32" y="732"/>
                  </a:lnTo>
                  <a:lnTo>
                    <a:pt x="20" y="780"/>
                  </a:lnTo>
                  <a:lnTo>
                    <a:pt x="12" y="828"/>
                  </a:lnTo>
                  <a:lnTo>
                    <a:pt x="6" y="876"/>
                  </a:lnTo>
                  <a:lnTo>
                    <a:pt x="2" y="926"/>
                  </a:lnTo>
                  <a:lnTo>
                    <a:pt x="0" y="976"/>
                  </a:lnTo>
                  <a:lnTo>
                    <a:pt x="0" y="976"/>
                  </a:lnTo>
                  <a:lnTo>
                    <a:pt x="2" y="1026"/>
                  </a:lnTo>
                  <a:lnTo>
                    <a:pt x="6" y="1077"/>
                  </a:lnTo>
                  <a:lnTo>
                    <a:pt x="12" y="1125"/>
                  </a:lnTo>
                  <a:lnTo>
                    <a:pt x="20" y="1173"/>
                  </a:lnTo>
                  <a:lnTo>
                    <a:pt x="32" y="1221"/>
                  </a:lnTo>
                  <a:lnTo>
                    <a:pt x="44" y="1267"/>
                  </a:lnTo>
                  <a:lnTo>
                    <a:pt x="60" y="1313"/>
                  </a:lnTo>
                  <a:lnTo>
                    <a:pt x="78" y="1357"/>
                  </a:lnTo>
                  <a:lnTo>
                    <a:pt x="96" y="1399"/>
                  </a:lnTo>
                  <a:lnTo>
                    <a:pt x="118" y="1441"/>
                  </a:lnTo>
                  <a:lnTo>
                    <a:pt x="142" y="1483"/>
                  </a:lnTo>
                  <a:lnTo>
                    <a:pt x="168" y="1523"/>
                  </a:lnTo>
                  <a:lnTo>
                    <a:pt x="194" y="1561"/>
                  </a:lnTo>
                  <a:lnTo>
                    <a:pt x="224" y="1597"/>
                  </a:lnTo>
                  <a:lnTo>
                    <a:pt x="254" y="1633"/>
                  </a:lnTo>
                  <a:lnTo>
                    <a:pt x="286" y="1667"/>
                  </a:lnTo>
                  <a:lnTo>
                    <a:pt x="320" y="1699"/>
                  </a:lnTo>
                  <a:lnTo>
                    <a:pt x="356" y="1729"/>
                  </a:lnTo>
                  <a:lnTo>
                    <a:pt x="392" y="1759"/>
                  </a:lnTo>
                  <a:lnTo>
                    <a:pt x="430" y="1785"/>
                  </a:lnTo>
                  <a:lnTo>
                    <a:pt x="470" y="1811"/>
                  </a:lnTo>
                  <a:lnTo>
                    <a:pt x="512" y="1835"/>
                  </a:lnTo>
                  <a:lnTo>
                    <a:pt x="554" y="1857"/>
                  </a:lnTo>
                  <a:lnTo>
                    <a:pt x="596" y="1877"/>
                  </a:lnTo>
                  <a:lnTo>
                    <a:pt x="640" y="1893"/>
                  </a:lnTo>
                  <a:lnTo>
                    <a:pt x="686" y="1909"/>
                  </a:lnTo>
                  <a:lnTo>
                    <a:pt x="732" y="1923"/>
                  </a:lnTo>
                  <a:lnTo>
                    <a:pt x="780" y="1933"/>
                  </a:lnTo>
                  <a:lnTo>
                    <a:pt x="828" y="1941"/>
                  </a:lnTo>
                  <a:lnTo>
                    <a:pt x="876" y="1947"/>
                  </a:lnTo>
                  <a:lnTo>
                    <a:pt x="926" y="1951"/>
                  </a:lnTo>
                  <a:lnTo>
                    <a:pt x="976" y="1953"/>
                  </a:lnTo>
                  <a:lnTo>
                    <a:pt x="976" y="1953"/>
                  </a:lnTo>
                  <a:lnTo>
                    <a:pt x="1026" y="1951"/>
                  </a:lnTo>
                  <a:lnTo>
                    <a:pt x="1076" y="1947"/>
                  </a:lnTo>
                  <a:lnTo>
                    <a:pt x="1124" y="1941"/>
                  </a:lnTo>
                  <a:lnTo>
                    <a:pt x="1172" y="1933"/>
                  </a:lnTo>
                  <a:lnTo>
                    <a:pt x="1220" y="1923"/>
                  </a:lnTo>
                  <a:lnTo>
                    <a:pt x="1266" y="1909"/>
                  </a:lnTo>
                  <a:lnTo>
                    <a:pt x="1312" y="1893"/>
                  </a:lnTo>
                  <a:lnTo>
                    <a:pt x="1356" y="1877"/>
                  </a:lnTo>
                  <a:lnTo>
                    <a:pt x="1398" y="1857"/>
                  </a:lnTo>
                  <a:lnTo>
                    <a:pt x="1440" y="1835"/>
                  </a:lnTo>
                  <a:lnTo>
                    <a:pt x="1482" y="1811"/>
                  </a:lnTo>
                  <a:lnTo>
                    <a:pt x="1522" y="1785"/>
                  </a:lnTo>
                  <a:lnTo>
                    <a:pt x="1560" y="1759"/>
                  </a:lnTo>
                  <a:lnTo>
                    <a:pt x="1596" y="1729"/>
                  </a:lnTo>
                  <a:lnTo>
                    <a:pt x="1632" y="1699"/>
                  </a:lnTo>
                  <a:lnTo>
                    <a:pt x="1666" y="1667"/>
                  </a:lnTo>
                  <a:lnTo>
                    <a:pt x="1698" y="1633"/>
                  </a:lnTo>
                  <a:lnTo>
                    <a:pt x="1728" y="1597"/>
                  </a:lnTo>
                  <a:lnTo>
                    <a:pt x="1758" y="1561"/>
                  </a:lnTo>
                  <a:lnTo>
                    <a:pt x="1786" y="1523"/>
                  </a:lnTo>
                  <a:lnTo>
                    <a:pt x="1810" y="1483"/>
                  </a:lnTo>
                  <a:lnTo>
                    <a:pt x="1834" y="1441"/>
                  </a:lnTo>
                  <a:lnTo>
                    <a:pt x="1856" y="1399"/>
                  </a:lnTo>
                  <a:lnTo>
                    <a:pt x="1876" y="1357"/>
                  </a:lnTo>
                  <a:lnTo>
                    <a:pt x="1892" y="1313"/>
                  </a:lnTo>
                  <a:lnTo>
                    <a:pt x="1908" y="1267"/>
                  </a:lnTo>
                  <a:lnTo>
                    <a:pt x="1922" y="1221"/>
                  </a:lnTo>
                  <a:lnTo>
                    <a:pt x="1932" y="1173"/>
                  </a:lnTo>
                  <a:lnTo>
                    <a:pt x="1940" y="1125"/>
                  </a:lnTo>
                  <a:lnTo>
                    <a:pt x="1946" y="1077"/>
                  </a:lnTo>
                  <a:lnTo>
                    <a:pt x="1950" y="1026"/>
                  </a:lnTo>
                  <a:lnTo>
                    <a:pt x="1952" y="976"/>
                  </a:lnTo>
                  <a:lnTo>
                    <a:pt x="1952" y="976"/>
                  </a:lnTo>
                  <a:lnTo>
                    <a:pt x="1950" y="926"/>
                  </a:lnTo>
                  <a:lnTo>
                    <a:pt x="1946" y="876"/>
                  </a:lnTo>
                  <a:lnTo>
                    <a:pt x="1940" y="828"/>
                  </a:lnTo>
                  <a:lnTo>
                    <a:pt x="1932" y="780"/>
                  </a:lnTo>
                  <a:lnTo>
                    <a:pt x="1922" y="732"/>
                  </a:lnTo>
                  <a:lnTo>
                    <a:pt x="1908" y="686"/>
                  </a:lnTo>
                  <a:lnTo>
                    <a:pt x="1892" y="640"/>
                  </a:lnTo>
                  <a:lnTo>
                    <a:pt x="1876" y="596"/>
                  </a:lnTo>
                  <a:lnTo>
                    <a:pt x="1856" y="554"/>
                  </a:lnTo>
                  <a:lnTo>
                    <a:pt x="1834" y="512"/>
                  </a:lnTo>
                  <a:lnTo>
                    <a:pt x="1810" y="470"/>
                  </a:lnTo>
                  <a:lnTo>
                    <a:pt x="1786" y="430"/>
                  </a:lnTo>
                  <a:lnTo>
                    <a:pt x="1758" y="392"/>
                  </a:lnTo>
                  <a:lnTo>
                    <a:pt x="1728" y="356"/>
                  </a:lnTo>
                  <a:lnTo>
                    <a:pt x="1698" y="320"/>
                  </a:lnTo>
                  <a:lnTo>
                    <a:pt x="1666" y="286"/>
                  </a:lnTo>
                  <a:lnTo>
                    <a:pt x="1632" y="254"/>
                  </a:lnTo>
                  <a:lnTo>
                    <a:pt x="1596" y="224"/>
                  </a:lnTo>
                  <a:lnTo>
                    <a:pt x="1560" y="194"/>
                  </a:lnTo>
                  <a:lnTo>
                    <a:pt x="1522" y="166"/>
                  </a:lnTo>
                  <a:lnTo>
                    <a:pt x="1482" y="142"/>
                  </a:lnTo>
                  <a:lnTo>
                    <a:pt x="1440" y="118"/>
                  </a:lnTo>
                  <a:lnTo>
                    <a:pt x="1398" y="96"/>
                  </a:lnTo>
                  <a:lnTo>
                    <a:pt x="1356" y="76"/>
                  </a:lnTo>
                  <a:lnTo>
                    <a:pt x="1312" y="60"/>
                  </a:lnTo>
                  <a:lnTo>
                    <a:pt x="1266" y="44"/>
                  </a:lnTo>
                  <a:lnTo>
                    <a:pt x="1220" y="30"/>
                  </a:lnTo>
                  <a:lnTo>
                    <a:pt x="1172" y="20"/>
                  </a:lnTo>
                  <a:lnTo>
                    <a:pt x="1124" y="12"/>
                  </a:lnTo>
                  <a:lnTo>
                    <a:pt x="1076" y="6"/>
                  </a:lnTo>
                  <a:lnTo>
                    <a:pt x="1026" y="2"/>
                  </a:lnTo>
                  <a:lnTo>
                    <a:pt x="976" y="0"/>
                  </a:lnTo>
                  <a:lnTo>
                    <a:pt x="976" y="0"/>
                  </a:lnTo>
                  <a:close/>
                  <a:moveTo>
                    <a:pt x="976" y="1667"/>
                  </a:moveTo>
                  <a:lnTo>
                    <a:pt x="976" y="1667"/>
                  </a:lnTo>
                  <a:lnTo>
                    <a:pt x="940" y="1667"/>
                  </a:lnTo>
                  <a:lnTo>
                    <a:pt x="906" y="1663"/>
                  </a:lnTo>
                  <a:lnTo>
                    <a:pt x="872" y="1659"/>
                  </a:lnTo>
                  <a:lnTo>
                    <a:pt x="838" y="1653"/>
                  </a:lnTo>
                  <a:lnTo>
                    <a:pt x="804" y="1645"/>
                  </a:lnTo>
                  <a:lnTo>
                    <a:pt x="772" y="1635"/>
                  </a:lnTo>
                  <a:lnTo>
                    <a:pt x="740" y="1625"/>
                  </a:lnTo>
                  <a:lnTo>
                    <a:pt x="708" y="1613"/>
                  </a:lnTo>
                  <a:lnTo>
                    <a:pt x="678" y="1599"/>
                  </a:lnTo>
                  <a:lnTo>
                    <a:pt x="648" y="1583"/>
                  </a:lnTo>
                  <a:lnTo>
                    <a:pt x="618" y="1567"/>
                  </a:lnTo>
                  <a:lnTo>
                    <a:pt x="590" y="1549"/>
                  </a:lnTo>
                  <a:lnTo>
                    <a:pt x="564" y="1529"/>
                  </a:lnTo>
                  <a:lnTo>
                    <a:pt x="538" y="1509"/>
                  </a:lnTo>
                  <a:lnTo>
                    <a:pt x="512" y="1487"/>
                  </a:lnTo>
                  <a:lnTo>
                    <a:pt x="488" y="1465"/>
                  </a:lnTo>
                  <a:lnTo>
                    <a:pt x="466" y="1441"/>
                  </a:lnTo>
                  <a:lnTo>
                    <a:pt x="444" y="1415"/>
                  </a:lnTo>
                  <a:lnTo>
                    <a:pt x="424" y="1389"/>
                  </a:lnTo>
                  <a:lnTo>
                    <a:pt x="404" y="1363"/>
                  </a:lnTo>
                  <a:lnTo>
                    <a:pt x="386" y="1335"/>
                  </a:lnTo>
                  <a:lnTo>
                    <a:pt x="370" y="1305"/>
                  </a:lnTo>
                  <a:lnTo>
                    <a:pt x="354" y="1275"/>
                  </a:lnTo>
                  <a:lnTo>
                    <a:pt x="340" y="1245"/>
                  </a:lnTo>
                  <a:lnTo>
                    <a:pt x="328" y="1215"/>
                  </a:lnTo>
                  <a:lnTo>
                    <a:pt x="318" y="1181"/>
                  </a:lnTo>
                  <a:lnTo>
                    <a:pt x="308" y="1149"/>
                  </a:lnTo>
                  <a:lnTo>
                    <a:pt x="300" y="1115"/>
                  </a:lnTo>
                  <a:lnTo>
                    <a:pt x="294" y="1081"/>
                  </a:lnTo>
                  <a:lnTo>
                    <a:pt x="290" y="1047"/>
                  </a:lnTo>
                  <a:lnTo>
                    <a:pt x="286" y="1012"/>
                  </a:lnTo>
                  <a:lnTo>
                    <a:pt x="286" y="976"/>
                  </a:lnTo>
                  <a:lnTo>
                    <a:pt x="286" y="976"/>
                  </a:lnTo>
                  <a:lnTo>
                    <a:pt x="286" y="940"/>
                  </a:lnTo>
                  <a:lnTo>
                    <a:pt x="290" y="906"/>
                  </a:lnTo>
                  <a:lnTo>
                    <a:pt x="294" y="872"/>
                  </a:lnTo>
                  <a:lnTo>
                    <a:pt x="300" y="838"/>
                  </a:lnTo>
                  <a:lnTo>
                    <a:pt x="308" y="804"/>
                  </a:lnTo>
                  <a:lnTo>
                    <a:pt x="318" y="770"/>
                  </a:lnTo>
                  <a:lnTo>
                    <a:pt x="328" y="738"/>
                  </a:lnTo>
                  <a:lnTo>
                    <a:pt x="340" y="708"/>
                  </a:lnTo>
                  <a:lnTo>
                    <a:pt x="354" y="678"/>
                  </a:lnTo>
                  <a:lnTo>
                    <a:pt x="370" y="648"/>
                  </a:lnTo>
                  <a:lnTo>
                    <a:pt x="386" y="618"/>
                  </a:lnTo>
                  <a:lnTo>
                    <a:pt x="404" y="590"/>
                  </a:lnTo>
                  <a:lnTo>
                    <a:pt x="424" y="564"/>
                  </a:lnTo>
                  <a:lnTo>
                    <a:pt x="444" y="538"/>
                  </a:lnTo>
                  <a:lnTo>
                    <a:pt x="466" y="512"/>
                  </a:lnTo>
                  <a:lnTo>
                    <a:pt x="488" y="488"/>
                  </a:lnTo>
                  <a:lnTo>
                    <a:pt x="512" y="466"/>
                  </a:lnTo>
                  <a:lnTo>
                    <a:pt x="538" y="444"/>
                  </a:lnTo>
                  <a:lnTo>
                    <a:pt x="564" y="424"/>
                  </a:lnTo>
                  <a:lnTo>
                    <a:pt x="590" y="404"/>
                  </a:lnTo>
                  <a:lnTo>
                    <a:pt x="618" y="386"/>
                  </a:lnTo>
                  <a:lnTo>
                    <a:pt x="648" y="370"/>
                  </a:lnTo>
                  <a:lnTo>
                    <a:pt x="678" y="354"/>
                  </a:lnTo>
                  <a:lnTo>
                    <a:pt x="708" y="340"/>
                  </a:lnTo>
                  <a:lnTo>
                    <a:pt x="740" y="328"/>
                  </a:lnTo>
                  <a:lnTo>
                    <a:pt x="772" y="316"/>
                  </a:lnTo>
                  <a:lnTo>
                    <a:pt x="804" y="308"/>
                  </a:lnTo>
                  <a:lnTo>
                    <a:pt x="838" y="300"/>
                  </a:lnTo>
                  <a:lnTo>
                    <a:pt x="872" y="294"/>
                  </a:lnTo>
                  <a:lnTo>
                    <a:pt x="906" y="290"/>
                  </a:lnTo>
                  <a:lnTo>
                    <a:pt x="940" y="286"/>
                  </a:lnTo>
                  <a:lnTo>
                    <a:pt x="976" y="286"/>
                  </a:lnTo>
                  <a:lnTo>
                    <a:pt x="976" y="286"/>
                  </a:lnTo>
                  <a:lnTo>
                    <a:pt x="1012" y="286"/>
                  </a:lnTo>
                  <a:lnTo>
                    <a:pt x="1046" y="290"/>
                  </a:lnTo>
                  <a:lnTo>
                    <a:pt x="1082" y="294"/>
                  </a:lnTo>
                  <a:lnTo>
                    <a:pt x="1116" y="300"/>
                  </a:lnTo>
                  <a:lnTo>
                    <a:pt x="1148" y="308"/>
                  </a:lnTo>
                  <a:lnTo>
                    <a:pt x="1182" y="316"/>
                  </a:lnTo>
                  <a:lnTo>
                    <a:pt x="1214" y="328"/>
                  </a:lnTo>
                  <a:lnTo>
                    <a:pt x="1244" y="340"/>
                  </a:lnTo>
                  <a:lnTo>
                    <a:pt x="1276" y="354"/>
                  </a:lnTo>
                  <a:lnTo>
                    <a:pt x="1304" y="370"/>
                  </a:lnTo>
                  <a:lnTo>
                    <a:pt x="1334" y="386"/>
                  </a:lnTo>
                  <a:lnTo>
                    <a:pt x="1362" y="404"/>
                  </a:lnTo>
                  <a:lnTo>
                    <a:pt x="1388" y="424"/>
                  </a:lnTo>
                  <a:lnTo>
                    <a:pt x="1414" y="444"/>
                  </a:lnTo>
                  <a:lnTo>
                    <a:pt x="1440" y="466"/>
                  </a:lnTo>
                  <a:lnTo>
                    <a:pt x="1464" y="488"/>
                  </a:lnTo>
                  <a:lnTo>
                    <a:pt x="1486" y="512"/>
                  </a:lnTo>
                  <a:lnTo>
                    <a:pt x="1508" y="538"/>
                  </a:lnTo>
                  <a:lnTo>
                    <a:pt x="1528" y="564"/>
                  </a:lnTo>
                  <a:lnTo>
                    <a:pt x="1548" y="590"/>
                  </a:lnTo>
                  <a:lnTo>
                    <a:pt x="1566" y="618"/>
                  </a:lnTo>
                  <a:lnTo>
                    <a:pt x="1582" y="648"/>
                  </a:lnTo>
                  <a:lnTo>
                    <a:pt x="1598" y="678"/>
                  </a:lnTo>
                  <a:lnTo>
                    <a:pt x="1612" y="708"/>
                  </a:lnTo>
                  <a:lnTo>
                    <a:pt x="1624" y="738"/>
                  </a:lnTo>
                  <a:lnTo>
                    <a:pt x="1636" y="770"/>
                  </a:lnTo>
                  <a:lnTo>
                    <a:pt x="1644" y="804"/>
                  </a:lnTo>
                  <a:lnTo>
                    <a:pt x="1652" y="838"/>
                  </a:lnTo>
                  <a:lnTo>
                    <a:pt x="1658" y="872"/>
                  </a:lnTo>
                  <a:lnTo>
                    <a:pt x="1662" y="906"/>
                  </a:lnTo>
                  <a:lnTo>
                    <a:pt x="1666" y="940"/>
                  </a:lnTo>
                  <a:lnTo>
                    <a:pt x="1666" y="976"/>
                  </a:lnTo>
                  <a:lnTo>
                    <a:pt x="1666" y="976"/>
                  </a:lnTo>
                  <a:lnTo>
                    <a:pt x="1666" y="1012"/>
                  </a:lnTo>
                  <a:lnTo>
                    <a:pt x="1662" y="1047"/>
                  </a:lnTo>
                  <a:lnTo>
                    <a:pt x="1658" y="1081"/>
                  </a:lnTo>
                  <a:lnTo>
                    <a:pt x="1652" y="1115"/>
                  </a:lnTo>
                  <a:lnTo>
                    <a:pt x="1644" y="1149"/>
                  </a:lnTo>
                  <a:lnTo>
                    <a:pt x="1636" y="1181"/>
                  </a:lnTo>
                  <a:lnTo>
                    <a:pt x="1624" y="1215"/>
                  </a:lnTo>
                  <a:lnTo>
                    <a:pt x="1612" y="1245"/>
                  </a:lnTo>
                  <a:lnTo>
                    <a:pt x="1598" y="1275"/>
                  </a:lnTo>
                  <a:lnTo>
                    <a:pt x="1582" y="1305"/>
                  </a:lnTo>
                  <a:lnTo>
                    <a:pt x="1566" y="1335"/>
                  </a:lnTo>
                  <a:lnTo>
                    <a:pt x="1548" y="1363"/>
                  </a:lnTo>
                  <a:lnTo>
                    <a:pt x="1528" y="1389"/>
                  </a:lnTo>
                  <a:lnTo>
                    <a:pt x="1508" y="1415"/>
                  </a:lnTo>
                  <a:lnTo>
                    <a:pt x="1486" y="1441"/>
                  </a:lnTo>
                  <a:lnTo>
                    <a:pt x="1464" y="1465"/>
                  </a:lnTo>
                  <a:lnTo>
                    <a:pt x="1440" y="1487"/>
                  </a:lnTo>
                  <a:lnTo>
                    <a:pt x="1414" y="1509"/>
                  </a:lnTo>
                  <a:lnTo>
                    <a:pt x="1388" y="1529"/>
                  </a:lnTo>
                  <a:lnTo>
                    <a:pt x="1362" y="1549"/>
                  </a:lnTo>
                  <a:lnTo>
                    <a:pt x="1334" y="1567"/>
                  </a:lnTo>
                  <a:lnTo>
                    <a:pt x="1304" y="1583"/>
                  </a:lnTo>
                  <a:lnTo>
                    <a:pt x="1276" y="1599"/>
                  </a:lnTo>
                  <a:lnTo>
                    <a:pt x="1244" y="1613"/>
                  </a:lnTo>
                  <a:lnTo>
                    <a:pt x="1214" y="1625"/>
                  </a:lnTo>
                  <a:lnTo>
                    <a:pt x="1182" y="1635"/>
                  </a:lnTo>
                  <a:lnTo>
                    <a:pt x="1148" y="1645"/>
                  </a:lnTo>
                  <a:lnTo>
                    <a:pt x="1116" y="1653"/>
                  </a:lnTo>
                  <a:lnTo>
                    <a:pt x="1082" y="1659"/>
                  </a:lnTo>
                  <a:lnTo>
                    <a:pt x="1046" y="1663"/>
                  </a:lnTo>
                  <a:lnTo>
                    <a:pt x="1012" y="1667"/>
                  </a:lnTo>
                  <a:lnTo>
                    <a:pt x="976" y="1667"/>
                  </a:lnTo>
                  <a:lnTo>
                    <a:pt x="976" y="16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539" b="0" i="0" u="none" strike="noStrike" kern="0" cap="none" spc="0" normalizeH="0" baseline="0" noProof="0">
                <a:ln>
                  <a:noFill/>
                </a:ln>
                <a:solidFill>
                  <a:srgbClr val="000000"/>
                </a:solidFill>
                <a:effectLst/>
                <a:uLnTx/>
                <a:uFillTx/>
                <a:latin typeface="Arial"/>
                <a:cs typeface="Arial"/>
                <a:sym typeface="Arial"/>
              </a:endParaRPr>
            </a:p>
          </p:txBody>
        </p:sp>
        <p:sp>
          <p:nvSpPr>
            <p:cNvPr id="147" name="Freeform 127">
              <a:extLst>
                <a:ext uri="{FF2B5EF4-FFF2-40B4-BE49-F238E27FC236}">
                  <a16:creationId xmlns:a16="http://schemas.microsoft.com/office/drawing/2014/main" id="{D707F9C0-18D5-4AFF-A8C5-D14353D121DE}"/>
                </a:ext>
              </a:extLst>
            </p:cNvPr>
            <p:cNvSpPr>
              <a:spLocks noEditPoints="1"/>
            </p:cNvSpPr>
            <p:nvPr/>
          </p:nvSpPr>
          <p:spPr bwMode="auto">
            <a:xfrm>
              <a:off x="4334" y="4465"/>
              <a:ext cx="578" cy="945"/>
            </a:xfrm>
            <a:custGeom>
              <a:avLst/>
              <a:gdLst>
                <a:gd name="T0" fmla="*/ 526 w 578"/>
                <a:gd name="T1" fmla="*/ 482 h 945"/>
                <a:gd name="T2" fmla="*/ 468 w 578"/>
                <a:gd name="T3" fmla="*/ 436 h 945"/>
                <a:gd name="T4" fmla="*/ 372 w 578"/>
                <a:gd name="T5" fmla="*/ 398 h 945"/>
                <a:gd name="T6" fmla="*/ 318 w 578"/>
                <a:gd name="T7" fmla="*/ 202 h 945"/>
                <a:gd name="T8" fmla="*/ 366 w 578"/>
                <a:gd name="T9" fmla="*/ 218 h 945"/>
                <a:gd name="T10" fmla="*/ 398 w 578"/>
                <a:gd name="T11" fmla="*/ 262 h 945"/>
                <a:gd name="T12" fmla="*/ 552 w 578"/>
                <a:gd name="T13" fmla="*/ 302 h 945"/>
                <a:gd name="T14" fmla="*/ 530 w 578"/>
                <a:gd name="T15" fmla="*/ 208 h 945"/>
                <a:gd name="T16" fmla="*/ 494 w 578"/>
                <a:gd name="T17" fmla="*/ 156 h 945"/>
                <a:gd name="T18" fmla="*/ 446 w 578"/>
                <a:gd name="T19" fmla="*/ 118 h 945"/>
                <a:gd name="T20" fmla="*/ 386 w 578"/>
                <a:gd name="T21" fmla="*/ 94 h 945"/>
                <a:gd name="T22" fmla="*/ 318 w 578"/>
                <a:gd name="T23" fmla="*/ 0 h 945"/>
                <a:gd name="T24" fmla="*/ 234 w 578"/>
                <a:gd name="T25" fmla="*/ 82 h 945"/>
                <a:gd name="T26" fmla="*/ 168 w 578"/>
                <a:gd name="T27" fmla="*/ 98 h 945"/>
                <a:gd name="T28" fmla="*/ 90 w 578"/>
                <a:gd name="T29" fmla="*/ 140 h 945"/>
                <a:gd name="T30" fmla="*/ 48 w 578"/>
                <a:gd name="T31" fmla="*/ 190 h 945"/>
                <a:gd name="T32" fmla="*/ 22 w 578"/>
                <a:gd name="T33" fmla="*/ 252 h 945"/>
                <a:gd name="T34" fmla="*/ 18 w 578"/>
                <a:gd name="T35" fmla="*/ 328 h 945"/>
                <a:gd name="T36" fmla="*/ 34 w 578"/>
                <a:gd name="T37" fmla="*/ 388 h 945"/>
                <a:gd name="T38" fmla="*/ 82 w 578"/>
                <a:gd name="T39" fmla="*/ 446 h 945"/>
                <a:gd name="T40" fmla="*/ 130 w 578"/>
                <a:gd name="T41" fmla="*/ 476 h 945"/>
                <a:gd name="T42" fmla="*/ 224 w 578"/>
                <a:gd name="T43" fmla="*/ 508 h 945"/>
                <a:gd name="T44" fmla="*/ 258 w 578"/>
                <a:gd name="T45" fmla="*/ 518 h 945"/>
                <a:gd name="T46" fmla="*/ 214 w 578"/>
                <a:gd name="T47" fmla="*/ 721 h 945"/>
                <a:gd name="T48" fmla="*/ 170 w 578"/>
                <a:gd name="T49" fmla="*/ 683 h 945"/>
                <a:gd name="T50" fmla="*/ 148 w 578"/>
                <a:gd name="T51" fmla="*/ 627 h 945"/>
                <a:gd name="T52" fmla="*/ 4 w 578"/>
                <a:gd name="T53" fmla="*/ 629 h 945"/>
                <a:gd name="T54" fmla="*/ 36 w 578"/>
                <a:gd name="T55" fmla="*/ 729 h 945"/>
                <a:gd name="T56" fmla="*/ 76 w 578"/>
                <a:gd name="T57" fmla="*/ 785 h 945"/>
                <a:gd name="T58" fmla="*/ 154 w 578"/>
                <a:gd name="T59" fmla="*/ 833 h 945"/>
                <a:gd name="T60" fmla="*/ 258 w 578"/>
                <a:gd name="T61" fmla="*/ 855 h 945"/>
                <a:gd name="T62" fmla="*/ 318 w 578"/>
                <a:gd name="T63" fmla="*/ 855 h 945"/>
                <a:gd name="T64" fmla="*/ 446 w 578"/>
                <a:gd name="T65" fmla="*/ 825 h 945"/>
                <a:gd name="T66" fmla="*/ 510 w 578"/>
                <a:gd name="T67" fmla="*/ 781 h 945"/>
                <a:gd name="T68" fmla="*/ 550 w 578"/>
                <a:gd name="T69" fmla="*/ 733 h 945"/>
                <a:gd name="T70" fmla="*/ 576 w 578"/>
                <a:gd name="T71" fmla="*/ 667 h 945"/>
                <a:gd name="T72" fmla="*/ 578 w 578"/>
                <a:gd name="T73" fmla="*/ 613 h 945"/>
                <a:gd name="T74" fmla="*/ 566 w 578"/>
                <a:gd name="T75" fmla="*/ 546 h 945"/>
                <a:gd name="T76" fmla="*/ 258 w 578"/>
                <a:gd name="T77" fmla="*/ 370 h 945"/>
                <a:gd name="T78" fmla="*/ 198 w 578"/>
                <a:gd name="T79" fmla="*/ 350 h 945"/>
                <a:gd name="T80" fmla="*/ 170 w 578"/>
                <a:gd name="T81" fmla="*/ 318 h 945"/>
                <a:gd name="T82" fmla="*/ 166 w 578"/>
                <a:gd name="T83" fmla="*/ 268 h 945"/>
                <a:gd name="T84" fmla="*/ 194 w 578"/>
                <a:gd name="T85" fmla="*/ 222 h 945"/>
                <a:gd name="T86" fmla="*/ 224 w 578"/>
                <a:gd name="T87" fmla="*/ 206 h 945"/>
                <a:gd name="T88" fmla="*/ 420 w 578"/>
                <a:gd name="T89" fmla="*/ 677 h 945"/>
                <a:gd name="T90" fmla="*/ 394 w 578"/>
                <a:gd name="T91" fmla="*/ 707 h 945"/>
                <a:gd name="T92" fmla="*/ 338 w 578"/>
                <a:gd name="T93" fmla="*/ 733 h 945"/>
                <a:gd name="T94" fmla="*/ 348 w 578"/>
                <a:gd name="T95" fmla="*/ 544 h 945"/>
                <a:gd name="T96" fmla="*/ 406 w 578"/>
                <a:gd name="T97" fmla="*/ 573 h 945"/>
                <a:gd name="T98" fmla="*/ 430 w 578"/>
                <a:gd name="T99" fmla="*/ 635 h 945"/>
                <a:gd name="T100" fmla="*/ 426 w 578"/>
                <a:gd name="T101" fmla="*/ 667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78" h="945">
                  <a:moveTo>
                    <a:pt x="552" y="514"/>
                  </a:moveTo>
                  <a:lnTo>
                    <a:pt x="552" y="514"/>
                  </a:lnTo>
                  <a:lnTo>
                    <a:pt x="540" y="498"/>
                  </a:lnTo>
                  <a:lnTo>
                    <a:pt x="526" y="482"/>
                  </a:lnTo>
                  <a:lnTo>
                    <a:pt x="510" y="466"/>
                  </a:lnTo>
                  <a:lnTo>
                    <a:pt x="490" y="450"/>
                  </a:lnTo>
                  <a:lnTo>
                    <a:pt x="490" y="450"/>
                  </a:lnTo>
                  <a:lnTo>
                    <a:pt x="468" y="436"/>
                  </a:lnTo>
                  <a:lnTo>
                    <a:pt x="440" y="422"/>
                  </a:lnTo>
                  <a:lnTo>
                    <a:pt x="408" y="410"/>
                  </a:lnTo>
                  <a:lnTo>
                    <a:pt x="372" y="398"/>
                  </a:lnTo>
                  <a:lnTo>
                    <a:pt x="372" y="398"/>
                  </a:lnTo>
                  <a:lnTo>
                    <a:pt x="344" y="392"/>
                  </a:lnTo>
                  <a:lnTo>
                    <a:pt x="344" y="392"/>
                  </a:lnTo>
                  <a:lnTo>
                    <a:pt x="318" y="386"/>
                  </a:lnTo>
                  <a:lnTo>
                    <a:pt x="318" y="202"/>
                  </a:lnTo>
                  <a:lnTo>
                    <a:pt x="318" y="202"/>
                  </a:lnTo>
                  <a:lnTo>
                    <a:pt x="336" y="204"/>
                  </a:lnTo>
                  <a:lnTo>
                    <a:pt x="352" y="208"/>
                  </a:lnTo>
                  <a:lnTo>
                    <a:pt x="366" y="218"/>
                  </a:lnTo>
                  <a:lnTo>
                    <a:pt x="380" y="230"/>
                  </a:lnTo>
                  <a:lnTo>
                    <a:pt x="380" y="230"/>
                  </a:lnTo>
                  <a:lnTo>
                    <a:pt x="390" y="246"/>
                  </a:lnTo>
                  <a:lnTo>
                    <a:pt x="398" y="262"/>
                  </a:lnTo>
                  <a:lnTo>
                    <a:pt x="404" y="282"/>
                  </a:lnTo>
                  <a:lnTo>
                    <a:pt x="406" y="302"/>
                  </a:lnTo>
                  <a:lnTo>
                    <a:pt x="552" y="302"/>
                  </a:lnTo>
                  <a:lnTo>
                    <a:pt x="552" y="302"/>
                  </a:lnTo>
                  <a:lnTo>
                    <a:pt x="550" y="276"/>
                  </a:lnTo>
                  <a:lnTo>
                    <a:pt x="544" y="250"/>
                  </a:lnTo>
                  <a:lnTo>
                    <a:pt x="538" y="228"/>
                  </a:lnTo>
                  <a:lnTo>
                    <a:pt x="530" y="208"/>
                  </a:lnTo>
                  <a:lnTo>
                    <a:pt x="530" y="208"/>
                  </a:lnTo>
                  <a:lnTo>
                    <a:pt x="518" y="188"/>
                  </a:lnTo>
                  <a:lnTo>
                    <a:pt x="506" y="172"/>
                  </a:lnTo>
                  <a:lnTo>
                    <a:pt x="494" y="156"/>
                  </a:lnTo>
                  <a:lnTo>
                    <a:pt x="478" y="142"/>
                  </a:lnTo>
                  <a:lnTo>
                    <a:pt x="478" y="142"/>
                  </a:lnTo>
                  <a:lnTo>
                    <a:pt x="462" y="130"/>
                  </a:lnTo>
                  <a:lnTo>
                    <a:pt x="446" y="118"/>
                  </a:lnTo>
                  <a:lnTo>
                    <a:pt x="426" y="108"/>
                  </a:lnTo>
                  <a:lnTo>
                    <a:pt x="406" y="100"/>
                  </a:lnTo>
                  <a:lnTo>
                    <a:pt x="406" y="100"/>
                  </a:lnTo>
                  <a:lnTo>
                    <a:pt x="386" y="94"/>
                  </a:lnTo>
                  <a:lnTo>
                    <a:pt x="364" y="88"/>
                  </a:lnTo>
                  <a:lnTo>
                    <a:pt x="342" y="84"/>
                  </a:lnTo>
                  <a:lnTo>
                    <a:pt x="318" y="80"/>
                  </a:lnTo>
                  <a:lnTo>
                    <a:pt x="318" y="0"/>
                  </a:lnTo>
                  <a:lnTo>
                    <a:pt x="258" y="0"/>
                  </a:lnTo>
                  <a:lnTo>
                    <a:pt x="258" y="80"/>
                  </a:lnTo>
                  <a:lnTo>
                    <a:pt x="258" y="80"/>
                  </a:lnTo>
                  <a:lnTo>
                    <a:pt x="234" y="82"/>
                  </a:lnTo>
                  <a:lnTo>
                    <a:pt x="212" y="86"/>
                  </a:lnTo>
                  <a:lnTo>
                    <a:pt x="190" y="92"/>
                  </a:lnTo>
                  <a:lnTo>
                    <a:pt x="168" y="98"/>
                  </a:lnTo>
                  <a:lnTo>
                    <a:pt x="168" y="98"/>
                  </a:lnTo>
                  <a:lnTo>
                    <a:pt x="146" y="106"/>
                  </a:lnTo>
                  <a:lnTo>
                    <a:pt x="126" y="116"/>
                  </a:lnTo>
                  <a:lnTo>
                    <a:pt x="108" y="128"/>
                  </a:lnTo>
                  <a:lnTo>
                    <a:pt x="90" y="140"/>
                  </a:lnTo>
                  <a:lnTo>
                    <a:pt x="90" y="140"/>
                  </a:lnTo>
                  <a:lnTo>
                    <a:pt x="76" y="156"/>
                  </a:lnTo>
                  <a:lnTo>
                    <a:pt x="60" y="172"/>
                  </a:lnTo>
                  <a:lnTo>
                    <a:pt x="48" y="190"/>
                  </a:lnTo>
                  <a:lnTo>
                    <a:pt x="38" y="208"/>
                  </a:lnTo>
                  <a:lnTo>
                    <a:pt x="38" y="208"/>
                  </a:lnTo>
                  <a:lnTo>
                    <a:pt x="28" y="230"/>
                  </a:lnTo>
                  <a:lnTo>
                    <a:pt x="22" y="252"/>
                  </a:lnTo>
                  <a:lnTo>
                    <a:pt x="18" y="276"/>
                  </a:lnTo>
                  <a:lnTo>
                    <a:pt x="18" y="302"/>
                  </a:lnTo>
                  <a:lnTo>
                    <a:pt x="18" y="302"/>
                  </a:lnTo>
                  <a:lnTo>
                    <a:pt x="18" y="328"/>
                  </a:lnTo>
                  <a:lnTo>
                    <a:pt x="22" y="350"/>
                  </a:lnTo>
                  <a:lnTo>
                    <a:pt x="28" y="370"/>
                  </a:lnTo>
                  <a:lnTo>
                    <a:pt x="34" y="388"/>
                  </a:lnTo>
                  <a:lnTo>
                    <a:pt x="34" y="388"/>
                  </a:lnTo>
                  <a:lnTo>
                    <a:pt x="44" y="406"/>
                  </a:lnTo>
                  <a:lnTo>
                    <a:pt x="56" y="420"/>
                  </a:lnTo>
                  <a:lnTo>
                    <a:pt x="68" y="434"/>
                  </a:lnTo>
                  <a:lnTo>
                    <a:pt x="82" y="446"/>
                  </a:lnTo>
                  <a:lnTo>
                    <a:pt x="82" y="446"/>
                  </a:lnTo>
                  <a:lnTo>
                    <a:pt x="98" y="458"/>
                  </a:lnTo>
                  <a:lnTo>
                    <a:pt x="114" y="468"/>
                  </a:lnTo>
                  <a:lnTo>
                    <a:pt x="130" y="476"/>
                  </a:lnTo>
                  <a:lnTo>
                    <a:pt x="148" y="484"/>
                  </a:lnTo>
                  <a:lnTo>
                    <a:pt x="148" y="484"/>
                  </a:lnTo>
                  <a:lnTo>
                    <a:pt x="186" y="498"/>
                  </a:lnTo>
                  <a:lnTo>
                    <a:pt x="224" y="508"/>
                  </a:lnTo>
                  <a:lnTo>
                    <a:pt x="224" y="508"/>
                  </a:lnTo>
                  <a:lnTo>
                    <a:pt x="244" y="514"/>
                  </a:lnTo>
                  <a:lnTo>
                    <a:pt x="244" y="514"/>
                  </a:lnTo>
                  <a:lnTo>
                    <a:pt x="258" y="518"/>
                  </a:lnTo>
                  <a:lnTo>
                    <a:pt x="258" y="735"/>
                  </a:lnTo>
                  <a:lnTo>
                    <a:pt x="258" y="735"/>
                  </a:lnTo>
                  <a:lnTo>
                    <a:pt x="234" y="729"/>
                  </a:lnTo>
                  <a:lnTo>
                    <a:pt x="214" y="721"/>
                  </a:lnTo>
                  <a:lnTo>
                    <a:pt x="194" y="707"/>
                  </a:lnTo>
                  <a:lnTo>
                    <a:pt x="178" y="693"/>
                  </a:lnTo>
                  <a:lnTo>
                    <a:pt x="178" y="693"/>
                  </a:lnTo>
                  <a:lnTo>
                    <a:pt x="170" y="683"/>
                  </a:lnTo>
                  <a:lnTo>
                    <a:pt x="164" y="673"/>
                  </a:lnTo>
                  <a:lnTo>
                    <a:pt x="158" y="663"/>
                  </a:lnTo>
                  <a:lnTo>
                    <a:pt x="154" y="651"/>
                  </a:lnTo>
                  <a:lnTo>
                    <a:pt x="148" y="627"/>
                  </a:lnTo>
                  <a:lnTo>
                    <a:pt x="146" y="599"/>
                  </a:lnTo>
                  <a:lnTo>
                    <a:pt x="0" y="599"/>
                  </a:lnTo>
                  <a:lnTo>
                    <a:pt x="0" y="599"/>
                  </a:lnTo>
                  <a:lnTo>
                    <a:pt x="4" y="629"/>
                  </a:lnTo>
                  <a:lnTo>
                    <a:pt x="10" y="657"/>
                  </a:lnTo>
                  <a:lnTo>
                    <a:pt x="16" y="683"/>
                  </a:lnTo>
                  <a:lnTo>
                    <a:pt x="24" y="707"/>
                  </a:lnTo>
                  <a:lnTo>
                    <a:pt x="36" y="729"/>
                  </a:lnTo>
                  <a:lnTo>
                    <a:pt x="48" y="749"/>
                  </a:lnTo>
                  <a:lnTo>
                    <a:pt x="60" y="767"/>
                  </a:lnTo>
                  <a:lnTo>
                    <a:pt x="76" y="785"/>
                  </a:lnTo>
                  <a:lnTo>
                    <a:pt x="76" y="785"/>
                  </a:lnTo>
                  <a:lnTo>
                    <a:pt x="94" y="799"/>
                  </a:lnTo>
                  <a:lnTo>
                    <a:pt x="112" y="813"/>
                  </a:lnTo>
                  <a:lnTo>
                    <a:pt x="132" y="825"/>
                  </a:lnTo>
                  <a:lnTo>
                    <a:pt x="154" y="833"/>
                  </a:lnTo>
                  <a:lnTo>
                    <a:pt x="178" y="841"/>
                  </a:lnTo>
                  <a:lnTo>
                    <a:pt x="202" y="849"/>
                  </a:lnTo>
                  <a:lnTo>
                    <a:pt x="230" y="853"/>
                  </a:lnTo>
                  <a:lnTo>
                    <a:pt x="258" y="855"/>
                  </a:lnTo>
                  <a:lnTo>
                    <a:pt x="258" y="945"/>
                  </a:lnTo>
                  <a:lnTo>
                    <a:pt x="318" y="945"/>
                  </a:lnTo>
                  <a:lnTo>
                    <a:pt x="318" y="855"/>
                  </a:lnTo>
                  <a:lnTo>
                    <a:pt x="318" y="855"/>
                  </a:lnTo>
                  <a:lnTo>
                    <a:pt x="356" y="851"/>
                  </a:lnTo>
                  <a:lnTo>
                    <a:pt x="390" y="845"/>
                  </a:lnTo>
                  <a:lnTo>
                    <a:pt x="420" y="837"/>
                  </a:lnTo>
                  <a:lnTo>
                    <a:pt x="446" y="825"/>
                  </a:lnTo>
                  <a:lnTo>
                    <a:pt x="446" y="825"/>
                  </a:lnTo>
                  <a:lnTo>
                    <a:pt x="470" y="811"/>
                  </a:lnTo>
                  <a:lnTo>
                    <a:pt x="492" y="797"/>
                  </a:lnTo>
                  <a:lnTo>
                    <a:pt x="510" y="781"/>
                  </a:lnTo>
                  <a:lnTo>
                    <a:pt x="526" y="765"/>
                  </a:lnTo>
                  <a:lnTo>
                    <a:pt x="526" y="765"/>
                  </a:lnTo>
                  <a:lnTo>
                    <a:pt x="540" y="749"/>
                  </a:lnTo>
                  <a:lnTo>
                    <a:pt x="550" y="733"/>
                  </a:lnTo>
                  <a:lnTo>
                    <a:pt x="560" y="715"/>
                  </a:lnTo>
                  <a:lnTo>
                    <a:pt x="566" y="697"/>
                  </a:lnTo>
                  <a:lnTo>
                    <a:pt x="566" y="697"/>
                  </a:lnTo>
                  <a:lnTo>
                    <a:pt x="576" y="667"/>
                  </a:lnTo>
                  <a:lnTo>
                    <a:pt x="578" y="653"/>
                  </a:lnTo>
                  <a:lnTo>
                    <a:pt x="578" y="641"/>
                  </a:lnTo>
                  <a:lnTo>
                    <a:pt x="578" y="641"/>
                  </a:lnTo>
                  <a:lnTo>
                    <a:pt x="578" y="613"/>
                  </a:lnTo>
                  <a:lnTo>
                    <a:pt x="574" y="581"/>
                  </a:lnTo>
                  <a:lnTo>
                    <a:pt x="574" y="581"/>
                  </a:lnTo>
                  <a:lnTo>
                    <a:pt x="572" y="565"/>
                  </a:lnTo>
                  <a:lnTo>
                    <a:pt x="566" y="546"/>
                  </a:lnTo>
                  <a:lnTo>
                    <a:pt x="560" y="530"/>
                  </a:lnTo>
                  <a:lnTo>
                    <a:pt x="552" y="514"/>
                  </a:lnTo>
                  <a:lnTo>
                    <a:pt x="552" y="514"/>
                  </a:lnTo>
                  <a:close/>
                  <a:moveTo>
                    <a:pt x="258" y="370"/>
                  </a:moveTo>
                  <a:lnTo>
                    <a:pt x="258" y="370"/>
                  </a:lnTo>
                  <a:lnTo>
                    <a:pt x="234" y="364"/>
                  </a:lnTo>
                  <a:lnTo>
                    <a:pt x="216" y="358"/>
                  </a:lnTo>
                  <a:lnTo>
                    <a:pt x="198" y="350"/>
                  </a:lnTo>
                  <a:lnTo>
                    <a:pt x="186" y="340"/>
                  </a:lnTo>
                  <a:lnTo>
                    <a:pt x="186" y="340"/>
                  </a:lnTo>
                  <a:lnTo>
                    <a:pt x="176" y="330"/>
                  </a:lnTo>
                  <a:lnTo>
                    <a:pt x="170" y="318"/>
                  </a:lnTo>
                  <a:lnTo>
                    <a:pt x="166" y="304"/>
                  </a:lnTo>
                  <a:lnTo>
                    <a:pt x="164" y="288"/>
                  </a:lnTo>
                  <a:lnTo>
                    <a:pt x="164" y="288"/>
                  </a:lnTo>
                  <a:lnTo>
                    <a:pt x="166" y="268"/>
                  </a:lnTo>
                  <a:lnTo>
                    <a:pt x="172" y="250"/>
                  </a:lnTo>
                  <a:lnTo>
                    <a:pt x="172" y="250"/>
                  </a:lnTo>
                  <a:lnTo>
                    <a:pt x="182" y="236"/>
                  </a:lnTo>
                  <a:lnTo>
                    <a:pt x="194" y="222"/>
                  </a:lnTo>
                  <a:lnTo>
                    <a:pt x="194" y="222"/>
                  </a:lnTo>
                  <a:lnTo>
                    <a:pt x="208" y="214"/>
                  </a:lnTo>
                  <a:lnTo>
                    <a:pt x="224" y="206"/>
                  </a:lnTo>
                  <a:lnTo>
                    <a:pt x="224" y="206"/>
                  </a:lnTo>
                  <a:lnTo>
                    <a:pt x="240" y="202"/>
                  </a:lnTo>
                  <a:lnTo>
                    <a:pt x="258" y="202"/>
                  </a:lnTo>
                  <a:lnTo>
                    <a:pt x="258" y="370"/>
                  </a:lnTo>
                  <a:close/>
                  <a:moveTo>
                    <a:pt x="420" y="677"/>
                  </a:moveTo>
                  <a:lnTo>
                    <a:pt x="420" y="677"/>
                  </a:lnTo>
                  <a:lnTo>
                    <a:pt x="408" y="693"/>
                  </a:lnTo>
                  <a:lnTo>
                    <a:pt x="394" y="707"/>
                  </a:lnTo>
                  <a:lnTo>
                    <a:pt x="394" y="707"/>
                  </a:lnTo>
                  <a:lnTo>
                    <a:pt x="378" y="719"/>
                  </a:lnTo>
                  <a:lnTo>
                    <a:pt x="358" y="727"/>
                  </a:lnTo>
                  <a:lnTo>
                    <a:pt x="358" y="727"/>
                  </a:lnTo>
                  <a:lnTo>
                    <a:pt x="338" y="733"/>
                  </a:lnTo>
                  <a:lnTo>
                    <a:pt x="318" y="735"/>
                  </a:lnTo>
                  <a:lnTo>
                    <a:pt x="318" y="536"/>
                  </a:lnTo>
                  <a:lnTo>
                    <a:pt x="318" y="536"/>
                  </a:lnTo>
                  <a:lnTo>
                    <a:pt x="348" y="544"/>
                  </a:lnTo>
                  <a:lnTo>
                    <a:pt x="372" y="554"/>
                  </a:lnTo>
                  <a:lnTo>
                    <a:pt x="390" y="562"/>
                  </a:lnTo>
                  <a:lnTo>
                    <a:pt x="406" y="573"/>
                  </a:lnTo>
                  <a:lnTo>
                    <a:pt x="406" y="573"/>
                  </a:lnTo>
                  <a:lnTo>
                    <a:pt x="416" y="585"/>
                  </a:lnTo>
                  <a:lnTo>
                    <a:pt x="424" y="599"/>
                  </a:lnTo>
                  <a:lnTo>
                    <a:pt x="430" y="615"/>
                  </a:lnTo>
                  <a:lnTo>
                    <a:pt x="430" y="635"/>
                  </a:lnTo>
                  <a:lnTo>
                    <a:pt x="430" y="635"/>
                  </a:lnTo>
                  <a:lnTo>
                    <a:pt x="430" y="647"/>
                  </a:lnTo>
                  <a:lnTo>
                    <a:pt x="428" y="657"/>
                  </a:lnTo>
                  <a:lnTo>
                    <a:pt x="426" y="667"/>
                  </a:lnTo>
                  <a:lnTo>
                    <a:pt x="420" y="677"/>
                  </a:lnTo>
                  <a:lnTo>
                    <a:pt x="420" y="6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539"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209588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 Placeholder 61">
            <a:extLst>
              <a:ext uri="{FF2B5EF4-FFF2-40B4-BE49-F238E27FC236}">
                <a16:creationId xmlns:a16="http://schemas.microsoft.com/office/drawing/2014/main" id="{260D4A36-510D-4F87-A870-E619AFAA8099}"/>
              </a:ext>
            </a:extLst>
          </p:cNvPr>
          <p:cNvSpPr>
            <a:spLocks noGrp="1"/>
          </p:cNvSpPr>
          <p:nvPr>
            <p:ph type="body" sz="quarter" idx="41"/>
          </p:nvPr>
        </p:nvSpPr>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[row1_trend_name]</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46" name="Picture Placeholder 45">
            <a:extLst>
              <a:ext uri="{FF2B5EF4-FFF2-40B4-BE49-F238E27FC236}">
                <a16:creationId xmlns:a16="http://schemas.microsoft.com/office/drawing/2014/main" id="{798D1760-19FD-45E2-8645-0187BE3659CE}"/>
              </a:ext>
            </a:extLst>
          </p:cNvPr>
          <p:cNvSpPr>
            <a:spLocks noGrp="1"/>
          </p:cNvSpPr>
          <p:nvPr>
            <p:ph type="pic" sz="quarter" idx="18"/>
          </p:nvPr>
        </p:nvSpPr>
        <p:spPr/>
      </p:sp>
      <p:sp>
        <p:nvSpPr>
          <p:cNvPr id="49" name="Text Placeholder 48">
            <a:extLst>
              <a:ext uri="{FF2B5EF4-FFF2-40B4-BE49-F238E27FC236}">
                <a16:creationId xmlns:a16="http://schemas.microsoft.com/office/drawing/2014/main" id="{315B1414-ECDE-434F-8F8A-3A9EC8D47E1E}"/>
              </a:ext>
            </a:extLst>
          </p:cNvPr>
          <p:cNvSpPr>
            <a:spLocks noGrp="1"/>
          </p:cNvSpPr>
          <p:nvPr>
            <p:ph type="body" sz="quarter" idx="28"/>
          </p:nvPr>
        </p:nvSpPr>
        <p:spPr/>
        <p:txBody>
          <a:bodyPr>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cs typeface="Arial"/>
                <a:sym typeface="Arial"/>
              </a:rPr>
              <a:t>[row0_sensitivity_value_formatted]</a:t>
            </a:r>
            <a:endParaRPr kumimoji="0" lang="zh-TW" altLang="en-US"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45" name="Text Placeholder 44">
            <a:extLst>
              <a:ext uri="{FF2B5EF4-FFF2-40B4-BE49-F238E27FC236}">
                <a16:creationId xmlns:a16="http://schemas.microsoft.com/office/drawing/2014/main" id="{4279A686-5EF5-4B16-8B5C-A1CEAEFA49CE}"/>
              </a:ext>
            </a:extLst>
          </p:cNvPr>
          <p:cNvSpPr>
            <a:spLocks noGrp="1"/>
          </p:cNvSpPr>
          <p:nvPr>
            <p:ph type="body" sz="quarter" idx="17"/>
          </p:nvPr>
        </p:nvSpPr>
        <p:spPr/>
        <p:txBody>
          <a:bodyPr>
            <a:norm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zh-TW" altLang="en-US" sz="28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財務指標表現</a:t>
            </a:r>
          </a:p>
        </p:txBody>
      </p:sp>
      <p:sp>
        <p:nvSpPr>
          <p:cNvPr id="48" name="Text Placeholder 47">
            <a:extLst>
              <a:ext uri="{FF2B5EF4-FFF2-40B4-BE49-F238E27FC236}">
                <a16:creationId xmlns:a16="http://schemas.microsoft.com/office/drawing/2014/main" id="{20AAAD76-C58A-45C9-A644-933E889B77E6}"/>
              </a:ext>
            </a:extLst>
          </p:cNvPr>
          <p:cNvSpPr>
            <a:spLocks noGrp="1"/>
          </p:cNvSpPr>
          <p:nvPr>
            <p:ph type="body" sz="quarter" idx="27"/>
          </p:nvPr>
        </p:nvSpPr>
        <p:spPr/>
        <p:txBody>
          <a:bodyPr>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cs typeface="Arial"/>
                <a:sym typeface="Arial"/>
              </a:rPr>
              <a:t>[row0_performance_gap_impact_cashflow_formatted]</a:t>
            </a:r>
            <a:endParaRPr kumimoji="0" lang="zh-TW" altLang="en-US"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50" name="Text Placeholder 49">
            <a:extLst>
              <a:ext uri="{FF2B5EF4-FFF2-40B4-BE49-F238E27FC236}">
                <a16:creationId xmlns:a16="http://schemas.microsoft.com/office/drawing/2014/main" id="{7CE664FB-4922-4D27-B34D-37DE22F917C9}"/>
              </a:ext>
            </a:extLst>
          </p:cNvPr>
          <p:cNvSpPr>
            <a:spLocks noGrp="1"/>
          </p:cNvSpPr>
          <p:nvPr>
            <p:ph type="body" sz="quarter" idx="29"/>
          </p:nvPr>
        </p:nvSpPr>
        <p:spPr>
          <a:ln>
            <a:noFill/>
          </a:ln>
        </p:spPr>
        <p:txBody>
          <a:bodyPr>
            <a:norm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800" b="0" i="0" u="none" strike="noStrike" kern="0" cap="none" spc="0" normalizeH="0" baseline="0" noProof="0" dirty="0">
                <a:ln>
                  <a:noFill/>
                </a:ln>
                <a:solidFill>
                  <a:srgbClr val="000000"/>
                </a:solidFill>
                <a:effectLst/>
                <a:uLnTx/>
                <a:uFillTx/>
                <a:latin typeface="Arial" panose="020B0604020202020204" pitchFamily="34" charset="0"/>
                <a:ea typeface="新細明體" panose="02020500000000000000" pitchFamily="18" charset="-120"/>
                <a:cs typeface="Arial"/>
                <a:sym typeface="Arial"/>
              </a:rPr>
              <a:t>[row1_fin_indicator_text_</a:t>
            </a:r>
            <a:r>
              <a:rPr lang="en-US" altLang="zh-TW" sz="1800" kern="0" dirty="0" err="1">
                <a:solidFill>
                  <a:srgbClr val="000000"/>
                </a:solidFill>
                <a:latin typeface="Arial" panose="020B0604020202020204" pitchFamily="34" charset="0"/>
                <a:cs typeface="Arial"/>
                <a:sym typeface="Arial"/>
              </a:rPr>
              <a:t>ch</a:t>
            </a:r>
            <a:r>
              <a:rPr kumimoji="0" lang="en-US" altLang="zh-TW" sz="1800" b="0" i="0" u="none" strike="noStrike" kern="0" cap="none" spc="0" normalizeH="0" baseline="0" noProof="0" dirty="0">
                <a:ln>
                  <a:noFill/>
                </a:ln>
                <a:solidFill>
                  <a:srgbClr val="000000"/>
                </a:solidFill>
                <a:effectLst/>
                <a:uLnTx/>
                <a:uFillTx/>
                <a:latin typeface="Arial" panose="020B0604020202020204" pitchFamily="34" charset="0"/>
                <a:ea typeface="新細明體" panose="02020500000000000000" pitchFamily="18" charset="-120"/>
                <a:cs typeface="Arial"/>
                <a:sym typeface="Arial"/>
              </a:rPr>
              <a:t>]</a:t>
            </a:r>
            <a:endParaRPr kumimoji="0" lang="en-US" altLang="zh-TW"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51" name="Text Placeholder 50">
            <a:extLst>
              <a:ext uri="{FF2B5EF4-FFF2-40B4-BE49-F238E27FC236}">
                <a16:creationId xmlns:a16="http://schemas.microsoft.com/office/drawing/2014/main" id="{ED019C08-6F56-4CF9-ABDA-CA19A7254BF2}"/>
              </a:ext>
            </a:extLst>
          </p:cNvPr>
          <p:cNvSpPr>
            <a:spLocks noGrp="1"/>
          </p:cNvSpPr>
          <p:nvPr>
            <p:ph type="body" sz="quarter" idx="30"/>
          </p:nvPr>
        </p:nvSpPr>
        <p:spPr/>
        <p:txBody>
          <a:bodyPr>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cs typeface="Arial"/>
                <a:sym typeface="Arial"/>
              </a:rPr>
              <a:t>[row1_sensitivity_value_formatted]</a:t>
            </a:r>
            <a:endParaRPr kumimoji="0" lang="zh-TW" altLang="en-US"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52" name="Picture Placeholder 51">
            <a:extLst>
              <a:ext uri="{FF2B5EF4-FFF2-40B4-BE49-F238E27FC236}">
                <a16:creationId xmlns:a16="http://schemas.microsoft.com/office/drawing/2014/main" id="{6312F17F-1CDD-46F5-8FFB-1C02F831C2D7}"/>
              </a:ext>
            </a:extLst>
          </p:cNvPr>
          <p:cNvSpPr>
            <a:spLocks noGrp="1"/>
          </p:cNvSpPr>
          <p:nvPr>
            <p:ph type="pic" sz="quarter" idx="31"/>
          </p:nvPr>
        </p:nvSpPr>
        <p:spPr/>
      </p:sp>
      <p:sp>
        <p:nvSpPr>
          <p:cNvPr id="53" name="Text Placeholder 52">
            <a:extLst>
              <a:ext uri="{FF2B5EF4-FFF2-40B4-BE49-F238E27FC236}">
                <a16:creationId xmlns:a16="http://schemas.microsoft.com/office/drawing/2014/main" id="{1C9C2F83-0859-4309-9634-70E908E27D36}"/>
              </a:ext>
            </a:extLst>
          </p:cNvPr>
          <p:cNvSpPr>
            <a:spLocks noGrp="1"/>
          </p:cNvSpPr>
          <p:nvPr>
            <p:ph type="body" sz="quarter" idx="32"/>
          </p:nvPr>
        </p:nvSpPr>
        <p:spPr/>
        <p:txBody>
          <a:bodyPr>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cs typeface="Arial"/>
                <a:sym typeface="Arial"/>
              </a:rPr>
              <a:t>[row1_performance_gap_impact_cashflow_formatted]</a:t>
            </a:r>
            <a:endParaRPr kumimoji="0" lang="zh-TW" altLang="en-US"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54" name="Text Placeholder 53">
            <a:extLst>
              <a:ext uri="{FF2B5EF4-FFF2-40B4-BE49-F238E27FC236}">
                <a16:creationId xmlns:a16="http://schemas.microsoft.com/office/drawing/2014/main" id="{9A74840D-EA95-4E9D-B793-5AA88D686C50}"/>
              </a:ext>
            </a:extLst>
          </p:cNvPr>
          <p:cNvSpPr>
            <a:spLocks noGrp="1"/>
          </p:cNvSpPr>
          <p:nvPr>
            <p:ph type="body" sz="quarter" idx="33"/>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8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[row2_fin_indicator_text_ch]</a:t>
            </a:r>
            <a:endParaRPr kumimoji="0" lang="en-US" altLang="zh-TW"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5" name="Text Placeholder 54">
            <a:extLst>
              <a:ext uri="{FF2B5EF4-FFF2-40B4-BE49-F238E27FC236}">
                <a16:creationId xmlns:a16="http://schemas.microsoft.com/office/drawing/2014/main" id="{CC9E15F9-9FA5-4A63-8FD8-1CD49457D1D0}"/>
              </a:ext>
            </a:extLst>
          </p:cNvPr>
          <p:cNvSpPr>
            <a:spLocks noGrp="1"/>
          </p:cNvSpPr>
          <p:nvPr>
            <p:ph type="body" sz="quarter" idx="34"/>
          </p:nvPr>
        </p:nvSpPr>
        <p:spPr/>
        <p:txBody>
          <a:bodyPr>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cs typeface="Arial"/>
                <a:sym typeface="Arial"/>
              </a:rPr>
              <a:t>[row2_sensitivity_value_formatted]</a:t>
            </a:r>
            <a:endParaRPr kumimoji="0" lang="zh-TW" altLang="en-US"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56" name="Picture Placeholder 55">
            <a:extLst>
              <a:ext uri="{FF2B5EF4-FFF2-40B4-BE49-F238E27FC236}">
                <a16:creationId xmlns:a16="http://schemas.microsoft.com/office/drawing/2014/main" id="{138CCC27-5D38-4B2D-BE6C-C3B86F474CE2}"/>
              </a:ext>
            </a:extLst>
          </p:cNvPr>
          <p:cNvSpPr>
            <a:spLocks noGrp="1"/>
          </p:cNvSpPr>
          <p:nvPr>
            <p:ph type="pic" sz="quarter" idx="35"/>
          </p:nvPr>
        </p:nvSpPr>
        <p:spPr/>
      </p:sp>
      <p:sp>
        <p:nvSpPr>
          <p:cNvPr id="57" name="Text Placeholder 56">
            <a:extLst>
              <a:ext uri="{FF2B5EF4-FFF2-40B4-BE49-F238E27FC236}">
                <a16:creationId xmlns:a16="http://schemas.microsoft.com/office/drawing/2014/main" id="{6578791B-1C15-4A6A-89C4-5639F4B96753}"/>
              </a:ext>
            </a:extLst>
          </p:cNvPr>
          <p:cNvSpPr>
            <a:spLocks noGrp="1"/>
          </p:cNvSpPr>
          <p:nvPr>
            <p:ph type="body" sz="quarter" idx="36"/>
          </p:nvPr>
        </p:nvSpPr>
        <p:spPr/>
        <p:txBody>
          <a:bodyPr>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cs typeface="Arial"/>
                <a:sym typeface="Arial"/>
              </a:rPr>
              <a:t>[row2_performance_gap_impact_cashflow_formatted]</a:t>
            </a:r>
            <a:endParaRPr kumimoji="0" lang="zh-TW" altLang="en-US"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58" name="Text Placeholder 57">
            <a:extLst>
              <a:ext uri="{FF2B5EF4-FFF2-40B4-BE49-F238E27FC236}">
                <a16:creationId xmlns:a16="http://schemas.microsoft.com/office/drawing/2014/main" id="{5C7D0493-601E-4901-820F-2FEABB79E704}"/>
              </a:ext>
            </a:extLst>
          </p:cNvPr>
          <p:cNvSpPr>
            <a:spLocks noGrp="1"/>
          </p:cNvSpPr>
          <p:nvPr>
            <p:ph type="body" sz="quarter" idx="37"/>
          </p:nvPr>
        </p:nvSpPr>
        <p:spPr/>
        <p: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8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[row3_fin_indicator_text_</a:t>
            </a:r>
            <a:r>
              <a:rPr lang="en-US" altLang="zh-TW" sz="1800" kern="0" dirty="0" err="1">
                <a:solidFill>
                  <a:srgbClr val="000000"/>
                </a:solidFill>
                <a:latin typeface="Arial" panose="020B0604020202020204" pitchFamily="34" charset="0"/>
                <a:cs typeface="Arial"/>
                <a:sym typeface="Arial"/>
              </a:rPr>
              <a:t>ch</a:t>
            </a:r>
            <a:r>
              <a:rPr kumimoji="0" lang="en-US" altLang="zh-TW" sz="18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a:t>
            </a:r>
            <a:endParaRPr kumimoji="0" lang="en-US" altLang="zh-TW"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Text Placeholder 58">
            <a:extLst>
              <a:ext uri="{FF2B5EF4-FFF2-40B4-BE49-F238E27FC236}">
                <a16:creationId xmlns:a16="http://schemas.microsoft.com/office/drawing/2014/main" id="{1A5A1610-AB63-4311-AC9D-DB4B755030FD}"/>
              </a:ext>
            </a:extLst>
          </p:cNvPr>
          <p:cNvSpPr>
            <a:spLocks noGrp="1"/>
          </p:cNvSpPr>
          <p:nvPr>
            <p:ph type="body" sz="quarter" idx="38"/>
          </p:nvPr>
        </p:nvSpPr>
        <p:spPr/>
        <p:txBody>
          <a:bodyPr>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cs typeface="Arial"/>
                <a:sym typeface="Arial"/>
              </a:rPr>
              <a:t>[row3_sensitivity_value_formatted]</a:t>
            </a:r>
            <a:endParaRPr kumimoji="0" lang="zh-TW" altLang="en-US"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60" name="Picture Placeholder 59">
            <a:extLst>
              <a:ext uri="{FF2B5EF4-FFF2-40B4-BE49-F238E27FC236}">
                <a16:creationId xmlns:a16="http://schemas.microsoft.com/office/drawing/2014/main" id="{AAD74B3F-09AA-41FA-9801-920D4AA862C8}"/>
              </a:ext>
            </a:extLst>
          </p:cNvPr>
          <p:cNvSpPr>
            <a:spLocks noGrp="1"/>
          </p:cNvSpPr>
          <p:nvPr>
            <p:ph type="pic" sz="quarter" idx="39"/>
          </p:nvPr>
        </p:nvSpPr>
        <p:spPr/>
      </p:sp>
      <p:sp>
        <p:nvSpPr>
          <p:cNvPr id="61" name="Text Placeholder 60">
            <a:extLst>
              <a:ext uri="{FF2B5EF4-FFF2-40B4-BE49-F238E27FC236}">
                <a16:creationId xmlns:a16="http://schemas.microsoft.com/office/drawing/2014/main" id="{11B5F722-9DF2-4F41-9A91-7D176F3CB773}"/>
              </a:ext>
            </a:extLst>
          </p:cNvPr>
          <p:cNvSpPr>
            <a:spLocks noGrp="1"/>
          </p:cNvSpPr>
          <p:nvPr>
            <p:ph type="body" sz="quarter" idx="40"/>
          </p:nvPr>
        </p:nvSpPr>
        <p:spPr/>
        <p:txBody>
          <a:bodyPr>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cs typeface="Arial"/>
                <a:sym typeface="Arial"/>
              </a:rPr>
              <a:t>[row3_performance_gap_impact_cashflow_formatted]</a:t>
            </a:r>
            <a:endParaRPr kumimoji="0" lang="zh-TW" altLang="en-US"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63" name="Text Placeholder 62">
            <a:extLst>
              <a:ext uri="{FF2B5EF4-FFF2-40B4-BE49-F238E27FC236}">
                <a16:creationId xmlns:a16="http://schemas.microsoft.com/office/drawing/2014/main" id="{29838D83-88E2-48BB-9DFE-90CBFF212358}"/>
              </a:ext>
            </a:extLst>
          </p:cNvPr>
          <p:cNvSpPr>
            <a:spLocks noGrp="1"/>
          </p:cNvSpPr>
          <p:nvPr>
            <p:ph type="body" sz="quarter" idx="42"/>
          </p:nvPr>
        </p:nvSpPr>
        <p:spPr/>
        <p:txBody>
          <a:bodyPr>
            <a:noAutofit/>
          </a:body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cs typeface="Arial"/>
                <a:sym typeface="Arial"/>
              </a:rPr>
              <a:t>[row0_trend_name]</a:t>
            </a:r>
            <a:endParaRPr kumimoji="0" lang="zh-TW" altLang="en-US"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64" name="Text Placeholder 63">
            <a:extLst>
              <a:ext uri="{FF2B5EF4-FFF2-40B4-BE49-F238E27FC236}">
                <a16:creationId xmlns:a16="http://schemas.microsoft.com/office/drawing/2014/main" id="{32DC30D7-DBA0-4673-9DDE-D0FD05479D01}"/>
              </a:ext>
            </a:extLst>
          </p:cNvPr>
          <p:cNvSpPr>
            <a:spLocks noGrp="1"/>
          </p:cNvSpPr>
          <p:nvPr>
            <p:ph type="body" sz="quarter" idx="43"/>
          </p:nvPr>
        </p:nvSpPr>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[row2_trend_name]</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65" name="Text Placeholder 64">
            <a:extLst>
              <a:ext uri="{FF2B5EF4-FFF2-40B4-BE49-F238E27FC236}">
                <a16:creationId xmlns:a16="http://schemas.microsoft.com/office/drawing/2014/main" id="{B640C322-1460-4D62-B94F-E88FC89B57E5}"/>
              </a:ext>
            </a:extLst>
          </p:cNvPr>
          <p:cNvSpPr>
            <a:spLocks noGrp="1"/>
          </p:cNvSpPr>
          <p:nvPr>
            <p:ph type="body" sz="quarter" idx="44"/>
          </p:nvPr>
        </p:nvSpPr>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[row3_trend_name]</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47" name="Text Placeholder 46">
            <a:extLst>
              <a:ext uri="{FF2B5EF4-FFF2-40B4-BE49-F238E27FC236}">
                <a16:creationId xmlns:a16="http://schemas.microsoft.com/office/drawing/2014/main" id="{39166D3F-FD3B-4368-B758-EA2813F2662E}"/>
              </a:ext>
            </a:extLst>
          </p:cNvPr>
          <p:cNvSpPr>
            <a:spLocks noGrp="1"/>
          </p:cNvSpPr>
          <p:nvPr>
            <p:ph type="body" sz="quarter" idx="18"/>
          </p:nvPr>
        </p:nvSpPr>
        <p:spPr>
          <a:xfrm>
            <a:off x="1792715" y="2085976"/>
            <a:ext cx="2105219" cy="650588"/>
          </a:xfrm>
          <a:ln>
            <a:noFill/>
          </a:ln>
        </p:spPr>
        <p:txBody>
          <a:bodyPr>
            <a:norm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8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[row0_fin_indicator_text_</a:t>
            </a:r>
            <a:r>
              <a:rPr lang="en-US" altLang="zh-TW" sz="1800" kern="0" dirty="0" err="1">
                <a:solidFill>
                  <a:srgbClr val="000000"/>
                </a:solidFill>
                <a:latin typeface="Arial" panose="020B0604020202020204" pitchFamily="34" charset="0"/>
                <a:cs typeface="Arial"/>
                <a:sym typeface="Arial"/>
              </a:rPr>
              <a:t>ch</a:t>
            </a:r>
            <a:r>
              <a:rPr kumimoji="0" lang="en-US" altLang="zh-TW" sz="18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a:t>
            </a:r>
            <a:endParaRPr kumimoji="0" lang="en-US" altLang="zh-TW" sz="1400" b="0" i="0" u="none" strike="noStrike" kern="0" cap="none" spc="0" normalizeH="0" baseline="0" noProof="0" dirty="0">
              <a:ln>
                <a:noFill/>
              </a:ln>
              <a:solidFill>
                <a:srgbClr val="000000"/>
              </a:solidFill>
              <a:effectLst/>
              <a:uLnTx/>
              <a:uFillTx/>
              <a:latin typeface="Arial"/>
              <a:cs typeface="Arial"/>
              <a:sym typeface="Arial"/>
            </a:endParaRPr>
          </a:p>
        </p:txBody>
      </p:sp>
      <p:grpSp>
        <p:nvGrpSpPr>
          <p:cNvPr id="66" name="Group 65">
            <a:extLst>
              <a:ext uri="{FF2B5EF4-FFF2-40B4-BE49-F238E27FC236}">
                <a16:creationId xmlns:a16="http://schemas.microsoft.com/office/drawing/2014/main" id="{A6722F5E-A41C-40C7-A985-3785F2B89692}"/>
              </a:ext>
            </a:extLst>
          </p:cNvPr>
          <p:cNvGrpSpPr/>
          <p:nvPr/>
        </p:nvGrpSpPr>
        <p:grpSpPr>
          <a:xfrm>
            <a:off x="1240792" y="2132443"/>
            <a:ext cx="595053" cy="594963"/>
            <a:chOff x="4325112" y="2272755"/>
            <a:chExt cx="720108" cy="720000"/>
          </a:xfrm>
          <a:solidFill>
            <a:schemeClr val="tx1"/>
          </a:solidFill>
        </p:grpSpPr>
        <p:sp>
          <p:nvSpPr>
            <p:cNvPr id="67" name="Freeform 22">
              <a:extLst>
                <a:ext uri="{FF2B5EF4-FFF2-40B4-BE49-F238E27FC236}">
                  <a16:creationId xmlns:a16="http://schemas.microsoft.com/office/drawing/2014/main" id="{2665531C-5FC6-46EF-9783-D93CBCDA2FD0}"/>
                </a:ext>
              </a:extLst>
            </p:cNvPr>
            <p:cNvSpPr>
              <a:spLocks noEditPoints="1"/>
            </p:cNvSpPr>
            <p:nvPr/>
          </p:nvSpPr>
          <p:spPr bwMode="auto">
            <a:xfrm>
              <a:off x="4325112" y="2272755"/>
              <a:ext cx="720108" cy="720000"/>
            </a:xfrm>
            <a:custGeom>
              <a:avLst/>
              <a:gdLst>
                <a:gd name="T0" fmla="*/ 0 w 6696"/>
                <a:gd name="T1" fmla="*/ 0 h 6695"/>
                <a:gd name="T2" fmla="*/ 0 w 6696"/>
                <a:gd name="T3" fmla="*/ 6695 h 6695"/>
                <a:gd name="T4" fmla="*/ 6696 w 6696"/>
                <a:gd name="T5" fmla="*/ 6695 h 6695"/>
                <a:gd name="T6" fmla="*/ 6696 w 6696"/>
                <a:gd name="T7" fmla="*/ 0 h 6695"/>
                <a:gd name="T8" fmla="*/ 0 w 6696"/>
                <a:gd name="T9" fmla="*/ 0 h 6695"/>
                <a:gd name="T10" fmla="*/ 6410 w 6696"/>
                <a:gd name="T11" fmla="*/ 6411 h 6695"/>
                <a:gd name="T12" fmla="*/ 284 w 6696"/>
                <a:gd name="T13" fmla="*/ 6411 h 6695"/>
                <a:gd name="T14" fmla="*/ 284 w 6696"/>
                <a:gd name="T15" fmla="*/ 286 h 6695"/>
                <a:gd name="T16" fmla="*/ 6410 w 6696"/>
                <a:gd name="T17" fmla="*/ 286 h 6695"/>
                <a:gd name="T18" fmla="*/ 6410 w 6696"/>
                <a:gd name="T19" fmla="*/ 6411 h 6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96" h="6695">
                  <a:moveTo>
                    <a:pt x="0" y="0"/>
                  </a:moveTo>
                  <a:lnTo>
                    <a:pt x="0" y="6695"/>
                  </a:lnTo>
                  <a:lnTo>
                    <a:pt x="6696" y="6695"/>
                  </a:lnTo>
                  <a:lnTo>
                    <a:pt x="6696" y="0"/>
                  </a:lnTo>
                  <a:lnTo>
                    <a:pt x="0" y="0"/>
                  </a:lnTo>
                  <a:close/>
                  <a:moveTo>
                    <a:pt x="6410" y="6411"/>
                  </a:moveTo>
                  <a:lnTo>
                    <a:pt x="284" y="6411"/>
                  </a:lnTo>
                  <a:lnTo>
                    <a:pt x="284" y="286"/>
                  </a:lnTo>
                  <a:lnTo>
                    <a:pt x="6410" y="286"/>
                  </a:lnTo>
                  <a:lnTo>
                    <a:pt x="6410" y="64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endParaRPr lang="en-US" sz="800"/>
            </a:p>
          </p:txBody>
        </p:sp>
        <p:sp>
          <p:nvSpPr>
            <p:cNvPr id="68" name="Freeform 23">
              <a:extLst>
                <a:ext uri="{FF2B5EF4-FFF2-40B4-BE49-F238E27FC236}">
                  <a16:creationId xmlns:a16="http://schemas.microsoft.com/office/drawing/2014/main" id="{67ED5275-F1D8-4C15-9F74-0C5270CEBF8A}"/>
                </a:ext>
              </a:extLst>
            </p:cNvPr>
            <p:cNvSpPr>
              <a:spLocks noEditPoints="1"/>
            </p:cNvSpPr>
            <p:nvPr/>
          </p:nvSpPr>
          <p:spPr bwMode="auto">
            <a:xfrm>
              <a:off x="4402113" y="2345454"/>
              <a:ext cx="570408" cy="570300"/>
            </a:xfrm>
            <a:custGeom>
              <a:avLst/>
              <a:gdLst>
                <a:gd name="T0" fmla="*/ 2244 w 5304"/>
                <a:gd name="T1" fmla="*/ 3923 h 5303"/>
                <a:gd name="T2" fmla="*/ 2946 w 5304"/>
                <a:gd name="T3" fmla="*/ 4147 h 5303"/>
                <a:gd name="T4" fmla="*/ 3570 w 5304"/>
                <a:gd name="T5" fmla="*/ 4137 h 5303"/>
                <a:gd name="T6" fmla="*/ 3958 w 5304"/>
                <a:gd name="T7" fmla="*/ 4031 h 5303"/>
                <a:gd name="T8" fmla="*/ 4324 w 5304"/>
                <a:gd name="T9" fmla="*/ 3851 h 5303"/>
                <a:gd name="T10" fmla="*/ 4656 w 5304"/>
                <a:gd name="T11" fmla="*/ 3593 h 5303"/>
                <a:gd name="T12" fmla="*/ 4896 w 5304"/>
                <a:gd name="T13" fmla="*/ 3321 h 5303"/>
                <a:gd name="T14" fmla="*/ 5106 w 5304"/>
                <a:gd name="T15" fmla="*/ 2973 h 5303"/>
                <a:gd name="T16" fmla="*/ 5242 w 5304"/>
                <a:gd name="T17" fmla="*/ 2592 h 5303"/>
                <a:gd name="T18" fmla="*/ 5302 w 5304"/>
                <a:gd name="T19" fmla="*/ 2188 h 5303"/>
                <a:gd name="T20" fmla="*/ 5290 w 5304"/>
                <a:gd name="T21" fmla="*/ 1824 h 5303"/>
                <a:gd name="T22" fmla="*/ 5200 w 5304"/>
                <a:gd name="T23" fmla="*/ 1428 h 5303"/>
                <a:gd name="T24" fmla="*/ 5036 w 5304"/>
                <a:gd name="T25" fmla="*/ 1058 h 5303"/>
                <a:gd name="T26" fmla="*/ 4800 w 5304"/>
                <a:gd name="T27" fmla="*/ 724 h 5303"/>
                <a:gd name="T28" fmla="*/ 4540 w 5304"/>
                <a:gd name="T29" fmla="*/ 470 h 5303"/>
                <a:gd name="T30" fmla="*/ 4202 w 5304"/>
                <a:gd name="T31" fmla="*/ 244 h 5303"/>
                <a:gd name="T32" fmla="*/ 3828 w 5304"/>
                <a:gd name="T33" fmla="*/ 88 h 5303"/>
                <a:gd name="T34" fmla="*/ 3428 w 5304"/>
                <a:gd name="T35" fmla="*/ 10 h 5303"/>
                <a:gd name="T36" fmla="*/ 3066 w 5304"/>
                <a:gd name="T37" fmla="*/ 4 h 5303"/>
                <a:gd name="T38" fmla="*/ 2662 w 5304"/>
                <a:gd name="T39" fmla="*/ 74 h 5303"/>
                <a:gd name="T40" fmla="*/ 2284 w 5304"/>
                <a:gd name="T41" fmla="*/ 220 h 5303"/>
                <a:gd name="T42" fmla="*/ 1940 w 5304"/>
                <a:gd name="T43" fmla="*/ 438 h 5303"/>
                <a:gd name="T44" fmla="*/ 1676 w 5304"/>
                <a:gd name="T45" fmla="*/ 684 h 5303"/>
                <a:gd name="T46" fmla="*/ 1432 w 5304"/>
                <a:gd name="T47" fmla="*/ 1014 h 5303"/>
                <a:gd name="T48" fmla="*/ 1258 w 5304"/>
                <a:gd name="T49" fmla="*/ 1380 h 5303"/>
                <a:gd name="T50" fmla="*/ 1160 w 5304"/>
                <a:gd name="T51" fmla="*/ 1774 h 5303"/>
                <a:gd name="T52" fmla="*/ 1138 w 5304"/>
                <a:gd name="T53" fmla="*/ 2178 h 5303"/>
                <a:gd name="T54" fmla="*/ 1304 w 5304"/>
                <a:gd name="T55" fmla="*/ 2901 h 5303"/>
                <a:gd name="T56" fmla="*/ 0 w 5304"/>
                <a:gd name="T57" fmla="*/ 5101 h 5303"/>
                <a:gd name="T58" fmla="*/ 2842 w 5304"/>
                <a:gd name="T59" fmla="*/ 2963 h 5303"/>
                <a:gd name="T60" fmla="*/ 3016 w 5304"/>
                <a:gd name="T61" fmla="*/ 3081 h 5303"/>
                <a:gd name="T62" fmla="*/ 3220 w 5304"/>
                <a:gd name="T63" fmla="*/ 3123 h 5303"/>
                <a:gd name="T64" fmla="*/ 3352 w 5304"/>
                <a:gd name="T65" fmla="*/ 3107 h 5303"/>
                <a:gd name="T66" fmla="*/ 3540 w 5304"/>
                <a:gd name="T67" fmla="*/ 3015 h 5303"/>
                <a:gd name="T68" fmla="*/ 4492 w 5304"/>
                <a:gd name="T69" fmla="*/ 3353 h 5303"/>
                <a:gd name="T70" fmla="*/ 3978 w 5304"/>
                <a:gd name="T71" fmla="*/ 3713 h 5303"/>
                <a:gd name="T72" fmla="*/ 3308 w 5304"/>
                <a:gd name="T73" fmla="*/ 3877 h 5303"/>
                <a:gd name="T74" fmla="*/ 2626 w 5304"/>
                <a:gd name="T75" fmla="*/ 3779 h 5303"/>
                <a:gd name="T76" fmla="*/ 2016 w 5304"/>
                <a:gd name="T77" fmla="*/ 3417 h 5303"/>
                <a:gd name="T78" fmla="*/ 2224 w 5304"/>
                <a:gd name="T79" fmla="*/ 586 h 5303"/>
                <a:gd name="T80" fmla="*/ 2868 w 5304"/>
                <a:gd name="T81" fmla="*/ 320 h 5303"/>
                <a:gd name="T82" fmla="*/ 3488 w 5304"/>
                <a:gd name="T83" fmla="*/ 304 h 5303"/>
                <a:gd name="T84" fmla="*/ 4144 w 5304"/>
                <a:gd name="T85" fmla="*/ 538 h 5303"/>
                <a:gd name="T86" fmla="*/ 4612 w 5304"/>
                <a:gd name="T87" fmla="*/ 944 h 5303"/>
                <a:gd name="T88" fmla="*/ 4942 w 5304"/>
                <a:gd name="T89" fmla="*/ 1560 h 5303"/>
                <a:gd name="T90" fmla="*/ 5018 w 5304"/>
                <a:gd name="T91" fmla="*/ 2142 h 5303"/>
                <a:gd name="T92" fmla="*/ 4942 w 5304"/>
                <a:gd name="T93" fmla="*/ 2606 h 5303"/>
                <a:gd name="T94" fmla="*/ 3740 w 5304"/>
                <a:gd name="T95" fmla="*/ 2634 h 5303"/>
                <a:gd name="T96" fmla="*/ 3606 w 5304"/>
                <a:gd name="T97" fmla="*/ 2624 h 5303"/>
                <a:gd name="T98" fmla="*/ 3468 w 5304"/>
                <a:gd name="T99" fmla="*/ 2689 h 5303"/>
                <a:gd name="T100" fmla="*/ 3292 w 5304"/>
                <a:gd name="T101" fmla="*/ 2825 h 5303"/>
                <a:gd name="T102" fmla="*/ 3106 w 5304"/>
                <a:gd name="T103" fmla="*/ 2807 h 5303"/>
                <a:gd name="T104" fmla="*/ 2942 w 5304"/>
                <a:gd name="T105" fmla="*/ 2666 h 5303"/>
                <a:gd name="T106" fmla="*/ 2798 w 5304"/>
                <a:gd name="T107" fmla="*/ 2620 h 5303"/>
                <a:gd name="T108" fmla="*/ 1634 w 5304"/>
                <a:gd name="T109" fmla="*/ 2927 h 5303"/>
                <a:gd name="T110" fmla="*/ 1470 w 5304"/>
                <a:gd name="T111" fmla="*/ 2494 h 5303"/>
                <a:gd name="T112" fmla="*/ 1422 w 5304"/>
                <a:gd name="T113" fmla="*/ 2084 h 5303"/>
                <a:gd name="T114" fmla="*/ 1558 w 5304"/>
                <a:gd name="T115" fmla="*/ 1394 h 5303"/>
                <a:gd name="T116" fmla="*/ 1950 w 5304"/>
                <a:gd name="T117" fmla="*/ 812 h 5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04" h="5303">
                  <a:moveTo>
                    <a:pt x="202" y="5303"/>
                  </a:moveTo>
                  <a:lnTo>
                    <a:pt x="1852" y="3653"/>
                  </a:lnTo>
                  <a:lnTo>
                    <a:pt x="1852" y="3653"/>
                  </a:lnTo>
                  <a:lnTo>
                    <a:pt x="1926" y="3715"/>
                  </a:lnTo>
                  <a:lnTo>
                    <a:pt x="2002" y="3773"/>
                  </a:lnTo>
                  <a:lnTo>
                    <a:pt x="2082" y="3827"/>
                  </a:lnTo>
                  <a:lnTo>
                    <a:pt x="2162" y="3877"/>
                  </a:lnTo>
                  <a:lnTo>
                    <a:pt x="2244" y="3923"/>
                  </a:lnTo>
                  <a:lnTo>
                    <a:pt x="2328" y="3965"/>
                  </a:lnTo>
                  <a:lnTo>
                    <a:pt x="2414" y="4003"/>
                  </a:lnTo>
                  <a:lnTo>
                    <a:pt x="2500" y="4037"/>
                  </a:lnTo>
                  <a:lnTo>
                    <a:pt x="2588" y="4067"/>
                  </a:lnTo>
                  <a:lnTo>
                    <a:pt x="2676" y="4093"/>
                  </a:lnTo>
                  <a:lnTo>
                    <a:pt x="2766" y="4115"/>
                  </a:lnTo>
                  <a:lnTo>
                    <a:pt x="2856" y="4133"/>
                  </a:lnTo>
                  <a:lnTo>
                    <a:pt x="2946" y="4147"/>
                  </a:lnTo>
                  <a:lnTo>
                    <a:pt x="3038" y="4157"/>
                  </a:lnTo>
                  <a:lnTo>
                    <a:pt x="3130" y="4163"/>
                  </a:lnTo>
                  <a:lnTo>
                    <a:pt x="3220" y="4165"/>
                  </a:lnTo>
                  <a:lnTo>
                    <a:pt x="3220" y="4165"/>
                  </a:lnTo>
                  <a:lnTo>
                    <a:pt x="3320" y="4163"/>
                  </a:lnTo>
                  <a:lnTo>
                    <a:pt x="3420" y="4155"/>
                  </a:lnTo>
                  <a:lnTo>
                    <a:pt x="3520" y="4143"/>
                  </a:lnTo>
                  <a:lnTo>
                    <a:pt x="3570" y="4137"/>
                  </a:lnTo>
                  <a:lnTo>
                    <a:pt x="3620" y="4127"/>
                  </a:lnTo>
                  <a:lnTo>
                    <a:pt x="3668" y="4117"/>
                  </a:lnTo>
                  <a:lnTo>
                    <a:pt x="3718" y="4105"/>
                  </a:lnTo>
                  <a:lnTo>
                    <a:pt x="3766" y="4093"/>
                  </a:lnTo>
                  <a:lnTo>
                    <a:pt x="3814" y="4079"/>
                  </a:lnTo>
                  <a:lnTo>
                    <a:pt x="3862" y="4065"/>
                  </a:lnTo>
                  <a:lnTo>
                    <a:pt x="3910" y="4049"/>
                  </a:lnTo>
                  <a:lnTo>
                    <a:pt x="3958" y="4031"/>
                  </a:lnTo>
                  <a:lnTo>
                    <a:pt x="4006" y="4013"/>
                  </a:lnTo>
                  <a:lnTo>
                    <a:pt x="4052" y="3993"/>
                  </a:lnTo>
                  <a:lnTo>
                    <a:pt x="4098" y="3973"/>
                  </a:lnTo>
                  <a:lnTo>
                    <a:pt x="4144" y="3951"/>
                  </a:lnTo>
                  <a:lnTo>
                    <a:pt x="4190" y="3927"/>
                  </a:lnTo>
                  <a:lnTo>
                    <a:pt x="4236" y="3903"/>
                  </a:lnTo>
                  <a:lnTo>
                    <a:pt x="4280" y="3877"/>
                  </a:lnTo>
                  <a:lnTo>
                    <a:pt x="4324" y="3851"/>
                  </a:lnTo>
                  <a:lnTo>
                    <a:pt x="4368" y="3823"/>
                  </a:lnTo>
                  <a:lnTo>
                    <a:pt x="4410" y="3793"/>
                  </a:lnTo>
                  <a:lnTo>
                    <a:pt x="4454" y="3763"/>
                  </a:lnTo>
                  <a:lnTo>
                    <a:pt x="4496" y="3731"/>
                  </a:lnTo>
                  <a:lnTo>
                    <a:pt x="4536" y="3699"/>
                  </a:lnTo>
                  <a:lnTo>
                    <a:pt x="4576" y="3665"/>
                  </a:lnTo>
                  <a:lnTo>
                    <a:pt x="4616" y="3629"/>
                  </a:lnTo>
                  <a:lnTo>
                    <a:pt x="4656" y="3593"/>
                  </a:lnTo>
                  <a:lnTo>
                    <a:pt x="4694" y="3555"/>
                  </a:lnTo>
                  <a:lnTo>
                    <a:pt x="4694" y="3555"/>
                  </a:lnTo>
                  <a:lnTo>
                    <a:pt x="4730" y="3519"/>
                  </a:lnTo>
                  <a:lnTo>
                    <a:pt x="4766" y="3481"/>
                  </a:lnTo>
                  <a:lnTo>
                    <a:pt x="4800" y="3441"/>
                  </a:lnTo>
                  <a:lnTo>
                    <a:pt x="4834" y="3403"/>
                  </a:lnTo>
                  <a:lnTo>
                    <a:pt x="4866" y="3363"/>
                  </a:lnTo>
                  <a:lnTo>
                    <a:pt x="4896" y="3321"/>
                  </a:lnTo>
                  <a:lnTo>
                    <a:pt x="4928" y="3279"/>
                  </a:lnTo>
                  <a:lnTo>
                    <a:pt x="4956" y="3237"/>
                  </a:lnTo>
                  <a:lnTo>
                    <a:pt x="4984" y="3195"/>
                  </a:lnTo>
                  <a:lnTo>
                    <a:pt x="5010" y="3151"/>
                  </a:lnTo>
                  <a:lnTo>
                    <a:pt x="5036" y="3107"/>
                  </a:lnTo>
                  <a:lnTo>
                    <a:pt x="5060" y="3063"/>
                  </a:lnTo>
                  <a:lnTo>
                    <a:pt x="5084" y="3019"/>
                  </a:lnTo>
                  <a:lnTo>
                    <a:pt x="5106" y="2973"/>
                  </a:lnTo>
                  <a:lnTo>
                    <a:pt x="5128" y="2927"/>
                  </a:lnTo>
                  <a:lnTo>
                    <a:pt x="5148" y="2881"/>
                  </a:lnTo>
                  <a:lnTo>
                    <a:pt x="5166" y="2833"/>
                  </a:lnTo>
                  <a:lnTo>
                    <a:pt x="5184" y="2785"/>
                  </a:lnTo>
                  <a:lnTo>
                    <a:pt x="5200" y="2737"/>
                  </a:lnTo>
                  <a:lnTo>
                    <a:pt x="5216" y="2689"/>
                  </a:lnTo>
                  <a:lnTo>
                    <a:pt x="5230" y="2642"/>
                  </a:lnTo>
                  <a:lnTo>
                    <a:pt x="5242" y="2592"/>
                  </a:lnTo>
                  <a:lnTo>
                    <a:pt x="5254" y="2542"/>
                  </a:lnTo>
                  <a:lnTo>
                    <a:pt x="5264" y="2492"/>
                  </a:lnTo>
                  <a:lnTo>
                    <a:pt x="5274" y="2442"/>
                  </a:lnTo>
                  <a:lnTo>
                    <a:pt x="5282" y="2392"/>
                  </a:lnTo>
                  <a:lnTo>
                    <a:pt x="5290" y="2342"/>
                  </a:lnTo>
                  <a:lnTo>
                    <a:pt x="5294" y="2290"/>
                  </a:lnTo>
                  <a:lnTo>
                    <a:pt x="5300" y="2238"/>
                  </a:lnTo>
                  <a:lnTo>
                    <a:pt x="5302" y="2188"/>
                  </a:lnTo>
                  <a:lnTo>
                    <a:pt x="5304" y="2136"/>
                  </a:lnTo>
                  <a:lnTo>
                    <a:pt x="5304" y="2084"/>
                  </a:lnTo>
                  <a:lnTo>
                    <a:pt x="5304" y="2084"/>
                  </a:lnTo>
                  <a:lnTo>
                    <a:pt x="5304" y="2032"/>
                  </a:lnTo>
                  <a:lnTo>
                    <a:pt x="5302" y="1980"/>
                  </a:lnTo>
                  <a:lnTo>
                    <a:pt x="5300" y="1928"/>
                  </a:lnTo>
                  <a:lnTo>
                    <a:pt x="5294" y="1876"/>
                  </a:lnTo>
                  <a:lnTo>
                    <a:pt x="5290" y="1824"/>
                  </a:lnTo>
                  <a:lnTo>
                    <a:pt x="5282" y="1774"/>
                  </a:lnTo>
                  <a:lnTo>
                    <a:pt x="5274" y="1724"/>
                  </a:lnTo>
                  <a:lnTo>
                    <a:pt x="5264" y="1674"/>
                  </a:lnTo>
                  <a:lnTo>
                    <a:pt x="5254" y="1624"/>
                  </a:lnTo>
                  <a:lnTo>
                    <a:pt x="5242" y="1574"/>
                  </a:lnTo>
                  <a:lnTo>
                    <a:pt x="5230" y="1524"/>
                  </a:lnTo>
                  <a:lnTo>
                    <a:pt x="5216" y="1476"/>
                  </a:lnTo>
                  <a:lnTo>
                    <a:pt x="5200" y="1428"/>
                  </a:lnTo>
                  <a:lnTo>
                    <a:pt x="5184" y="1380"/>
                  </a:lnTo>
                  <a:lnTo>
                    <a:pt x="5166" y="1332"/>
                  </a:lnTo>
                  <a:lnTo>
                    <a:pt x="5148" y="1286"/>
                  </a:lnTo>
                  <a:lnTo>
                    <a:pt x="5128" y="1238"/>
                  </a:lnTo>
                  <a:lnTo>
                    <a:pt x="5106" y="1192"/>
                  </a:lnTo>
                  <a:lnTo>
                    <a:pt x="5084" y="1146"/>
                  </a:lnTo>
                  <a:lnTo>
                    <a:pt x="5060" y="1102"/>
                  </a:lnTo>
                  <a:lnTo>
                    <a:pt x="5036" y="1058"/>
                  </a:lnTo>
                  <a:lnTo>
                    <a:pt x="5010" y="1014"/>
                  </a:lnTo>
                  <a:lnTo>
                    <a:pt x="4984" y="970"/>
                  </a:lnTo>
                  <a:lnTo>
                    <a:pt x="4956" y="928"/>
                  </a:lnTo>
                  <a:lnTo>
                    <a:pt x="4928" y="886"/>
                  </a:lnTo>
                  <a:lnTo>
                    <a:pt x="4896" y="844"/>
                  </a:lnTo>
                  <a:lnTo>
                    <a:pt x="4866" y="804"/>
                  </a:lnTo>
                  <a:lnTo>
                    <a:pt x="4834" y="762"/>
                  </a:lnTo>
                  <a:lnTo>
                    <a:pt x="4800" y="724"/>
                  </a:lnTo>
                  <a:lnTo>
                    <a:pt x="4766" y="684"/>
                  </a:lnTo>
                  <a:lnTo>
                    <a:pt x="4730" y="646"/>
                  </a:lnTo>
                  <a:lnTo>
                    <a:pt x="4694" y="610"/>
                  </a:lnTo>
                  <a:lnTo>
                    <a:pt x="4694" y="610"/>
                  </a:lnTo>
                  <a:lnTo>
                    <a:pt x="4658" y="574"/>
                  </a:lnTo>
                  <a:lnTo>
                    <a:pt x="4620" y="538"/>
                  </a:lnTo>
                  <a:lnTo>
                    <a:pt x="4580" y="504"/>
                  </a:lnTo>
                  <a:lnTo>
                    <a:pt x="4540" y="470"/>
                  </a:lnTo>
                  <a:lnTo>
                    <a:pt x="4500" y="438"/>
                  </a:lnTo>
                  <a:lnTo>
                    <a:pt x="4460" y="406"/>
                  </a:lnTo>
                  <a:lnTo>
                    <a:pt x="4418" y="376"/>
                  </a:lnTo>
                  <a:lnTo>
                    <a:pt x="4376" y="348"/>
                  </a:lnTo>
                  <a:lnTo>
                    <a:pt x="4334" y="320"/>
                  </a:lnTo>
                  <a:lnTo>
                    <a:pt x="4290" y="294"/>
                  </a:lnTo>
                  <a:lnTo>
                    <a:pt x="4246" y="268"/>
                  </a:lnTo>
                  <a:lnTo>
                    <a:pt x="4202" y="244"/>
                  </a:lnTo>
                  <a:lnTo>
                    <a:pt x="4156" y="220"/>
                  </a:lnTo>
                  <a:lnTo>
                    <a:pt x="4112" y="198"/>
                  </a:lnTo>
                  <a:lnTo>
                    <a:pt x="4066" y="176"/>
                  </a:lnTo>
                  <a:lnTo>
                    <a:pt x="4018" y="156"/>
                  </a:lnTo>
                  <a:lnTo>
                    <a:pt x="3972" y="138"/>
                  </a:lnTo>
                  <a:lnTo>
                    <a:pt x="3924" y="120"/>
                  </a:lnTo>
                  <a:lnTo>
                    <a:pt x="3876" y="104"/>
                  </a:lnTo>
                  <a:lnTo>
                    <a:pt x="3828" y="88"/>
                  </a:lnTo>
                  <a:lnTo>
                    <a:pt x="3780" y="74"/>
                  </a:lnTo>
                  <a:lnTo>
                    <a:pt x="3730" y="62"/>
                  </a:lnTo>
                  <a:lnTo>
                    <a:pt x="3680" y="50"/>
                  </a:lnTo>
                  <a:lnTo>
                    <a:pt x="3630" y="40"/>
                  </a:lnTo>
                  <a:lnTo>
                    <a:pt x="3580" y="30"/>
                  </a:lnTo>
                  <a:lnTo>
                    <a:pt x="3530" y="22"/>
                  </a:lnTo>
                  <a:lnTo>
                    <a:pt x="3478" y="14"/>
                  </a:lnTo>
                  <a:lnTo>
                    <a:pt x="3428" y="10"/>
                  </a:lnTo>
                  <a:lnTo>
                    <a:pt x="3376" y="4"/>
                  </a:lnTo>
                  <a:lnTo>
                    <a:pt x="3324" y="2"/>
                  </a:lnTo>
                  <a:lnTo>
                    <a:pt x="3272" y="0"/>
                  </a:lnTo>
                  <a:lnTo>
                    <a:pt x="3220" y="0"/>
                  </a:lnTo>
                  <a:lnTo>
                    <a:pt x="3220" y="0"/>
                  </a:lnTo>
                  <a:lnTo>
                    <a:pt x="3168" y="0"/>
                  </a:lnTo>
                  <a:lnTo>
                    <a:pt x="3116" y="2"/>
                  </a:lnTo>
                  <a:lnTo>
                    <a:pt x="3066" y="4"/>
                  </a:lnTo>
                  <a:lnTo>
                    <a:pt x="3014" y="10"/>
                  </a:lnTo>
                  <a:lnTo>
                    <a:pt x="2962" y="14"/>
                  </a:lnTo>
                  <a:lnTo>
                    <a:pt x="2912" y="22"/>
                  </a:lnTo>
                  <a:lnTo>
                    <a:pt x="2862" y="30"/>
                  </a:lnTo>
                  <a:lnTo>
                    <a:pt x="2812" y="40"/>
                  </a:lnTo>
                  <a:lnTo>
                    <a:pt x="2762" y="50"/>
                  </a:lnTo>
                  <a:lnTo>
                    <a:pt x="2712" y="62"/>
                  </a:lnTo>
                  <a:lnTo>
                    <a:pt x="2662" y="74"/>
                  </a:lnTo>
                  <a:lnTo>
                    <a:pt x="2614" y="88"/>
                  </a:lnTo>
                  <a:lnTo>
                    <a:pt x="2566" y="104"/>
                  </a:lnTo>
                  <a:lnTo>
                    <a:pt x="2518" y="120"/>
                  </a:lnTo>
                  <a:lnTo>
                    <a:pt x="2470" y="138"/>
                  </a:lnTo>
                  <a:lnTo>
                    <a:pt x="2422" y="156"/>
                  </a:lnTo>
                  <a:lnTo>
                    <a:pt x="2376" y="176"/>
                  </a:lnTo>
                  <a:lnTo>
                    <a:pt x="2330" y="198"/>
                  </a:lnTo>
                  <a:lnTo>
                    <a:pt x="2284" y="220"/>
                  </a:lnTo>
                  <a:lnTo>
                    <a:pt x="2240" y="244"/>
                  </a:lnTo>
                  <a:lnTo>
                    <a:pt x="2196" y="268"/>
                  </a:lnTo>
                  <a:lnTo>
                    <a:pt x="2152" y="294"/>
                  </a:lnTo>
                  <a:lnTo>
                    <a:pt x="2108" y="320"/>
                  </a:lnTo>
                  <a:lnTo>
                    <a:pt x="2066" y="348"/>
                  </a:lnTo>
                  <a:lnTo>
                    <a:pt x="2024" y="376"/>
                  </a:lnTo>
                  <a:lnTo>
                    <a:pt x="1982" y="406"/>
                  </a:lnTo>
                  <a:lnTo>
                    <a:pt x="1940" y="438"/>
                  </a:lnTo>
                  <a:lnTo>
                    <a:pt x="1900" y="470"/>
                  </a:lnTo>
                  <a:lnTo>
                    <a:pt x="1862" y="504"/>
                  </a:lnTo>
                  <a:lnTo>
                    <a:pt x="1822" y="538"/>
                  </a:lnTo>
                  <a:lnTo>
                    <a:pt x="1784" y="574"/>
                  </a:lnTo>
                  <a:lnTo>
                    <a:pt x="1748" y="610"/>
                  </a:lnTo>
                  <a:lnTo>
                    <a:pt x="1748" y="610"/>
                  </a:lnTo>
                  <a:lnTo>
                    <a:pt x="1710" y="646"/>
                  </a:lnTo>
                  <a:lnTo>
                    <a:pt x="1676" y="684"/>
                  </a:lnTo>
                  <a:lnTo>
                    <a:pt x="1642" y="724"/>
                  </a:lnTo>
                  <a:lnTo>
                    <a:pt x="1608" y="762"/>
                  </a:lnTo>
                  <a:lnTo>
                    <a:pt x="1576" y="804"/>
                  </a:lnTo>
                  <a:lnTo>
                    <a:pt x="1544" y="844"/>
                  </a:lnTo>
                  <a:lnTo>
                    <a:pt x="1514" y="886"/>
                  </a:lnTo>
                  <a:lnTo>
                    <a:pt x="1486" y="928"/>
                  </a:lnTo>
                  <a:lnTo>
                    <a:pt x="1458" y="970"/>
                  </a:lnTo>
                  <a:lnTo>
                    <a:pt x="1432" y="1014"/>
                  </a:lnTo>
                  <a:lnTo>
                    <a:pt x="1406" y="1058"/>
                  </a:lnTo>
                  <a:lnTo>
                    <a:pt x="1382" y="1102"/>
                  </a:lnTo>
                  <a:lnTo>
                    <a:pt x="1358" y="1146"/>
                  </a:lnTo>
                  <a:lnTo>
                    <a:pt x="1336" y="1192"/>
                  </a:lnTo>
                  <a:lnTo>
                    <a:pt x="1314" y="1238"/>
                  </a:lnTo>
                  <a:lnTo>
                    <a:pt x="1294" y="1286"/>
                  </a:lnTo>
                  <a:lnTo>
                    <a:pt x="1276" y="1332"/>
                  </a:lnTo>
                  <a:lnTo>
                    <a:pt x="1258" y="1380"/>
                  </a:lnTo>
                  <a:lnTo>
                    <a:pt x="1242" y="1428"/>
                  </a:lnTo>
                  <a:lnTo>
                    <a:pt x="1226" y="1476"/>
                  </a:lnTo>
                  <a:lnTo>
                    <a:pt x="1212" y="1524"/>
                  </a:lnTo>
                  <a:lnTo>
                    <a:pt x="1200" y="1574"/>
                  </a:lnTo>
                  <a:lnTo>
                    <a:pt x="1188" y="1624"/>
                  </a:lnTo>
                  <a:lnTo>
                    <a:pt x="1176" y="1674"/>
                  </a:lnTo>
                  <a:lnTo>
                    <a:pt x="1168" y="1724"/>
                  </a:lnTo>
                  <a:lnTo>
                    <a:pt x="1160" y="1774"/>
                  </a:lnTo>
                  <a:lnTo>
                    <a:pt x="1152" y="1824"/>
                  </a:lnTo>
                  <a:lnTo>
                    <a:pt x="1146" y="1876"/>
                  </a:lnTo>
                  <a:lnTo>
                    <a:pt x="1142" y="1928"/>
                  </a:lnTo>
                  <a:lnTo>
                    <a:pt x="1140" y="1980"/>
                  </a:lnTo>
                  <a:lnTo>
                    <a:pt x="1138" y="2032"/>
                  </a:lnTo>
                  <a:lnTo>
                    <a:pt x="1136" y="2084"/>
                  </a:lnTo>
                  <a:lnTo>
                    <a:pt x="1136" y="2084"/>
                  </a:lnTo>
                  <a:lnTo>
                    <a:pt x="1138" y="2178"/>
                  </a:lnTo>
                  <a:lnTo>
                    <a:pt x="1146" y="2272"/>
                  </a:lnTo>
                  <a:lnTo>
                    <a:pt x="1156" y="2366"/>
                  </a:lnTo>
                  <a:lnTo>
                    <a:pt x="1170" y="2458"/>
                  </a:lnTo>
                  <a:lnTo>
                    <a:pt x="1188" y="2550"/>
                  </a:lnTo>
                  <a:lnTo>
                    <a:pt x="1212" y="2640"/>
                  </a:lnTo>
                  <a:lnTo>
                    <a:pt x="1238" y="2727"/>
                  </a:lnTo>
                  <a:lnTo>
                    <a:pt x="1268" y="2815"/>
                  </a:lnTo>
                  <a:lnTo>
                    <a:pt x="1304" y="2901"/>
                  </a:lnTo>
                  <a:lnTo>
                    <a:pt x="1342" y="2985"/>
                  </a:lnTo>
                  <a:lnTo>
                    <a:pt x="1384" y="3067"/>
                  </a:lnTo>
                  <a:lnTo>
                    <a:pt x="1430" y="3149"/>
                  </a:lnTo>
                  <a:lnTo>
                    <a:pt x="1480" y="3227"/>
                  </a:lnTo>
                  <a:lnTo>
                    <a:pt x="1532" y="3305"/>
                  </a:lnTo>
                  <a:lnTo>
                    <a:pt x="1590" y="3379"/>
                  </a:lnTo>
                  <a:lnTo>
                    <a:pt x="1650" y="3451"/>
                  </a:lnTo>
                  <a:lnTo>
                    <a:pt x="0" y="5101"/>
                  </a:lnTo>
                  <a:lnTo>
                    <a:pt x="202" y="5303"/>
                  </a:lnTo>
                  <a:close/>
                  <a:moveTo>
                    <a:pt x="1950" y="3353"/>
                  </a:moveTo>
                  <a:lnTo>
                    <a:pt x="1950" y="3353"/>
                  </a:lnTo>
                  <a:lnTo>
                    <a:pt x="1888" y="3291"/>
                  </a:lnTo>
                  <a:lnTo>
                    <a:pt x="1832" y="3223"/>
                  </a:lnTo>
                  <a:lnTo>
                    <a:pt x="2788" y="2907"/>
                  </a:lnTo>
                  <a:lnTo>
                    <a:pt x="2842" y="2963"/>
                  </a:lnTo>
                  <a:lnTo>
                    <a:pt x="2842" y="2963"/>
                  </a:lnTo>
                  <a:lnTo>
                    <a:pt x="2862" y="2981"/>
                  </a:lnTo>
                  <a:lnTo>
                    <a:pt x="2882" y="2999"/>
                  </a:lnTo>
                  <a:lnTo>
                    <a:pt x="2902" y="3015"/>
                  </a:lnTo>
                  <a:lnTo>
                    <a:pt x="2924" y="3031"/>
                  </a:lnTo>
                  <a:lnTo>
                    <a:pt x="2946" y="3045"/>
                  </a:lnTo>
                  <a:lnTo>
                    <a:pt x="2968" y="3059"/>
                  </a:lnTo>
                  <a:lnTo>
                    <a:pt x="2992" y="3071"/>
                  </a:lnTo>
                  <a:lnTo>
                    <a:pt x="3016" y="3081"/>
                  </a:lnTo>
                  <a:lnTo>
                    <a:pt x="3040" y="3091"/>
                  </a:lnTo>
                  <a:lnTo>
                    <a:pt x="3064" y="3099"/>
                  </a:lnTo>
                  <a:lnTo>
                    <a:pt x="3090" y="3107"/>
                  </a:lnTo>
                  <a:lnTo>
                    <a:pt x="3116" y="3111"/>
                  </a:lnTo>
                  <a:lnTo>
                    <a:pt x="3142" y="3117"/>
                  </a:lnTo>
                  <a:lnTo>
                    <a:pt x="3168" y="3119"/>
                  </a:lnTo>
                  <a:lnTo>
                    <a:pt x="3194" y="3121"/>
                  </a:lnTo>
                  <a:lnTo>
                    <a:pt x="3220" y="3123"/>
                  </a:lnTo>
                  <a:lnTo>
                    <a:pt x="3220" y="3123"/>
                  </a:lnTo>
                  <a:lnTo>
                    <a:pt x="3220" y="3123"/>
                  </a:lnTo>
                  <a:lnTo>
                    <a:pt x="3220" y="3123"/>
                  </a:lnTo>
                  <a:lnTo>
                    <a:pt x="3248" y="3121"/>
                  </a:lnTo>
                  <a:lnTo>
                    <a:pt x="3274" y="3119"/>
                  </a:lnTo>
                  <a:lnTo>
                    <a:pt x="3300" y="3117"/>
                  </a:lnTo>
                  <a:lnTo>
                    <a:pt x="3326" y="3111"/>
                  </a:lnTo>
                  <a:lnTo>
                    <a:pt x="3352" y="3107"/>
                  </a:lnTo>
                  <a:lnTo>
                    <a:pt x="3378" y="3099"/>
                  </a:lnTo>
                  <a:lnTo>
                    <a:pt x="3402" y="3091"/>
                  </a:lnTo>
                  <a:lnTo>
                    <a:pt x="3426" y="3081"/>
                  </a:lnTo>
                  <a:lnTo>
                    <a:pt x="3450" y="3071"/>
                  </a:lnTo>
                  <a:lnTo>
                    <a:pt x="3474" y="3059"/>
                  </a:lnTo>
                  <a:lnTo>
                    <a:pt x="3496" y="3045"/>
                  </a:lnTo>
                  <a:lnTo>
                    <a:pt x="3518" y="3031"/>
                  </a:lnTo>
                  <a:lnTo>
                    <a:pt x="3540" y="3015"/>
                  </a:lnTo>
                  <a:lnTo>
                    <a:pt x="3560" y="2999"/>
                  </a:lnTo>
                  <a:lnTo>
                    <a:pt x="3580" y="2981"/>
                  </a:lnTo>
                  <a:lnTo>
                    <a:pt x="3600" y="2963"/>
                  </a:lnTo>
                  <a:lnTo>
                    <a:pt x="3654" y="2907"/>
                  </a:lnTo>
                  <a:lnTo>
                    <a:pt x="4610" y="3223"/>
                  </a:lnTo>
                  <a:lnTo>
                    <a:pt x="4610" y="3223"/>
                  </a:lnTo>
                  <a:lnTo>
                    <a:pt x="4554" y="3291"/>
                  </a:lnTo>
                  <a:lnTo>
                    <a:pt x="4492" y="3353"/>
                  </a:lnTo>
                  <a:lnTo>
                    <a:pt x="4492" y="3353"/>
                  </a:lnTo>
                  <a:lnTo>
                    <a:pt x="4426" y="3417"/>
                  </a:lnTo>
                  <a:lnTo>
                    <a:pt x="4356" y="3477"/>
                  </a:lnTo>
                  <a:lnTo>
                    <a:pt x="4284" y="3533"/>
                  </a:lnTo>
                  <a:lnTo>
                    <a:pt x="4210" y="3583"/>
                  </a:lnTo>
                  <a:lnTo>
                    <a:pt x="4136" y="3631"/>
                  </a:lnTo>
                  <a:lnTo>
                    <a:pt x="4058" y="3675"/>
                  </a:lnTo>
                  <a:lnTo>
                    <a:pt x="3978" y="3713"/>
                  </a:lnTo>
                  <a:lnTo>
                    <a:pt x="3898" y="3749"/>
                  </a:lnTo>
                  <a:lnTo>
                    <a:pt x="3816" y="3779"/>
                  </a:lnTo>
                  <a:lnTo>
                    <a:pt x="3734" y="3805"/>
                  </a:lnTo>
                  <a:lnTo>
                    <a:pt x="3650" y="3829"/>
                  </a:lnTo>
                  <a:lnTo>
                    <a:pt x="3564" y="3847"/>
                  </a:lnTo>
                  <a:lnTo>
                    <a:pt x="3480" y="3861"/>
                  </a:lnTo>
                  <a:lnTo>
                    <a:pt x="3394" y="3871"/>
                  </a:lnTo>
                  <a:lnTo>
                    <a:pt x="3308" y="3877"/>
                  </a:lnTo>
                  <a:lnTo>
                    <a:pt x="3220" y="3879"/>
                  </a:lnTo>
                  <a:lnTo>
                    <a:pt x="3134" y="3877"/>
                  </a:lnTo>
                  <a:lnTo>
                    <a:pt x="3048" y="3871"/>
                  </a:lnTo>
                  <a:lnTo>
                    <a:pt x="2962" y="3861"/>
                  </a:lnTo>
                  <a:lnTo>
                    <a:pt x="2878" y="3847"/>
                  </a:lnTo>
                  <a:lnTo>
                    <a:pt x="2792" y="3829"/>
                  </a:lnTo>
                  <a:lnTo>
                    <a:pt x="2708" y="3805"/>
                  </a:lnTo>
                  <a:lnTo>
                    <a:pt x="2626" y="3779"/>
                  </a:lnTo>
                  <a:lnTo>
                    <a:pt x="2544" y="3749"/>
                  </a:lnTo>
                  <a:lnTo>
                    <a:pt x="2464" y="3713"/>
                  </a:lnTo>
                  <a:lnTo>
                    <a:pt x="2384" y="3675"/>
                  </a:lnTo>
                  <a:lnTo>
                    <a:pt x="2306" y="3631"/>
                  </a:lnTo>
                  <a:lnTo>
                    <a:pt x="2230" y="3583"/>
                  </a:lnTo>
                  <a:lnTo>
                    <a:pt x="2158" y="3533"/>
                  </a:lnTo>
                  <a:lnTo>
                    <a:pt x="2086" y="3477"/>
                  </a:lnTo>
                  <a:lnTo>
                    <a:pt x="2016" y="3417"/>
                  </a:lnTo>
                  <a:lnTo>
                    <a:pt x="1950" y="3353"/>
                  </a:lnTo>
                  <a:lnTo>
                    <a:pt x="1950" y="3353"/>
                  </a:lnTo>
                  <a:close/>
                  <a:moveTo>
                    <a:pt x="1950" y="812"/>
                  </a:moveTo>
                  <a:lnTo>
                    <a:pt x="1950" y="812"/>
                  </a:lnTo>
                  <a:lnTo>
                    <a:pt x="2014" y="750"/>
                  </a:lnTo>
                  <a:lnTo>
                    <a:pt x="2082" y="692"/>
                  </a:lnTo>
                  <a:lnTo>
                    <a:pt x="2152" y="636"/>
                  </a:lnTo>
                  <a:lnTo>
                    <a:pt x="2224" y="586"/>
                  </a:lnTo>
                  <a:lnTo>
                    <a:pt x="2298" y="538"/>
                  </a:lnTo>
                  <a:lnTo>
                    <a:pt x="2374" y="496"/>
                  </a:lnTo>
                  <a:lnTo>
                    <a:pt x="2452" y="456"/>
                  </a:lnTo>
                  <a:lnTo>
                    <a:pt x="2532" y="420"/>
                  </a:lnTo>
                  <a:lnTo>
                    <a:pt x="2614" y="390"/>
                  </a:lnTo>
                  <a:lnTo>
                    <a:pt x="2696" y="362"/>
                  </a:lnTo>
                  <a:lnTo>
                    <a:pt x="2782" y="338"/>
                  </a:lnTo>
                  <a:lnTo>
                    <a:pt x="2868" y="320"/>
                  </a:lnTo>
                  <a:lnTo>
                    <a:pt x="2954" y="304"/>
                  </a:lnTo>
                  <a:lnTo>
                    <a:pt x="3042" y="294"/>
                  </a:lnTo>
                  <a:lnTo>
                    <a:pt x="3132" y="286"/>
                  </a:lnTo>
                  <a:lnTo>
                    <a:pt x="3220" y="284"/>
                  </a:lnTo>
                  <a:lnTo>
                    <a:pt x="3220" y="284"/>
                  </a:lnTo>
                  <a:lnTo>
                    <a:pt x="3310" y="286"/>
                  </a:lnTo>
                  <a:lnTo>
                    <a:pt x="3400" y="294"/>
                  </a:lnTo>
                  <a:lnTo>
                    <a:pt x="3488" y="304"/>
                  </a:lnTo>
                  <a:lnTo>
                    <a:pt x="3574" y="320"/>
                  </a:lnTo>
                  <a:lnTo>
                    <a:pt x="3660" y="338"/>
                  </a:lnTo>
                  <a:lnTo>
                    <a:pt x="3744" y="362"/>
                  </a:lnTo>
                  <a:lnTo>
                    <a:pt x="3828" y="390"/>
                  </a:lnTo>
                  <a:lnTo>
                    <a:pt x="3910" y="420"/>
                  </a:lnTo>
                  <a:lnTo>
                    <a:pt x="3990" y="456"/>
                  </a:lnTo>
                  <a:lnTo>
                    <a:pt x="4068" y="496"/>
                  </a:lnTo>
                  <a:lnTo>
                    <a:pt x="4144" y="538"/>
                  </a:lnTo>
                  <a:lnTo>
                    <a:pt x="4218" y="586"/>
                  </a:lnTo>
                  <a:lnTo>
                    <a:pt x="4290" y="636"/>
                  </a:lnTo>
                  <a:lnTo>
                    <a:pt x="4360" y="692"/>
                  </a:lnTo>
                  <a:lnTo>
                    <a:pt x="4428" y="750"/>
                  </a:lnTo>
                  <a:lnTo>
                    <a:pt x="4492" y="812"/>
                  </a:lnTo>
                  <a:lnTo>
                    <a:pt x="4492" y="812"/>
                  </a:lnTo>
                  <a:lnTo>
                    <a:pt x="4554" y="876"/>
                  </a:lnTo>
                  <a:lnTo>
                    <a:pt x="4612" y="944"/>
                  </a:lnTo>
                  <a:lnTo>
                    <a:pt x="4668" y="1014"/>
                  </a:lnTo>
                  <a:lnTo>
                    <a:pt x="4718" y="1086"/>
                  </a:lnTo>
                  <a:lnTo>
                    <a:pt x="4766" y="1160"/>
                  </a:lnTo>
                  <a:lnTo>
                    <a:pt x="4808" y="1236"/>
                  </a:lnTo>
                  <a:lnTo>
                    <a:pt x="4848" y="1314"/>
                  </a:lnTo>
                  <a:lnTo>
                    <a:pt x="4884" y="1394"/>
                  </a:lnTo>
                  <a:lnTo>
                    <a:pt x="4914" y="1476"/>
                  </a:lnTo>
                  <a:lnTo>
                    <a:pt x="4942" y="1560"/>
                  </a:lnTo>
                  <a:lnTo>
                    <a:pt x="4966" y="1644"/>
                  </a:lnTo>
                  <a:lnTo>
                    <a:pt x="4984" y="1730"/>
                  </a:lnTo>
                  <a:lnTo>
                    <a:pt x="5000" y="1816"/>
                  </a:lnTo>
                  <a:lnTo>
                    <a:pt x="5010" y="1904"/>
                  </a:lnTo>
                  <a:lnTo>
                    <a:pt x="5018" y="1994"/>
                  </a:lnTo>
                  <a:lnTo>
                    <a:pt x="5020" y="2084"/>
                  </a:lnTo>
                  <a:lnTo>
                    <a:pt x="5020" y="2084"/>
                  </a:lnTo>
                  <a:lnTo>
                    <a:pt x="5018" y="2142"/>
                  </a:lnTo>
                  <a:lnTo>
                    <a:pt x="5016" y="2202"/>
                  </a:lnTo>
                  <a:lnTo>
                    <a:pt x="5010" y="2262"/>
                  </a:lnTo>
                  <a:lnTo>
                    <a:pt x="5004" y="2320"/>
                  </a:lnTo>
                  <a:lnTo>
                    <a:pt x="4994" y="2378"/>
                  </a:lnTo>
                  <a:lnTo>
                    <a:pt x="4984" y="2436"/>
                  </a:lnTo>
                  <a:lnTo>
                    <a:pt x="4972" y="2494"/>
                  </a:lnTo>
                  <a:lnTo>
                    <a:pt x="4958" y="2550"/>
                  </a:lnTo>
                  <a:lnTo>
                    <a:pt x="4942" y="2606"/>
                  </a:lnTo>
                  <a:lnTo>
                    <a:pt x="4924" y="2662"/>
                  </a:lnTo>
                  <a:lnTo>
                    <a:pt x="4904" y="2715"/>
                  </a:lnTo>
                  <a:lnTo>
                    <a:pt x="4882" y="2769"/>
                  </a:lnTo>
                  <a:lnTo>
                    <a:pt x="4858" y="2823"/>
                  </a:lnTo>
                  <a:lnTo>
                    <a:pt x="4834" y="2875"/>
                  </a:lnTo>
                  <a:lnTo>
                    <a:pt x="4808" y="2927"/>
                  </a:lnTo>
                  <a:lnTo>
                    <a:pt x="4778" y="2979"/>
                  </a:lnTo>
                  <a:lnTo>
                    <a:pt x="3740" y="2634"/>
                  </a:lnTo>
                  <a:lnTo>
                    <a:pt x="3740" y="2634"/>
                  </a:lnTo>
                  <a:lnTo>
                    <a:pt x="3720" y="2630"/>
                  </a:lnTo>
                  <a:lnTo>
                    <a:pt x="3702" y="2624"/>
                  </a:lnTo>
                  <a:lnTo>
                    <a:pt x="3682" y="2622"/>
                  </a:lnTo>
                  <a:lnTo>
                    <a:pt x="3662" y="2620"/>
                  </a:lnTo>
                  <a:lnTo>
                    <a:pt x="3644" y="2620"/>
                  </a:lnTo>
                  <a:lnTo>
                    <a:pt x="3624" y="2622"/>
                  </a:lnTo>
                  <a:lnTo>
                    <a:pt x="3606" y="2624"/>
                  </a:lnTo>
                  <a:lnTo>
                    <a:pt x="3586" y="2628"/>
                  </a:lnTo>
                  <a:lnTo>
                    <a:pt x="3568" y="2634"/>
                  </a:lnTo>
                  <a:lnTo>
                    <a:pt x="3550" y="2640"/>
                  </a:lnTo>
                  <a:lnTo>
                    <a:pt x="3532" y="2648"/>
                  </a:lnTo>
                  <a:lnTo>
                    <a:pt x="3516" y="2656"/>
                  </a:lnTo>
                  <a:lnTo>
                    <a:pt x="3498" y="2666"/>
                  </a:lnTo>
                  <a:lnTo>
                    <a:pt x="3484" y="2677"/>
                  </a:lnTo>
                  <a:lnTo>
                    <a:pt x="3468" y="2689"/>
                  </a:lnTo>
                  <a:lnTo>
                    <a:pt x="3454" y="2703"/>
                  </a:lnTo>
                  <a:lnTo>
                    <a:pt x="3394" y="2763"/>
                  </a:lnTo>
                  <a:lnTo>
                    <a:pt x="3394" y="2763"/>
                  </a:lnTo>
                  <a:lnTo>
                    <a:pt x="3376" y="2779"/>
                  </a:lnTo>
                  <a:lnTo>
                    <a:pt x="3358" y="2795"/>
                  </a:lnTo>
                  <a:lnTo>
                    <a:pt x="3336" y="2807"/>
                  </a:lnTo>
                  <a:lnTo>
                    <a:pt x="3314" y="2817"/>
                  </a:lnTo>
                  <a:lnTo>
                    <a:pt x="3292" y="2825"/>
                  </a:lnTo>
                  <a:lnTo>
                    <a:pt x="3268" y="2829"/>
                  </a:lnTo>
                  <a:lnTo>
                    <a:pt x="3244" y="2833"/>
                  </a:lnTo>
                  <a:lnTo>
                    <a:pt x="3220" y="2835"/>
                  </a:lnTo>
                  <a:lnTo>
                    <a:pt x="3196" y="2833"/>
                  </a:lnTo>
                  <a:lnTo>
                    <a:pt x="3174" y="2829"/>
                  </a:lnTo>
                  <a:lnTo>
                    <a:pt x="3150" y="2825"/>
                  </a:lnTo>
                  <a:lnTo>
                    <a:pt x="3128" y="2817"/>
                  </a:lnTo>
                  <a:lnTo>
                    <a:pt x="3106" y="2807"/>
                  </a:lnTo>
                  <a:lnTo>
                    <a:pt x="3084" y="2795"/>
                  </a:lnTo>
                  <a:lnTo>
                    <a:pt x="3066" y="2779"/>
                  </a:lnTo>
                  <a:lnTo>
                    <a:pt x="3048" y="2763"/>
                  </a:lnTo>
                  <a:lnTo>
                    <a:pt x="2988" y="2703"/>
                  </a:lnTo>
                  <a:lnTo>
                    <a:pt x="2988" y="2703"/>
                  </a:lnTo>
                  <a:lnTo>
                    <a:pt x="2974" y="2689"/>
                  </a:lnTo>
                  <a:lnTo>
                    <a:pt x="2958" y="2677"/>
                  </a:lnTo>
                  <a:lnTo>
                    <a:pt x="2942" y="2666"/>
                  </a:lnTo>
                  <a:lnTo>
                    <a:pt x="2926" y="2656"/>
                  </a:lnTo>
                  <a:lnTo>
                    <a:pt x="2910" y="2648"/>
                  </a:lnTo>
                  <a:lnTo>
                    <a:pt x="2892" y="2640"/>
                  </a:lnTo>
                  <a:lnTo>
                    <a:pt x="2874" y="2634"/>
                  </a:lnTo>
                  <a:lnTo>
                    <a:pt x="2856" y="2628"/>
                  </a:lnTo>
                  <a:lnTo>
                    <a:pt x="2836" y="2624"/>
                  </a:lnTo>
                  <a:lnTo>
                    <a:pt x="2818" y="2622"/>
                  </a:lnTo>
                  <a:lnTo>
                    <a:pt x="2798" y="2620"/>
                  </a:lnTo>
                  <a:lnTo>
                    <a:pt x="2780" y="2620"/>
                  </a:lnTo>
                  <a:lnTo>
                    <a:pt x="2760" y="2622"/>
                  </a:lnTo>
                  <a:lnTo>
                    <a:pt x="2740" y="2624"/>
                  </a:lnTo>
                  <a:lnTo>
                    <a:pt x="2722" y="2628"/>
                  </a:lnTo>
                  <a:lnTo>
                    <a:pt x="2704" y="2634"/>
                  </a:lnTo>
                  <a:lnTo>
                    <a:pt x="1664" y="2979"/>
                  </a:lnTo>
                  <a:lnTo>
                    <a:pt x="1664" y="2979"/>
                  </a:lnTo>
                  <a:lnTo>
                    <a:pt x="1634" y="2927"/>
                  </a:lnTo>
                  <a:lnTo>
                    <a:pt x="1608" y="2875"/>
                  </a:lnTo>
                  <a:lnTo>
                    <a:pt x="1582" y="2823"/>
                  </a:lnTo>
                  <a:lnTo>
                    <a:pt x="1560" y="2769"/>
                  </a:lnTo>
                  <a:lnTo>
                    <a:pt x="1538" y="2715"/>
                  </a:lnTo>
                  <a:lnTo>
                    <a:pt x="1518" y="2662"/>
                  </a:lnTo>
                  <a:lnTo>
                    <a:pt x="1500" y="2606"/>
                  </a:lnTo>
                  <a:lnTo>
                    <a:pt x="1484" y="2550"/>
                  </a:lnTo>
                  <a:lnTo>
                    <a:pt x="1470" y="2494"/>
                  </a:lnTo>
                  <a:lnTo>
                    <a:pt x="1458" y="2436"/>
                  </a:lnTo>
                  <a:lnTo>
                    <a:pt x="1446" y="2378"/>
                  </a:lnTo>
                  <a:lnTo>
                    <a:pt x="1438" y="2320"/>
                  </a:lnTo>
                  <a:lnTo>
                    <a:pt x="1432" y="2262"/>
                  </a:lnTo>
                  <a:lnTo>
                    <a:pt x="1426" y="2202"/>
                  </a:lnTo>
                  <a:lnTo>
                    <a:pt x="1424" y="2142"/>
                  </a:lnTo>
                  <a:lnTo>
                    <a:pt x="1422" y="2084"/>
                  </a:lnTo>
                  <a:lnTo>
                    <a:pt x="1422" y="2084"/>
                  </a:lnTo>
                  <a:lnTo>
                    <a:pt x="1424" y="1994"/>
                  </a:lnTo>
                  <a:lnTo>
                    <a:pt x="1430" y="1904"/>
                  </a:lnTo>
                  <a:lnTo>
                    <a:pt x="1442" y="1816"/>
                  </a:lnTo>
                  <a:lnTo>
                    <a:pt x="1456" y="1730"/>
                  </a:lnTo>
                  <a:lnTo>
                    <a:pt x="1476" y="1644"/>
                  </a:lnTo>
                  <a:lnTo>
                    <a:pt x="1500" y="1560"/>
                  </a:lnTo>
                  <a:lnTo>
                    <a:pt x="1526" y="1476"/>
                  </a:lnTo>
                  <a:lnTo>
                    <a:pt x="1558" y="1394"/>
                  </a:lnTo>
                  <a:lnTo>
                    <a:pt x="1594" y="1314"/>
                  </a:lnTo>
                  <a:lnTo>
                    <a:pt x="1634" y="1236"/>
                  </a:lnTo>
                  <a:lnTo>
                    <a:pt x="1676" y="1160"/>
                  </a:lnTo>
                  <a:lnTo>
                    <a:pt x="1724" y="1086"/>
                  </a:lnTo>
                  <a:lnTo>
                    <a:pt x="1774" y="1014"/>
                  </a:lnTo>
                  <a:lnTo>
                    <a:pt x="1828" y="944"/>
                  </a:lnTo>
                  <a:lnTo>
                    <a:pt x="1888" y="876"/>
                  </a:lnTo>
                  <a:lnTo>
                    <a:pt x="1950" y="812"/>
                  </a:lnTo>
                  <a:lnTo>
                    <a:pt x="1950" y="8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endParaRPr lang="en-US" sz="800"/>
            </a:p>
          </p:txBody>
        </p:sp>
        <p:sp>
          <p:nvSpPr>
            <p:cNvPr id="69" name="Freeform 24">
              <a:extLst>
                <a:ext uri="{FF2B5EF4-FFF2-40B4-BE49-F238E27FC236}">
                  <a16:creationId xmlns:a16="http://schemas.microsoft.com/office/drawing/2014/main" id="{EE73195A-3627-46A6-996E-522CFD42153E}"/>
                </a:ext>
              </a:extLst>
            </p:cNvPr>
            <p:cNvSpPr>
              <a:spLocks noEditPoints="1"/>
            </p:cNvSpPr>
            <p:nvPr/>
          </p:nvSpPr>
          <p:spPr bwMode="auto">
            <a:xfrm>
              <a:off x="4671185" y="2414927"/>
              <a:ext cx="154432" cy="208848"/>
            </a:xfrm>
            <a:custGeom>
              <a:avLst/>
              <a:gdLst>
                <a:gd name="T0" fmla="*/ 798 w 1436"/>
                <a:gd name="T1" fmla="*/ 1938 h 1942"/>
                <a:gd name="T2" fmla="*/ 936 w 1436"/>
                <a:gd name="T3" fmla="*/ 1896 h 1942"/>
                <a:gd name="T4" fmla="*/ 1050 w 1436"/>
                <a:gd name="T5" fmla="*/ 1824 h 1942"/>
                <a:gd name="T6" fmla="*/ 1200 w 1436"/>
                <a:gd name="T7" fmla="*/ 1676 h 1942"/>
                <a:gd name="T8" fmla="*/ 1280 w 1436"/>
                <a:gd name="T9" fmla="*/ 1564 h 1942"/>
                <a:gd name="T10" fmla="*/ 1362 w 1436"/>
                <a:gd name="T11" fmla="*/ 1374 h 1942"/>
                <a:gd name="T12" fmla="*/ 1414 w 1436"/>
                <a:gd name="T13" fmla="*/ 1140 h 1942"/>
                <a:gd name="T14" fmla="*/ 1436 w 1436"/>
                <a:gd name="T15" fmla="*/ 862 h 1942"/>
                <a:gd name="T16" fmla="*/ 1434 w 1436"/>
                <a:gd name="T17" fmla="*/ 706 h 1942"/>
                <a:gd name="T18" fmla="*/ 1404 w 1436"/>
                <a:gd name="T19" fmla="*/ 552 h 1942"/>
                <a:gd name="T20" fmla="*/ 1350 w 1436"/>
                <a:gd name="T21" fmla="*/ 412 h 1942"/>
                <a:gd name="T22" fmla="*/ 1272 w 1436"/>
                <a:gd name="T23" fmla="*/ 286 h 1942"/>
                <a:gd name="T24" fmla="*/ 1176 w 1436"/>
                <a:gd name="T25" fmla="*/ 178 h 1942"/>
                <a:gd name="T26" fmla="*/ 1060 w 1436"/>
                <a:gd name="T27" fmla="*/ 94 h 1942"/>
                <a:gd name="T28" fmla="*/ 932 w 1436"/>
                <a:gd name="T29" fmla="*/ 34 h 1942"/>
                <a:gd name="T30" fmla="*/ 792 w 1436"/>
                <a:gd name="T31" fmla="*/ 4 h 1942"/>
                <a:gd name="T32" fmla="*/ 682 w 1436"/>
                <a:gd name="T33" fmla="*/ 0 h 1942"/>
                <a:gd name="T34" fmla="*/ 540 w 1436"/>
                <a:gd name="T35" fmla="*/ 24 h 1942"/>
                <a:gd name="T36" fmla="*/ 408 w 1436"/>
                <a:gd name="T37" fmla="*/ 76 h 1942"/>
                <a:gd name="T38" fmla="*/ 290 w 1436"/>
                <a:gd name="T39" fmla="*/ 156 h 1942"/>
                <a:gd name="T40" fmla="*/ 188 w 1436"/>
                <a:gd name="T41" fmla="*/ 258 h 1942"/>
                <a:gd name="T42" fmla="*/ 104 w 1436"/>
                <a:gd name="T43" fmla="*/ 378 h 1942"/>
                <a:gd name="T44" fmla="*/ 44 w 1436"/>
                <a:gd name="T45" fmla="*/ 516 h 1942"/>
                <a:gd name="T46" fmla="*/ 10 w 1436"/>
                <a:gd name="T47" fmla="*/ 666 h 1942"/>
                <a:gd name="T48" fmla="*/ 0 w 1436"/>
                <a:gd name="T49" fmla="*/ 786 h 1942"/>
                <a:gd name="T50" fmla="*/ 16 w 1436"/>
                <a:gd name="T51" fmla="*/ 1076 h 1942"/>
                <a:gd name="T52" fmla="*/ 60 w 1436"/>
                <a:gd name="T53" fmla="*/ 1320 h 1942"/>
                <a:gd name="T54" fmla="*/ 134 w 1436"/>
                <a:gd name="T55" fmla="*/ 1522 h 1942"/>
                <a:gd name="T56" fmla="*/ 238 w 1436"/>
                <a:gd name="T57" fmla="*/ 1676 h 1942"/>
                <a:gd name="T58" fmla="*/ 362 w 1436"/>
                <a:gd name="T59" fmla="*/ 1802 h 1942"/>
                <a:gd name="T60" fmla="*/ 472 w 1436"/>
                <a:gd name="T61" fmla="*/ 1882 h 1942"/>
                <a:gd name="T62" fmla="*/ 602 w 1436"/>
                <a:gd name="T63" fmla="*/ 1930 h 1942"/>
                <a:gd name="T64" fmla="*/ 718 w 1436"/>
                <a:gd name="T65" fmla="*/ 1942 h 1942"/>
                <a:gd name="T66" fmla="*/ 762 w 1436"/>
                <a:gd name="T67" fmla="*/ 288 h 1942"/>
                <a:gd name="T68" fmla="*/ 848 w 1436"/>
                <a:gd name="T69" fmla="*/ 308 h 1942"/>
                <a:gd name="T70" fmla="*/ 994 w 1436"/>
                <a:gd name="T71" fmla="*/ 400 h 1942"/>
                <a:gd name="T72" fmla="*/ 1098 w 1436"/>
                <a:gd name="T73" fmla="*/ 548 h 1942"/>
                <a:gd name="T74" fmla="*/ 1148 w 1436"/>
                <a:gd name="T75" fmla="*/ 734 h 1942"/>
                <a:gd name="T76" fmla="*/ 1148 w 1436"/>
                <a:gd name="T77" fmla="*/ 906 h 1942"/>
                <a:gd name="T78" fmla="*/ 1128 w 1436"/>
                <a:gd name="T79" fmla="*/ 1122 h 1942"/>
                <a:gd name="T80" fmla="*/ 1086 w 1436"/>
                <a:gd name="T81" fmla="*/ 1300 h 1942"/>
                <a:gd name="T82" fmla="*/ 1024 w 1436"/>
                <a:gd name="T83" fmla="*/ 1436 h 1942"/>
                <a:gd name="T84" fmla="*/ 942 w 1436"/>
                <a:gd name="T85" fmla="*/ 1534 h 1942"/>
                <a:gd name="T86" fmla="*/ 822 w 1436"/>
                <a:gd name="T87" fmla="*/ 1634 h 1942"/>
                <a:gd name="T88" fmla="*/ 750 w 1436"/>
                <a:gd name="T89" fmla="*/ 1656 h 1942"/>
                <a:gd name="T90" fmla="*/ 660 w 1436"/>
                <a:gd name="T91" fmla="*/ 1650 h 1942"/>
                <a:gd name="T92" fmla="*/ 602 w 1436"/>
                <a:gd name="T93" fmla="*/ 1626 h 1942"/>
                <a:gd name="T94" fmla="*/ 450 w 1436"/>
                <a:gd name="T95" fmla="*/ 1486 h 1942"/>
                <a:gd name="T96" fmla="*/ 396 w 1436"/>
                <a:gd name="T97" fmla="*/ 1406 h 1942"/>
                <a:gd name="T98" fmla="*/ 340 w 1436"/>
                <a:gd name="T99" fmla="*/ 1260 h 1942"/>
                <a:gd name="T100" fmla="*/ 304 w 1436"/>
                <a:gd name="T101" fmla="*/ 1072 h 1942"/>
                <a:gd name="T102" fmla="*/ 288 w 1436"/>
                <a:gd name="T103" fmla="*/ 848 h 1942"/>
                <a:gd name="T104" fmla="*/ 296 w 1436"/>
                <a:gd name="T105" fmla="*/ 684 h 1942"/>
                <a:gd name="T106" fmla="*/ 360 w 1436"/>
                <a:gd name="T107" fmla="*/ 506 h 1942"/>
                <a:gd name="T108" fmla="*/ 478 w 1436"/>
                <a:gd name="T109" fmla="*/ 370 h 1942"/>
                <a:gd name="T110" fmla="*/ 610 w 1436"/>
                <a:gd name="T111" fmla="*/ 300 h 1942"/>
                <a:gd name="T112" fmla="*/ 696 w 1436"/>
                <a:gd name="T113" fmla="*/ 286 h 1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36" h="1942">
                  <a:moveTo>
                    <a:pt x="718" y="1942"/>
                  </a:moveTo>
                  <a:lnTo>
                    <a:pt x="718" y="1942"/>
                  </a:lnTo>
                  <a:lnTo>
                    <a:pt x="760" y="1942"/>
                  </a:lnTo>
                  <a:lnTo>
                    <a:pt x="798" y="1938"/>
                  </a:lnTo>
                  <a:lnTo>
                    <a:pt x="836" y="1930"/>
                  </a:lnTo>
                  <a:lnTo>
                    <a:pt x="870" y="1922"/>
                  </a:lnTo>
                  <a:lnTo>
                    <a:pt x="904" y="1910"/>
                  </a:lnTo>
                  <a:lnTo>
                    <a:pt x="936" y="1896"/>
                  </a:lnTo>
                  <a:lnTo>
                    <a:pt x="966" y="1882"/>
                  </a:lnTo>
                  <a:lnTo>
                    <a:pt x="994" y="1864"/>
                  </a:lnTo>
                  <a:lnTo>
                    <a:pt x="1022" y="1846"/>
                  </a:lnTo>
                  <a:lnTo>
                    <a:pt x="1050" y="1824"/>
                  </a:lnTo>
                  <a:lnTo>
                    <a:pt x="1076" y="1802"/>
                  </a:lnTo>
                  <a:lnTo>
                    <a:pt x="1102" y="1780"/>
                  </a:lnTo>
                  <a:lnTo>
                    <a:pt x="1150" y="1730"/>
                  </a:lnTo>
                  <a:lnTo>
                    <a:pt x="1200" y="1676"/>
                  </a:lnTo>
                  <a:lnTo>
                    <a:pt x="1200" y="1676"/>
                  </a:lnTo>
                  <a:lnTo>
                    <a:pt x="1228" y="1642"/>
                  </a:lnTo>
                  <a:lnTo>
                    <a:pt x="1256" y="1604"/>
                  </a:lnTo>
                  <a:lnTo>
                    <a:pt x="1280" y="1564"/>
                  </a:lnTo>
                  <a:lnTo>
                    <a:pt x="1304" y="1522"/>
                  </a:lnTo>
                  <a:lnTo>
                    <a:pt x="1324" y="1476"/>
                  </a:lnTo>
                  <a:lnTo>
                    <a:pt x="1344" y="1426"/>
                  </a:lnTo>
                  <a:lnTo>
                    <a:pt x="1362" y="1374"/>
                  </a:lnTo>
                  <a:lnTo>
                    <a:pt x="1378" y="1320"/>
                  </a:lnTo>
                  <a:lnTo>
                    <a:pt x="1392" y="1264"/>
                  </a:lnTo>
                  <a:lnTo>
                    <a:pt x="1404" y="1204"/>
                  </a:lnTo>
                  <a:lnTo>
                    <a:pt x="1414" y="1140"/>
                  </a:lnTo>
                  <a:lnTo>
                    <a:pt x="1422" y="1076"/>
                  </a:lnTo>
                  <a:lnTo>
                    <a:pt x="1428" y="1006"/>
                  </a:lnTo>
                  <a:lnTo>
                    <a:pt x="1434" y="936"/>
                  </a:lnTo>
                  <a:lnTo>
                    <a:pt x="1436" y="862"/>
                  </a:lnTo>
                  <a:lnTo>
                    <a:pt x="1436" y="786"/>
                  </a:lnTo>
                  <a:lnTo>
                    <a:pt x="1436" y="786"/>
                  </a:lnTo>
                  <a:lnTo>
                    <a:pt x="1436" y="746"/>
                  </a:lnTo>
                  <a:lnTo>
                    <a:pt x="1434" y="706"/>
                  </a:lnTo>
                  <a:lnTo>
                    <a:pt x="1428" y="666"/>
                  </a:lnTo>
                  <a:lnTo>
                    <a:pt x="1422" y="628"/>
                  </a:lnTo>
                  <a:lnTo>
                    <a:pt x="1414" y="590"/>
                  </a:lnTo>
                  <a:lnTo>
                    <a:pt x="1404" y="552"/>
                  </a:lnTo>
                  <a:lnTo>
                    <a:pt x="1394" y="516"/>
                  </a:lnTo>
                  <a:lnTo>
                    <a:pt x="1380" y="480"/>
                  </a:lnTo>
                  <a:lnTo>
                    <a:pt x="1366" y="444"/>
                  </a:lnTo>
                  <a:lnTo>
                    <a:pt x="1350" y="412"/>
                  </a:lnTo>
                  <a:lnTo>
                    <a:pt x="1332" y="378"/>
                  </a:lnTo>
                  <a:lnTo>
                    <a:pt x="1314" y="346"/>
                  </a:lnTo>
                  <a:lnTo>
                    <a:pt x="1294" y="316"/>
                  </a:lnTo>
                  <a:lnTo>
                    <a:pt x="1272" y="286"/>
                  </a:lnTo>
                  <a:lnTo>
                    <a:pt x="1250" y="258"/>
                  </a:lnTo>
                  <a:lnTo>
                    <a:pt x="1226" y="230"/>
                  </a:lnTo>
                  <a:lnTo>
                    <a:pt x="1202" y="204"/>
                  </a:lnTo>
                  <a:lnTo>
                    <a:pt x="1176" y="178"/>
                  </a:lnTo>
                  <a:lnTo>
                    <a:pt x="1148" y="156"/>
                  </a:lnTo>
                  <a:lnTo>
                    <a:pt x="1120" y="134"/>
                  </a:lnTo>
                  <a:lnTo>
                    <a:pt x="1090" y="114"/>
                  </a:lnTo>
                  <a:lnTo>
                    <a:pt x="1060" y="94"/>
                  </a:lnTo>
                  <a:lnTo>
                    <a:pt x="1030" y="76"/>
                  </a:lnTo>
                  <a:lnTo>
                    <a:pt x="998" y="60"/>
                  </a:lnTo>
                  <a:lnTo>
                    <a:pt x="966" y="46"/>
                  </a:lnTo>
                  <a:lnTo>
                    <a:pt x="932" y="34"/>
                  </a:lnTo>
                  <a:lnTo>
                    <a:pt x="898" y="24"/>
                  </a:lnTo>
                  <a:lnTo>
                    <a:pt x="864" y="16"/>
                  </a:lnTo>
                  <a:lnTo>
                    <a:pt x="828" y="8"/>
                  </a:lnTo>
                  <a:lnTo>
                    <a:pt x="792" y="4"/>
                  </a:lnTo>
                  <a:lnTo>
                    <a:pt x="756" y="0"/>
                  </a:lnTo>
                  <a:lnTo>
                    <a:pt x="718" y="0"/>
                  </a:lnTo>
                  <a:lnTo>
                    <a:pt x="718" y="0"/>
                  </a:lnTo>
                  <a:lnTo>
                    <a:pt x="682" y="0"/>
                  </a:lnTo>
                  <a:lnTo>
                    <a:pt x="646" y="4"/>
                  </a:lnTo>
                  <a:lnTo>
                    <a:pt x="610" y="8"/>
                  </a:lnTo>
                  <a:lnTo>
                    <a:pt x="574" y="16"/>
                  </a:lnTo>
                  <a:lnTo>
                    <a:pt x="540" y="24"/>
                  </a:lnTo>
                  <a:lnTo>
                    <a:pt x="506" y="34"/>
                  </a:lnTo>
                  <a:lnTo>
                    <a:pt x="472" y="46"/>
                  </a:lnTo>
                  <a:lnTo>
                    <a:pt x="440" y="60"/>
                  </a:lnTo>
                  <a:lnTo>
                    <a:pt x="408" y="76"/>
                  </a:lnTo>
                  <a:lnTo>
                    <a:pt x="376" y="94"/>
                  </a:lnTo>
                  <a:lnTo>
                    <a:pt x="346" y="114"/>
                  </a:lnTo>
                  <a:lnTo>
                    <a:pt x="318" y="134"/>
                  </a:lnTo>
                  <a:lnTo>
                    <a:pt x="290" y="156"/>
                  </a:lnTo>
                  <a:lnTo>
                    <a:pt x="262" y="178"/>
                  </a:lnTo>
                  <a:lnTo>
                    <a:pt x="236" y="204"/>
                  </a:lnTo>
                  <a:lnTo>
                    <a:pt x="212" y="230"/>
                  </a:lnTo>
                  <a:lnTo>
                    <a:pt x="188" y="258"/>
                  </a:lnTo>
                  <a:lnTo>
                    <a:pt x="166" y="286"/>
                  </a:lnTo>
                  <a:lnTo>
                    <a:pt x="144" y="316"/>
                  </a:lnTo>
                  <a:lnTo>
                    <a:pt x="124" y="346"/>
                  </a:lnTo>
                  <a:lnTo>
                    <a:pt x="104" y="378"/>
                  </a:lnTo>
                  <a:lnTo>
                    <a:pt x="88" y="412"/>
                  </a:lnTo>
                  <a:lnTo>
                    <a:pt x="72" y="444"/>
                  </a:lnTo>
                  <a:lnTo>
                    <a:pt x="58" y="480"/>
                  </a:lnTo>
                  <a:lnTo>
                    <a:pt x="44" y="516"/>
                  </a:lnTo>
                  <a:lnTo>
                    <a:pt x="34" y="552"/>
                  </a:lnTo>
                  <a:lnTo>
                    <a:pt x="24" y="590"/>
                  </a:lnTo>
                  <a:lnTo>
                    <a:pt x="16" y="628"/>
                  </a:lnTo>
                  <a:lnTo>
                    <a:pt x="10" y="666"/>
                  </a:lnTo>
                  <a:lnTo>
                    <a:pt x="4" y="706"/>
                  </a:lnTo>
                  <a:lnTo>
                    <a:pt x="2" y="746"/>
                  </a:lnTo>
                  <a:lnTo>
                    <a:pt x="0" y="786"/>
                  </a:lnTo>
                  <a:lnTo>
                    <a:pt x="0" y="786"/>
                  </a:lnTo>
                  <a:lnTo>
                    <a:pt x="2" y="862"/>
                  </a:lnTo>
                  <a:lnTo>
                    <a:pt x="4" y="936"/>
                  </a:lnTo>
                  <a:lnTo>
                    <a:pt x="10" y="1006"/>
                  </a:lnTo>
                  <a:lnTo>
                    <a:pt x="16" y="1076"/>
                  </a:lnTo>
                  <a:lnTo>
                    <a:pt x="24" y="1140"/>
                  </a:lnTo>
                  <a:lnTo>
                    <a:pt x="34" y="1204"/>
                  </a:lnTo>
                  <a:lnTo>
                    <a:pt x="46" y="1264"/>
                  </a:lnTo>
                  <a:lnTo>
                    <a:pt x="60" y="1320"/>
                  </a:lnTo>
                  <a:lnTo>
                    <a:pt x="76" y="1374"/>
                  </a:lnTo>
                  <a:lnTo>
                    <a:pt x="94" y="1426"/>
                  </a:lnTo>
                  <a:lnTo>
                    <a:pt x="114" y="1476"/>
                  </a:lnTo>
                  <a:lnTo>
                    <a:pt x="134" y="1522"/>
                  </a:lnTo>
                  <a:lnTo>
                    <a:pt x="158" y="1564"/>
                  </a:lnTo>
                  <a:lnTo>
                    <a:pt x="182" y="1604"/>
                  </a:lnTo>
                  <a:lnTo>
                    <a:pt x="210" y="1642"/>
                  </a:lnTo>
                  <a:lnTo>
                    <a:pt x="238" y="1676"/>
                  </a:lnTo>
                  <a:lnTo>
                    <a:pt x="238" y="1676"/>
                  </a:lnTo>
                  <a:lnTo>
                    <a:pt x="286" y="1730"/>
                  </a:lnTo>
                  <a:lnTo>
                    <a:pt x="336" y="1780"/>
                  </a:lnTo>
                  <a:lnTo>
                    <a:pt x="362" y="1802"/>
                  </a:lnTo>
                  <a:lnTo>
                    <a:pt x="388" y="1824"/>
                  </a:lnTo>
                  <a:lnTo>
                    <a:pt x="416" y="1846"/>
                  </a:lnTo>
                  <a:lnTo>
                    <a:pt x="442" y="1864"/>
                  </a:lnTo>
                  <a:lnTo>
                    <a:pt x="472" y="1882"/>
                  </a:lnTo>
                  <a:lnTo>
                    <a:pt x="502" y="1896"/>
                  </a:lnTo>
                  <a:lnTo>
                    <a:pt x="534" y="1910"/>
                  </a:lnTo>
                  <a:lnTo>
                    <a:pt x="568" y="1922"/>
                  </a:lnTo>
                  <a:lnTo>
                    <a:pt x="602" y="1930"/>
                  </a:lnTo>
                  <a:lnTo>
                    <a:pt x="638" y="1938"/>
                  </a:lnTo>
                  <a:lnTo>
                    <a:pt x="678" y="1942"/>
                  </a:lnTo>
                  <a:lnTo>
                    <a:pt x="718" y="1942"/>
                  </a:lnTo>
                  <a:lnTo>
                    <a:pt x="718" y="1942"/>
                  </a:lnTo>
                  <a:close/>
                  <a:moveTo>
                    <a:pt x="718" y="284"/>
                  </a:moveTo>
                  <a:lnTo>
                    <a:pt x="718" y="284"/>
                  </a:lnTo>
                  <a:lnTo>
                    <a:pt x="742" y="286"/>
                  </a:lnTo>
                  <a:lnTo>
                    <a:pt x="762" y="288"/>
                  </a:lnTo>
                  <a:lnTo>
                    <a:pt x="784" y="290"/>
                  </a:lnTo>
                  <a:lnTo>
                    <a:pt x="806" y="294"/>
                  </a:lnTo>
                  <a:lnTo>
                    <a:pt x="826" y="300"/>
                  </a:lnTo>
                  <a:lnTo>
                    <a:pt x="848" y="308"/>
                  </a:lnTo>
                  <a:lnTo>
                    <a:pt x="886" y="324"/>
                  </a:lnTo>
                  <a:lnTo>
                    <a:pt x="924" y="346"/>
                  </a:lnTo>
                  <a:lnTo>
                    <a:pt x="960" y="370"/>
                  </a:lnTo>
                  <a:lnTo>
                    <a:pt x="994" y="400"/>
                  </a:lnTo>
                  <a:lnTo>
                    <a:pt x="1024" y="432"/>
                  </a:lnTo>
                  <a:lnTo>
                    <a:pt x="1052" y="468"/>
                  </a:lnTo>
                  <a:lnTo>
                    <a:pt x="1078" y="506"/>
                  </a:lnTo>
                  <a:lnTo>
                    <a:pt x="1098" y="548"/>
                  </a:lnTo>
                  <a:lnTo>
                    <a:pt x="1118" y="590"/>
                  </a:lnTo>
                  <a:lnTo>
                    <a:pt x="1132" y="636"/>
                  </a:lnTo>
                  <a:lnTo>
                    <a:pt x="1142" y="684"/>
                  </a:lnTo>
                  <a:lnTo>
                    <a:pt x="1148" y="734"/>
                  </a:lnTo>
                  <a:lnTo>
                    <a:pt x="1152" y="786"/>
                  </a:lnTo>
                  <a:lnTo>
                    <a:pt x="1152" y="786"/>
                  </a:lnTo>
                  <a:lnTo>
                    <a:pt x="1150" y="848"/>
                  </a:lnTo>
                  <a:lnTo>
                    <a:pt x="1148" y="906"/>
                  </a:lnTo>
                  <a:lnTo>
                    <a:pt x="1146" y="964"/>
                  </a:lnTo>
                  <a:lnTo>
                    <a:pt x="1140" y="1018"/>
                  </a:lnTo>
                  <a:lnTo>
                    <a:pt x="1134" y="1072"/>
                  </a:lnTo>
                  <a:lnTo>
                    <a:pt x="1128" y="1122"/>
                  </a:lnTo>
                  <a:lnTo>
                    <a:pt x="1118" y="1170"/>
                  </a:lnTo>
                  <a:lnTo>
                    <a:pt x="1108" y="1216"/>
                  </a:lnTo>
                  <a:lnTo>
                    <a:pt x="1098" y="1260"/>
                  </a:lnTo>
                  <a:lnTo>
                    <a:pt x="1086" y="1300"/>
                  </a:lnTo>
                  <a:lnTo>
                    <a:pt x="1072" y="1338"/>
                  </a:lnTo>
                  <a:lnTo>
                    <a:pt x="1058" y="1374"/>
                  </a:lnTo>
                  <a:lnTo>
                    <a:pt x="1042" y="1406"/>
                  </a:lnTo>
                  <a:lnTo>
                    <a:pt x="1024" y="1436"/>
                  </a:lnTo>
                  <a:lnTo>
                    <a:pt x="1006" y="1462"/>
                  </a:lnTo>
                  <a:lnTo>
                    <a:pt x="986" y="1486"/>
                  </a:lnTo>
                  <a:lnTo>
                    <a:pt x="986" y="1486"/>
                  </a:lnTo>
                  <a:lnTo>
                    <a:pt x="942" y="1534"/>
                  </a:lnTo>
                  <a:lnTo>
                    <a:pt x="902" y="1574"/>
                  </a:lnTo>
                  <a:lnTo>
                    <a:pt x="868" y="1604"/>
                  </a:lnTo>
                  <a:lnTo>
                    <a:pt x="836" y="1626"/>
                  </a:lnTo>
                  <a:lnTo>
                    <a:pt x="822" y="1634"/>
                  </a:lnTo>
                  <a:lnTo>
                    <a:pt x="806" y="1642"/>
                  </a:lnTo>
                  <a:lnTo>
                    <a:pt x="792" y="1646"/>
                  </a:lnTo>
                  <a:lnTo>
                    <a:pt x="778" y="1650"/>
                  </a:lnTo>
                  <a:lnTo>
                    <a:pt x="750" y="1656"/>
                  </a:lnTo>
                  <a:lnTo>
                    <a:pt x="718" y="1656"/>
                  </a:lnTo>
                  <a:lnTo>
                    <a:pt x="718" y="1656"/>
                  </a:lnTo>
                  <a:lnTo>
                    <a:pt x="688" y="1656"/>
                  </a:lnTo>
                  <a:lnTo>
                    <a:pt x="660" y="1650"/>
                  </a:lnTo>
                  <a:lnTo>
                    <a:pt x="646" y="1646"/>
                  </a:lnTo>
                  <a:lnTo>
                    <a:pt x="630" y="1642"/>
                  </a:lnTo>
                  <a:lnTo>
                    <a:pt x="616" y="1634"/>
                  </a:lnTo>
                  <a:lnTo>
                    <a:pt x="602" y="1626"/>
                  </a:lnTo>
                  <a:lnTo>
                    <a:pt x="570" y="1604"/>
                  </a:lnTo>
                  <a:lnTo>
                    <a:pt x="536" y="1574"/>
                  </a:lnTo>
                  <a:lnTo>
                    <a:pt x="496" y="1534"/>
                  </a:lnTo>
                  <a:lnTo>
                    <a:pt x="450" y="1486"/>
                  </a:lnTo>
                  <a:lnTo>
                    <a:pt x="450" y="1486"/>
                  </a:lnTo>
                  <a:lnTo>
                    <a:pt x="432" y="1462"/>
                  </a:lnTo>
                  <a:lnTo>
                    <a:pt x="414" y="1436"/>
                  </a:lnTo>
                  <a:lnTo>
                    <a:pt x="396" y="1406"/>
                  </a:lnTo>
                  <a:lnTo>
                    <a:pt x="380" y="1374"/>
                  </a:lnTo>
                  <a:lnTo>
                    <a:pt x="366" y="1338"/>
                  </a:lnTo>
                  <a:lnTo>
                    <a:pt x="352" y="1300"/>
                  </a:lnTo>
                  <a:lnTo>
                    <a:pt x="340" y="1260"/>
                  </a:lnTo>
                  <a:lnTo>
                    <a:pt x="328" y="1216"/>
                  </a:lnTo>
                  <a:lnTo>
                    <a:pt x="320" y="1170"/>
                  </a:lnTo>
                  <a:lnTo>
                    <a:pt x="310" y="1122"/>
                  </a:lnTo>
                  <a:lnTo>
                    <a:pt x="304" y="1072"/>
                  </a:lnTo>
                  <a:lnTo>
                    <a:pt x="298" y="1018"/>
                  </a:lnTo>
                  <a:lnTo>
                    <a:pt x="292" y="964"/>
                  </a:lnTo>
                  <a:lnTo>
                    <a:pt x="290" y="906"/>
                  </a:lnTo>
                  <a:lnTo>
                    <a:pt x="288" y="848"/>
                  </a:lnTo>
                  <a:lnTo>
                    <a:pt x="286" y="786"/>
                  </a:lnTo>
                  <a:lnTo>
                    <a:pt x="286" y="786"/>
                  </a:lnTo>
                  <a:lnTo>
                    <a:pt x="288" y="734"/>
                  </a:lnTo>
                  <a:lnTo>
                    <a:pt x="296" y="684"/>
                  </a:lnTo>
                  <a:lnTo>
                    <a:pt x="306" y="636"/>
                  </a:lnTo>
                  <a:lnTo>
                    <a:pt x="320" y="590"/>
                  </a:lnTo>
                  <a:lnTo>
                    <a:pt x="338" y="548"/>
                  </a:lnTo>
                  <a:lnTo>
                    <a:pt x="360" y="506"/>
                  </a:lnTo>
                  <a:lnTo>
                    <a:pt x="386" y="468"/>
                  </a:lnTo>
                  <a:lnTo>
                    <a:pt x="414" y="432"/>
                  </a:lnTo>
                  <a:lnTo>
                    <a:pt x="444" y="400"/>
                  </a:lnTo>
                  <a:lnTo>
                    <a:pt x="478" y="370"/>
                  </a:lnTo>
                  <a:lnTo>
                    <a:pt x="512" y="346"/>
                  </a:lnTo>
                  <a:lnTo>
                    <a:pt x="550" y="324"/>
                  </a:lnTo>
                  <a:lnTo>
                    <a:pt x="590" y="308"/>
                  </a:lnTo>
                  <a:lnTo>
                    <a:pt x="610" y="300"/>
                  </a:lnTo>
                  <a:lnTo>
                    <a:pt x="632" y="294"/>
                  </a:lnTo>
                  <a:lnTo>
                    <a:pt x="654" y="290"/>
                  </a:lnTo>
                  <a:lnTo>
                    <a:pt x="674" y="288"/>
                  </a:lnTo>
                  <a:lnTo>
                    <a:pt x="696" y="286"/>
                  </a:lnTo>
                  <a:lnTo>
                    <a:pt x="718" y="284"/>
                  </a:lnTo>
                  <a:lnTo>
                    <a:pt x="718" y="2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endParaRPr lang="en-US" sz="800"/>
            </a:p>
          </p:txBody>
        </p:sp>
      </p:grpSp>
      <p:sp>
        <p:nvSpPr>
          <p:cNvPr id="70" name="Freeform 13">
            <a:extLst>
              <a:ext uri="{FF2B5EF4-FFF2-40B4-BE49-F238E27FC236}">
                <a16:creationId xmlns:a16="http://schemas.microsoft.com/office/drawing/2014/main" id="{3B6331FD-587B-4148-8225-071608D4EC90}"/>
              </a:ext>
            </a:extLst>
          </p:cNvPr>
          <p:cNvSpPr>
            <a:spLocks noChangeAspect="1" noEditPoints="1"/>
          </p:cNvSpPr>
          <p:nvPr/>
        </p:nvSpPr>
        <p:spPr bwMode="auto">
          <a:xfrm>
            <a:off x="1240792" y="3232397"/>
            <a:ext cx="595053" cy="594963"/>
          </a:xfrm>
          <a:custGeom>
            <a:avLst/>
            <a:gdLst>
              <a:gd name="T0" fmla="*/ 0 w 6669"/>
              <a:gd name="T1" fmla="*/ 6668 h 6668"/>
              <a:gd name="T2" fmla="*/ 6669 w 6669"/>
              <a:gd name="T3" fmla="*/ 0 h 6668"/>
              <a:gd name="T4" fmla="*/ 6385 w 6669"/>
              <a:gd name="T5" fmla="*/ 2273 h 6668"/>
              <a:gd name="T6" fmla="*/ 5987 w 6669"/>
              <a:gd name="T7" fmla="*/ 1861 h 6668"/>
              <a:gd name="T8" fmla="*/ 4877 w 6669"/>
              <a:gd name="T9" fmla="*/ 2273 h 6668"/>
              <a:gd name="T10" fmla="*/ 4199 w 6669"/>
              <a:gd name="T11" fmla="*/ 1825 h 6668"/>
              <a:gd name="T12" fmla="*/ 4611 w 6669"/>
              <a:gd name="T13" fmla="*/ 718 h 6668"/>
              <a:gd name="T14" fmla="*/ 4199 w 6669"/>
              <a:gd name="T15" fmla="*/ 284 h 6668"/>
              <a:gd name="T16" fmla="*/ 6385 w 6669"/>
              <a:gd name="T17" fmla="*/ 2273 h 6668"/>
              <a:gd name="T18" fmla="*/ 5703 w 6669"/>
              <a:gd name="T19" fmla="*/ 2685 h 6668"/>
              <a:gd name="T20" fmla="*/ 5161 w 6669"/>
              <a:gd name="T21" fmla="*/ 2145 h 6668"/>
              <a:gd name="T22" fmla="*/ 5289 w 6669"/>
              <a:gd name="T23" fmla="*/ 5950 h 6668"/>
              <a:gd name="T24" fmla="*/ 2824 w 6669"/>
              <a:gd name="T25" fmla="*/ 6384 h 6668"/>
              <a:gd name="T26" fmla="*/ 3236 w 6669"/>
              <a:gd name="T27" fmla="*/ 5950 h 6668"/>
              <a:gd name="T28" fmla="*/ 4877 w 6669"/>
              <a:gd name="T29" fmla="*/ 5538 h 6668"/>
              <a:gd name="T30" fmla="*/ 5289 w 6669"/>
              <a:gd name="T31" fmla="*/ 5950 h 6668"/>
              <a:gd name="T32" fmla="*/ 5161 w 6669"/>
              <a:gd name="T33" fmla="*/ 5126 h 6668"/>
              <a:gd name="T34" fmla="*/ 5703 w 6669"/>
              <a:gd name="T35" fmla="*/ 5666 h 6668"/>
              <a:gd name="T36" fmla="*/ 2952 w 6669"/>
              <a:gd name="T37" fmla="*/ 5126 h 6668"/>
              <a:gd name="T38" fmla="*/ 2412 w 6669"/>
              <a:gd name="T39" fmla="*/ 5666 h 6668"/>
              <a:gd name="T40" fmla="*/ 2952 w 6669"/>
              <a:gd name="T41" fmla="*/ 5126 h 6668"/>
              <a:gd name="T42" fmla="*/ 3236 w 6669"/>
              <a:gd name="T43" fmla="*/ 4843 h 6668"/>
              <a:gd name="T44" fmla="*/ 2824 w 6669"/>
              <a:gd name="T45" fmla="*/ 3701 h 6668"/>
              <a:gd name="T46" fmla="*/ 3503 w 6669"/>
              <a:gd name="T47" fmla="*/ 4113 h 6668"/>
              <a:gd name="T48" fmla="*/ 3915 w 6669"/>
              <a:gd name="T49" fmla="*/ 5254 h 6668"/>
              <a:gd name="T50" fmla="*/ 3787 w 6669"/>
              <a:gd name="T51" fmla="*/ 3829 h 6668"/>
              <a:gd name="T52" fmla="*/ 4327 w 6669"/>
              <a:gd name="T53" fmla="*/ 3289 h 6668"/>
              <a:gd name="T54" fmla="*/ 3787 w 6669"/>
              <a:gd name="T55" fmla="*/ 3829 h 6668"/>
              <a:gd name="T56" fmla="*/ 3503 w 6669"/>
              <a:gd name="T57" fmla="*/ 3417 h 6668"/>
              <a:gd name="T58" fmla="*/ 1860 w 6669"/>
              <a:gd name="T59" fmla="*/ 3005 h 6668"/>
              <a:gd name="T60" fmla="*/ 1448 w 6669"/>
              <a:gd name="T61" fmla="*/ 1825 h 6668"/>
              <a:gd name="T62" fmla="*/ 1860 w 6669"/>
              <a:gd name="T63" fmla="*/ 718 h 6668"/>
              <a:gd name="T64" fmla="*/ 1448 w 6669"/>
              <a:gd name="T65" fmla="*/ 284 h 6668"/>
              <a:gd name="T66" fmla="*/ 3915 w 6669"/>
              <a:gd name="T67" fmla="*/ 718 h 6668"/>
              <a:gd name="T68" fmla="*/ 3503 w 6669"/>
              <a:gd name="T69" fmla="*/ 1825 h 6668"/>
              <a:gd name="T70" fmla="*/ 3915 w 6669"/>
              <a:gd name="T71" fmla="*/ 3005 h 6668"/>
              <a:gd name="T72" fmla="*/ 1576 w 6669"/>
              <a:gd name="T73" fmla="*/ 3289 h 6668"/>
              <a:gd name="T74" fmla="*/ 1036 w 6669"/>
              <a:gd name="T75" fmla="*/ 3829 h 6668"/>
              <a:gd name="T76" fmla="*/ 1576 w 6669"/>
              <a:gd name="T77" fmla="*/ 3289 h 6668"/>
              <a:gd name="T78" fmla="*/ 1576 w 6669"/>
              <a:gd name="T79" fmla="*/ 1542 h 6668"/>
              <a:gd name="T80" fmla="*/ 1036 w 6669"/>
              <a:gd name="T81" fmla="*/ 1002 h 6668"/>
              <a:gd name="T82" fmla="*/ 3787 w 6669"/>
              <a:gd name="T83" fmla="*/ 1542 h 6668"/>
              <a:gd name="T84" fmla="*/ 4327 w 6669"/>
              <a:gd name="T85" fmla="*/ 1002 h 6668"/>
              <a:gd name="T86" fmla="*/ 3787 w 6669"/>
              <a:gd name="T87" fmla="*/ 1542 h 6668"/>
              <a:gd name="T88" fmla="*/ 1164 w 6669"/>
              <a:gd name="T89" fmla="*/ 284 h 6668"/>
              <a:gd name="T90" fmla="*/ 752 w 6669"/>
              <a:gd name="T91" fmla="*/ 718 h 6668"/>
              <a:gd name="T92" fmla="*/ 1164 w 6669"/>
              <a:gd name="T93" fmla="*/ 1825 h 6668"/>
              <a:gd name="T94" fmla="*/ 752 w 6669"/>
              <a:gd name="T95" fmla="*/ 3005 h 6668"/>
              <a:gd name="T96" fmla="*/ 1860 w 6669"/>
              <a:gd name="T97" fmla="*/ 4113 h 6668"/>
              <a:gd name="T98" fmla="*/ 2540 w 6669"/>
              <a:gd name="T99" fmla="*/ 3701 h 6668"/>
              <a:gd name="T100" fmla="*/ 2128 w 6669"/>
              <a:gd name="T101" fmla="*/ 4843 h 6668"/>
              <a:gd name="T102" fmla="*/ 2540 w 6669"/>
              <a:gd name="T103" fmla="*/ 5950 h 6668"/>
              <a:gd name="T104" fmla="*/ 286 w 6669"/>
              <a:gd name="T105" fmla="*/ 6384 h 6668"/>
              <a:gd name="T106" fmla="*/ 5575 w 6669"/>
              <a:gd name="T107" fmla="*/ 6384 h 6668"/>
              <a:gd name="T108" fmla="*/ 5987 w 6669"/>
              <a:gd name="T109" fmla="*/ 5950 h 6668"/>
              <a:gd name="T110" fmla="*/ 4877 w 6669"/>
              <a:gd name="T111" fmla="*/ 4843 h 6668"/>
              <a:gd name="T112" fmla="*/ 4199 w 6669"/>
              <a:gd name="T113" fmla="*/ 5254 h 6668"/>
              <a:gd name="T114" fmla="*/ 4611 w 6669"/>
              <a:gd name="T115" fmla="*/ 4113 h 6668"/>
              <a:gd name="T116" fmla="*/ 4199 w 6669"/>
              <a:gd name="T117" fmla="*/ 3005 h 6668"/>
              <a:gd name="T118" fmla="*/ 4877 w 6669"/>
              <a:gd name="T119" fmla="*/ 2557 h 6668"/>
              <a:gd name="T120" fmla="*/ 5987 w 6669"/>
              <a:gd name="T121" fmla="*/ 2969 h 6668"/>
              <a:gd name="T122" fmla="*/ 6385 w 6669"/>
              <a:gd name="T123" fmla="*/ 2557 h 6668"/>
              <a:gd name="T124" fmla="*/ 5575 w 6669"/>
              <a:gd name="T125" fmla="*/ 6384 h 6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69" h="6668">
                <a:moveTo>
                  <a:pt x="0" y="0"/>
                </a:moveTo>
                <a:lnTo>
                  <a:pt x="0" y="6668"/>
                </a:lnTo>
                <a:lnTo>
                  <a:pt x="6669" y="6668"/>
                </a:lnTo>
                <a:lnTo>
                  <a:pt x="6669" y="0"/>
                </a:lnTo>
                <a:lnTo>
                  <a:pt x="0" y="0"/>
                </a:lnTo>
                <a:close/>
                <a:moveTo>
                  <a:pt x="6385" y="2273"/>
                </a:moveTo>
                <a:lnTo>
                  <a:pt x="5987" y="2273"/>
                </a:lnTo>
                <a:lnTo>
                  <a:pt x="5987" y="1861"/>
                </a:lnTo>
                <a:lnTo>
                  <a:pt x="4877" y="1861"/>
                </a:lnTo>
                <a:lnTo>
                  <a:pt x="4877" y="2273"/>
                </a:lnTo>
                <a:lnTo>
                  <a:pt x="4199" y="2273"/>
                </a:lnTo>
                <a:lnTo>
                  <a:pt x="4199" y="1825"/>
                </a:lnTo>
                <a:lnTo>
                  <a:pt x="4611" y="1825"/>
                </a:lnTo>
                <a:lnTo>
                  <a:pt x="4611" y="718"/>
                </a:lnTo>
                <a:lnTo>
                  <a:pt x="4199" y="718"/>
                </a:lnTo>
                <a:lnTo>
                  <a:pt x="4199" y="284"/>
                </a:lnTo>
                <a:lnTo>
                  <a:pt x="6385" y="284"/>
                </a:lnTo>
                <a:lnTo>
                  <a:pt x="6385" y="2273"/>
                </a:lnTo>
                <a:close/>
                <a:moveTo>
                  <a:pt x="5703" y="2145"/>
                </a:moveTo>
                <a:lnTo>
                  <a:pt x="5703" y="2685"/>
                </a:lnTo>
                <a:lnTo>
                  <a:pt x="5161" y="2685"/>
                </a:lnTo>
                <a:lnTo>
                  <a:pt x="5161" y="2145"/>
                </a:lnTo>
                <a:lnTo>
                  <a:pt x="5703" y="2145"/>
                </a:lnTo>
                <a:close/>
                <a:moveTo>
                  <a:pt x="5289" y="5950"/>
                </a:moveTo>
                <a:lnTo>
                  <a:pt x="5289" y="6384"/>
                </a:lnTo>
                <a:lnTo>
                  <a:pt x="2824" y="6384"/>
                </a:lnTo>
                <a:lnTo>
                  <a:pt x="2824" y="5950"/>
                </a:lnTo>
                <a:lnTo>
                  <a:pt x="3236" y="5950"/>
                </a:lnTo>
                <a:lnTo>
                  <a:pt x="3236" y="5538"/>
                </a:lnTo>
                <a:lnTo>
                  <a:pt x="4877" y="5538"/>
                </a:lnTo>
                <a:lnTo>
                  <a:pt x="4877" y="5950"/>
                </a:lnTo>
                <a:lnTo>
                  <a:pt x="5289" y="5950"/>
                </a:lnTo>
                <a:close/>
                <a:moveTo>
                  <a:pt x="5161" y="5666"/>
                </a:moveTo>
                <a:lnTo>
                  <a:pt x="5161" y="5126"/>
                </a:lnTo>
                <a:lnTo>
                  <a:pt x="5703" y="5126"/>
                </a:lnTo>
                <a:lnTo>
                  <a:pt x="5703" y="5666"/>
                </a:lnTo>
                <a:lnTo>
                  <a:pt x="5161" y="5666"/>
                </a:lnTo>
                <a:close/>
                <a:moveTo>
                  <a:pt x="2952" y="5126"/>
                </a:moveTo>
                <a:lnTo>
                  <a:pt x="2952" y="5666"/>
                </a:lnTo>
                <a:lnTo>
                  <a:pt x="2412" y="5666"/>
                </a:lnTo>
                <a:lnTo>
                  <a:pt x="2412" y="5126"/>
                </a:lnTo>
                <a:lnTo>
                  <a:pt x="2952" y="5126"/>
                </a:lnTo>
                <a:close/>
                <a:moveTo>
                  <a:pt x="3236" y="5254"/>
                </a:moveTo>
                <a:lnTo>
                  <a:pt x="3236" y="4843"/>
                </a:lnTo>
                <a:lnTo>
                  <a:pt x="2824" y="4843"/>
                </a:lnTo>
                <a:lnTo>
                  <a:pt x="2824" y="3701"/>
                </a:lnTo>
                <a:lnTo>
                  <a:pt x="3503" y="3701"/>
                </a:lnTo>
                <a:lnTo>
                  <a:pt x="3503" y="4113"/>
                </a:lnTo>
                <a:lnTo>
                  <a:pt x="3915" y="4113"/>
                </a:lnTo>
                <a:lnTo>
                  <a:pt x="3915" y="5254"/>
                </a:lnTo>
                <a:lnTo>
                  <a:pt x="3236" y="5254"/>
                </a:lnTo>
                <a:close/>
                <a:moveTo>
                  <a:pt x="3787" y="3829"/>
                </a:moveTo>
                <a:lnTo>
                  <a:pt x="3787" y="3289"/>
                </a:lnTo>
                <a:lnTo>
                  <a:pt x="4327" y="3289"/>
                </a:lnTo>
                <a:lnTo>
                  <a:pt x="4327" y="3829"/>
                </a:lnTo>
                <a:lnTo>
                  <a:pt x="3787" y="3829"/>
                </a:lnTo>
                <a:close/>
                <a:moveTo>
                  <a:pt x="3503" y="3005"/>
                </a:moveTo>
                <a:lnTo>
                  <a:pt x="3503" y="3417"/>
                </a:lnTo>
                <a:lnTo>
                  <a:pt x="1860" y="3417"/>
                </a:lnTo>
                <a:lnTo>
                  <a:pt x="1860" y="3005"/>
                </a:lnTo>
                <a:lnTo>
                  <a:pt x="1448" y="3005"/>
                </a:lnTo>
                <a:lnTo>
                  <a:pt x="1448" y="1825"/>
                </a:lnTo>
                <a:lnTo>
                  <a:pt x="1860" y="1825"/>
                </a:lnTo>
                <a:lnTo>
                  <a:pt x="1860" y="718"/>
                </a:lnTo>
                <a:lnTo>
                  <a:pt x="1448" y="718"/>
                </a:lnTo>
                <a:lnTo>
                  <a:pt x="1448" y="284"/>
                </a:lnTo>
                <a:lnTo>
                  <a:pt x="3915" y="284"/>
                </a:lnTo>
                <a:lnTo>
                  <a:pt x="3915" y="718"/>
                </a:lnTo>
                <a:lnTo>
                  <a:pt x="3503" y="718"/>
                </a:lnTo>
                <a:lnTo>
                  <a:pt x="3503" y="1825"/>
                </a:lnTo>
                <a:lnTo>
                  <a:pt x="3915" y="1825"/>
                </a:lnTo>
                <a:lnTo>
                  <a:pt x="3915" y="3005"/>
                </a:lnTo>
                <a:lnTo>
                  <a:pt x="3503" y="3005"/>
                </a:lnTo>
                <a:close/>
                <a:moveTo>
                  <a:pt x="1576" y="3289"/>
                </a:moveTo>
                <a:lnTo>
                  <a:pt x="1576" y="3829"/>
                </a:lnTo>
                <a:lnTo>
                  <a:pt x="1036" y="3829"/>
                </a:lnTo>
                <a:lnTo>
                  <a:pt x="1036" y="3289"/>
                </a:lnTo>
                <a:lnTo>
                  <a:pt x="1576" y="3289"/>
                </a:lnTo>
                <a:close/>
                <a:moveTo>
                  <a:pt x="1576" y="1002"/>
                </a:moveTo>
                <a:lnTo>
                  <a:pt x="1576" y="1542"/>
                </a:lnTo>
                <a:lnTo>
                  <a:pt x="1036" y="1542"/>
                </a:lnTo>
                <a:lnTo>
                  <a:pt x="1036" y="1002"/>
                </a:lnTo>
                <a:lnTo>
                  <a:pt x="1576" y="1002"/>
                </a:lnTo>
                <a:close/>
                <a:moveTo>
                  <a:pt x="3787" y="1542"/>
                </a:moveTo>
                <a:lnTo>
                  <a:pt x="3787" y="1002"/>
                </a:lnTo>
                <a:lnTo>
                  <a:pt x="4327" y="1002"/>
                </a:lnTo>
                <a:lnTo>
                  <a:pt x="4327" y="1542"/>
                </a:lnTo>
                <a:lnTo>
                  <a:pt x="3787" y="1542"/>
                </a:lnTo>
                <a:close/>
                <a:moveTo>
                  <a:pt x="286" y="284"/>
                </a:moveTo>
                <a:lnTo>
                  <a:pt x="1164" y="284"/>
                </a:lnTo>
                <a:lnTo>
                  <a:pt x="1164" y="718"/>
                </a:lnTo>
                <a:lnTo>
                  <a:pt x="752" y="718"/>
                </a:lnTo>
                <a:lnTo>
                  <a:pt x="752" y="1825"/>
                </a:lnTo>
                <a:lnTo>
                  <a:pt x="1164" y="1825"/>
                </a:lnTo>
                <a:lnTo>
                  <a:pt x="1164" y="3005"/>
                </a:lnTo>
                <a:lnTo>
                  <a:pt x="752" y="3005"/>
                </a:lnTo>
                <a:lnTo>
                  <a:pt x="752" y="4113"/>
                </a:lnTo>
                <a:lnTo>
                  <a:pt x="1860" y="4113"/>
                </a:lnTo>
                <a:lnTo>
                  <a:pt x="1860" y="3701"/>
                </a:lnTo>
                <a:lnTo>
                  <a:pt x="2540" y="3701"/>
                </a:lnTo>
                <a:lnTo>
                  <a:pt x="2540" y="4843"/>
                </a:lnTo>
                <a:lnTo>
                  <a:pt x="2128" y="4843"/>
                </a:lnTo>
                <a:lnTo>
                  <a:pt x="2128" y="5950"/>
                </a:lnTo>
                <a:lnTo>
                  <a:pt x="2540" y="5950"/>
                </a:lnTo>
                <a:lnTo>
                  <a:pt x="2540" y="6384"/>
                </a:lnTo>
                <a:lnTo>
                  <a:pt x="286" y="6384"/>
                </a:lnTo>
                <a:lnTo>
                  <a:pt x="286" y="284"/>
                </a:lnTo>
                <a:close/>
                <a:moveTo>
                  <a:pt x="5575" y="6384"/>
                </a:moveTo>
                <a:lnTo>
                  <a:pt x="5575" y="5950"/>
                </a:lnTo>
                <a:lnTo>
                  <a:pt x="5987" y="5950"/>
                </a:lnTo>
                <a:lnTo>
                  <a:pt x="5987" y="4843"/>
                </a:lnTo>
                <a:lnTo>
                  <a:pt x="4877" y="4843"/>
                </a:lnTo>
                <a:lnTo>
                  <a:pt x="4877" y="5254"/>
                </a:lnTo>
                <a:lnTo>
                  <a:pt x="4199" y="5254"/>
                </a:lnTo>
                <a:lnTo>
                  <a:pt x="4199" y="4113"/>
                </a:lnTo>
                <a:lnTo>
                  <a:pt x="4611" y="4113"/>
                </a:lnTo>
                <a:lnTo>
                  <a:pt x="4611" y="3005"/>
                </a:lnTo>
                <a:lnTo>
                  <a:pt x="4199" y="3005"/>
                </a:lnTo>
                <a:lnTo>
                  <a:pt x="4199" y="2557"/>
                </a:lnTo>
                <a:lnTo>
                  <a:pt x="4877" y="2557"/>
                </a:lnTo>
                <a:lnTo>
                  <a:pt x="4877" y="2969"/>
                </a:lnTo>
                <a:lnTo>
                  <a:pt x="5987" y="2969"/>
                </a:lnTo>
                <a:lnTo>
                  <a:pt x="5987" y="2557"/>
                </a:lnTo>
                <a:lnTo>
                  <a:pt x="6385" y="2557"/>
                </a:lnTo>
                <a:lnTo>
                  <a:pt x="6385" y="6384"/>
                </a:lnTo>
                <a:lnTo>
                  <a:pt x="5575" y="6384"/>
                </a:lnTo>
                <a:close/>
              </a:path>
            </a:pathLst>
          </a:custGeom>
          <a:solidFill>
            <a:schemeClr val="tx1"/>
          </a:solidFill>
          <a:ln>
            <a:noFill/>
          </a:ln>
        </p:spPr>
        <p:txBody>
          <a:bodyPr vert="horz" wrap="square" lIns="78191" tIns="39096" rIns="78191" bIns="39096" numCol="1" anchor="t" anchorCtr="0" compatLnSpc="1">
            <a:prstTxWarp prst="textNoShape">
              <a:avLst/>
            </a:prstTxWarp>
          </a:bodyPr>
          <a:lstStyle/>
          <a:p>
            <a:endParaRPr lang="en-US" sz="800"/>
          </a:p>
        </p:txBody>
      </p:sp>
      <p:grpSp>
        <p:nvGrpSpPr>
          <p:cNvPr id="71" name="Group 76">
            <a:extLst>
              <a:ext uri="{FF2B5EF4-FFF2-40B4-BE49-F238E27FC236}">
                <a16:creationId xmlns:a16="http://schemas.microsoft.com/office/drawing/2014/main" id="{86BF69DE-4A31-4056-BCC9-CE93ED852793}"/>
              </a:ext>
            </a:extLst>
          </p:cNvPr>
          <p:cNvGrpSpPr>
            <a:grpSpLocks noChangeAspect="1"/>
          </p:cNvGrpSpPr>
          <p:nvPr/>
        </p:nvGrpSpPr>
        <p:grpSpPr bwMode="auto">
          <a:xfrm>
            <a:off x="1240792" y="4323217"/>
            <a:ext cx="595053" cy="594963"/>
            <a:chOff x="986" y="0"/>
            <a:chExt cx="6673" cy="6672"/>
          </a:xfrm>
          <a:solidFill>
            <a:schemeClr val="tx1"/>
          </a:solidFill>
        </p:grpSpPr>
        <p:sp>
          <p:nvSpPr>
            <p:cNvPr id="72" name="Freeform 77">
              <a:extLst>
                <a:ext uri="{FF2B5EF4-FFF2-40B4-BE49-F238E27FC236}">
                  <a16:creationId xmlns:a16="http://schemas.microsoft.com/office/drawing/2014/main" id="{E3614BA6-EA70-45D3-8BD5-F2FC4BAD413F}"/>
                </a:ext>
              </a:extLst>
            </p:cNvPr>
            <p:cNvSpPr>
              <a:spLocks noEditPoints="1"/>
            </p:cNvSpPr>
            <p:nvPr/>
          </p:nvSpPr>
          <p:spPr bwMode="auto">
            <a:xfrm>
              <a:off x="986" y="0"/>
              <a:ext cx="6673" cy="6672"/>
            </a:xfrm>
            <a:custGeom>
              <a:avLst/>
              <a:gdLst>
                <a:gd name="T0" fmla="*/ 0 w 6673"/>
                <a:gd name="T1" fmla="*/ 0 h 6672"/>
                <a:gd name="T2" fmla="*/ 0 w 6673"/>
                <a:gd name="T3" fmla="*/ 6672 h 6672"/>
                <a:gd name="T4" fmla="*/ 6673 w 6673"/>
                <a:gd name="T5" fmla="*/ 6672 h 6672"/>
                <a:gd name="T6" fmla="*/ 6673 w 6673"/>
                <a:gd name="T7" fmla="*/ 0 h 6672"/>
                <a:gd name="T8" fmla="*/ 0 w 6673"/>
                <a:gd name="T9" fmla="*/ 0 h 6672"/>
                <a:gd name="T10" fmla="*/ 6389 w 6673"/>
                <a:gd name="T11" fmla="*/ 6386 h 6672"/>
                <a:gd name="T12" fmla="*/ 284 w 6673"/>
                <a:gd name="T13" fmla="*/ 6386 h 6672"/>
                <a:gd name="T14" fmla="*/ 284 w 6673"/>
                <a:gd name="T15" fmla="*/ 286 h 6672"/>
                <a:gd name="T16" fmla="*/ 6389 w 6673"/>
                <a:gd name="T17" fmla="*/ 286 h 6672"/>
                <a:gd name="T18" fmla="*/ 6389 w 6673"/>
                <a:gd name="T19" fmla="*/ 6386 h 6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73" h="6672">
                  <a:moveTo>
                    <a:pt x="0" y="0"/>
                  </a:moveTo>
                  <a:lnTo>
                    <a:pt x="0" y="6672"/>
                  </a:lnTo>
                  <a:lnTo>
                    <a:pt x="6673" y="6672"/>
                  </a:lnTo>
                  <a:lnTo>
                    <a:pt x="6673" y="0"/>
                  </a:lnTo>
                  <a:lnTo>
                    <a:pt x="0" y="0"/>
                  </a:lnTo>
                  <a:close/>
                  <a:moveTo>
                    <a:pt x="6389" y="6386"/>
                  </a:moveTo>
                  <a:lnTo>
                    <a:pt x="284" y="6386"/>
                  </a:lnTo>
                  <a:lnTo>
                    <a:pt x="284" y="286"/>
                  </a:lnTo>
                  <a:lnTo>
                    <a:pt x="6389" y="286"/>
                  </a:lnTo>
                  <a:lnTo>
                    <a:pt x="6389" y="6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endParaRPr lang="en-US" sz="800"/>
            </a:p>
          </p:txBody>
        </p:sp>
        <p:sp>
          <p:nvSpPr>
            <p:cNvPr id="73" name="Freeform 78">
              <a:extLst>
                <a:ext uri="{FF2B5EF4-FFF2-40B4-BE49-F238E27FC236}">
                  <a16:creationId xmlns:a16="http://schemas.microsoft.com/office/drawing/2014/main" id="{E4FB8080-810C-4C4C-A1CE-EAEF9D22B45E}"/>
                </a:ext>
              </a:extLst>
            </p:cNvPr>
            <p:cNvSpPr>
              <a:spLocks noEditPoints="1"/>
            </p:cNvSpPr>
            <p:nvPr/>
          </p:nvSpPr>
          <p:spPr bwMode="auto">
            <a:xfrm>
              <a:off x="1700" y="674"/>
              <a:ext cx="5287" cy="5284"/>
            </a:xfrm>
            <a:custGeom>
              <a:avLst/>
              <a:gdLst>
                <a:gd name="T0" fmla="*/ 2148 w 5287"/>
                <a:gd name="T1" fmla="*/ 3859 h 5284"/>
                <a:gd name="T2" fmla="*/ 2745 w 5287"/>
                <a:gd name="T3" fmla="*/ 4099 h 5284"/>
                <a:gd name="T4" fmla="*/ 3263 w 5287"/>
                <a:gd name="T5" fmla="*/ 4151 h 5284"/>
                <a:gd name="T6" fmla="*/ 3619 w 5287"/>
                <a:gd name="T7" fmla="*/ 4111 h 5284"/>
                <a:gd name="T8" fmla="*/ 3959 w 5287"/>
                <a:gd name="T9" fmla="*/ 4013 h 5284"/>
                <a:gd name="T10" fmla="*/ 4277 w 5287"/>
                <a:gd name="T11" fmla="*/ 3859 h 5284"/>
                <a:gd name="T12" fmla="*/ 4565 w 5287"/>
                <a:gd name="T13" fmla="*/ 3649 h 5284"/>
                <a:gd name="T14" fmla="*/ 4787 w 5287"/>
                <a:gd name="T15" fmla="*/ 3427 h 5284"/>
                <a:gd name="T16" fmla="*/ 4999 w 5287"/>
                <a:gd name="T17" fmla="*/ 3131 h 5284"/>
                <a:gd name="T18" fmla="*/ 5153 w 5287"/>
                <a:gd name="T19" fmla="*/ 2809 h 5284"/>
                <a:gd name="T20" fmla="*/ 5249 w 5287"/>
                <a:gd name="T21" fmla="*/ 2471 h 5284"/>
                <a:gd name="T22" fmla="*/ 5265 w 5287"/>
                <a:gd name="T23" fmla="*/ 1777 h 5284"/>
                <a:gd name="T24" fmla="*/ 5169 w 5287"/>
                <a:gd name="T25" fmla="*/ 1387 h 5284"/>
                <a:gd name="T26" fmla="*/ 5025 w 5287"/>
                <a:gd name="T27" fmla="*/ 1063 h 5284"/>
                <a:gd name="T28" fmla="*/ 4821 w 5287"/>
                <a:gd name="T29" fmla="*/ 766 h 5284"/>
                <a:gd name="T30" fmla="*/ 4603 w 5287"/>
                <a:gd name="T31" fmla="*/ 536 h 5284"/>
                <a:gd name="T32" fmla="*/ 4319 w 5287"/>
                <a:gd name="T33" fmla="*/ 320 h 5284"/>
                <a:gd name="T34" fmla="*/ 4005 w 5287"/>
                <a:gd name="T35" fmla="*/ 156 h 5284"/>
                <a:gd name="T36" fmla="*/ 3669 w 5287"/>
                <a:gd name="T37" fmla="*/ 50 h 5284"/>
                <a:gd name="T38" fmla="*/ 3315 w 5287"/>
                <a:gd name="T39" fmla="*/ 2 h 5284"/>
                <a:gd name="T40" fmla="*/ 3005 w 5287"/>
                <a:gd name="T41" fmla="*/ 10 h 5284"/>
                <a:gd name="T42" fmla="*/ 2655 w 5287"/>
                <a:gd name="T43" fmla="*/ 74 h 5284"/>
                <a:gd name="T44" fmla="*/ 2322 w 5287"/>
                <a:gd name="T45" fmla="*/ 198 h 5284"/>
                <a:gd name="T46" fmla="*/ 2016 w 5287"/>
                <a:gd name="T47" fmla="*/ 376 h 5284"/>
                <a:gd name="T48" fmla="*/ 1742 w 5287"/>
                <a:gd name="T49" fmla="*/ 608 h 5284"/>
                <a:gd name="T50" fmla="*/ 1542 w 5287"/>
                <a:gd name="T51" fmla="*/ 838 h 5284"/>
                <a:gd name="T52" fmla="*/ 1264 w 5287"/>
                <a:gd name="T53" fmla="*/ 1351 h 5284"/>
                <a:gd name="T54" fmla="*/ 1136 w 5287"/>
                <a:gd name="T55" fmla="*/ 2009 h 5284"/>
                <a:gd name="T56" fmla="*/ 1220 w 5287"/>
                <a:gd name="T57" fmla="*/ 2669 h 5284"/>
                <a:gd name="T58" fmla="*/ 1520 w 5287"/>
                <a:gd name="T59" fmla="*/ 3281 h 5284"/>
                <a:gd name="T60" fmla="*/ 4477 w 5287"/>
                <a:gd name="T61" fmla="*/ 3343 h 5284"/>
                <a:gd name="T62" fmla="*/ 4055 w 5287"/>
                <a:gd name="T63" fmla="*/ 3657 h 5284"/>
                <a:gd name="T64" fmla="*/ 3477 w 5287"/>
                <a:gd name="T65" fmla="*/ 3847 h 5284"/>
                <a:gd name="T66" fmla="*/ 2945 w 5287"/>
                <a:gd name="T67" fmla="*/ 3847 h 5284"/>
                <a:gd name="T68" fmla="*/ 2366 w 5287"/>
                <a:gd name="T69" fmla="*/ 3657 h 5284"/>
                <a:gd name="T70" fmla="*/ 1942 w 5287"/>
                <a:gd name="T71" fmla="*/ 3343 h 5284"/>
                <a:gd name="T72" fmla="*/ 1706 w 5287"/>
                <a:gd name="T73" fmla="*/ 3051 h 5284"/>
                <a:gd name="T74" fmla="*/ 4713 w 5287"/>
                <a:gd name="T75" fmla="*/ 3051 h 5284"/>
                <a:gd name="T76" fmla="*/ 4511 w 5287"/>
                <a:gd name="T77" fmla="*/ 3307 h 5284"/>
                <a:gd name="T78" fmla="*/ 3453 w 5287"/>
                <a:gd name="T79" fmla="*/ 2765 h 5284"/>
                <a:gd name="T80" fmla="*/ 4197 w 5287"/>
                <a:gd name="T81" fmla="*/ 2765 h 5284"/>
                <a:gd name="T82" fmla="*/ 1942 w 5287"/>
                <a:gd name="T83" fmla="*/ 808 h 5284"/>
                <a:gd name="T84" fmla="*/ 2444 w 5287"/>
                <a:gd name="T85" fmla="*/ 454 h 5284"/>
                <a:gd name="T86" fmla="*/ 3033 w 5287"/>
                <a:gd name="T87" fmla="*/ 292 h 5284"/>
                <a:gd name="T88" fmla="*/ 3563 w 5287"/>
                <a:gd name="T89" fmla="*/ 318 h 5284"/>
                <a:gd name="T90" fmla="*/ 4131 w 5287"/>
                <a:gd name="T91" fmla="*/ 538 h 5284"/>
                <a:gd name="T92" fmla="*/ 4527 w 5287"/>
                <a:gd name="T93" fmla="*/ 860 h 5284"/>
                <a:gd name="T94" fmla="*/ 4799 w 5287"/>
                <a:gd name="T95" fmla="*/ 1245 h 5284"/>
                <a:gd name="T96" fmla="*/ 4957 w 5287"/>
                <a:gd name="T97" fmla="*/ 1677 h 5284"/>
                <a:gd name="T98" fmla="*/ 5001 w 5287"/>
                <a:gd name="T99" fmla="*/ 2129 h 5284"/>
                <a:gd name="T100" fmla="*/ 4929 w 5287"/>
                <a:gd name="T101" fmla="*/ 2579 h 5284"/>
                <a:gd name="T102" fmla="*/ 3737 w 5287"/>
                <a:gd name="T103" fmla="*/ 916 h 5284"/>
                <a:gd name="T104" fmla="*/ 1532 w 5287"/>
                <a:gd name="T105" fmla="*/ 2705 h 5284"/>
                <a:gd name="T106" fmla="*/ 1428 w 5287"/>
                <a:gd name="T107" fmla="*/ 2259 h 5284"/>
                <a:gd name="T108" fmla="*/ 1440 w 5287"/>
                <a:gd name="T109" fmla="*/ 1805 h 5284"/>
                <a:gd name="T110" fmla="*/ 1564 w 5287"/>
                <a:gd name="T111" fmla="*/ 1365 h 5284"/>
                <a:gd name="T112" fmla="*/ 1804 w 5287"/>
                <a:gd name="T113" fmla="*/ 964 h 5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287" h="5284">
                  <a:moveTo>
                    <a:pt x="202" y="5284"/>
                  </a:moveTo>
                  <a:lnTo>
                    <a:pt x="1846" y="3641"/>
                  </a:lnTo>
                  <a:lnTo>
                    <a:pt x="1846" y="3641"/>
                  </a:lnTo>
                  <a:lnTo>
                    <a:pt x="1918" y="3701"/>
                  </a:lnTo>
                  <a:lnTo>
                    <a:pt x="1992" y="3757"/>
                  </a:lnTo>
                  <a:lnTo>
                    <a:pt x="2068" y="3811"/>
                  </a:lnTo>
                  <a:lnTo>
                    <a:pt x="2148" y="3859"/>
                  </a:lnTo>
                  <a:lnTo>
                    <a:pt x="2228" y="3905"/>
                  </a:lnTo>
                  <a:lnTo>
                    <a:pt x="2310" y="3947"/>
                  </a:lnTo>
                  <a:lnTo>
                    <a:pt x="2394" y="3985"/>
                  </a:lnTo>
                  <a:lnTo>
                    <a:pt x="2480" y="4019"/>
                  </a:lnTo>
                  <a:lnTo>
                    <a:pt x="2566" y="4051"/>
                  </a:lnTo>
                  <a:lnTo>
                    <a:pt x="2657" y="4077"/>
                  </a:lnTo>
                  <a:lnTo>
                    <a:pt x="2745" y="4099"/>
                  </a:lnTo>
                  <a:lnTo>
                    <a:pt x="2837" y="4119"/>
                  </a:lnTo>
                  <a:lnTo>
                    <a:pt x="2929" y="4133"/>
                  </a:lnTo>
                  <a:lnTo>
                    <a:pt x="3021" y="4143"/>
                  </a:lnTo>
                  <a:lnTo>
                    <a:pt x="3115" y="4149"/>
                  </a:lnTo>
                  <a:lnTo>
                    <a:pt x="3211" y="4151"/>
                  </a:lnTo>
                  <a:lnTo>
                    <a:pt x="3211" y="4151"/>
                  </a:lnTo>
                  <a:lnTo>
                    <a:pt x="3263" y="4151"/>
                  </a:lnTo>
                  <a:lnTo>
                    <a:pt x="3315" y="4149"/>
                  </a:lnTo>
                  <a:lnTo>
                    <a:pt x="3365" y="4145"/>
                  </a:lnTo>
                  <a:lnTo>
                    <a:pt x="3417" y="4141"/>
                  </a:lnTo>
                  <a:lnTo>
                    <a:pt x="3467" y="4135"/>
                  </a:lnTo>
                  <a:lnTo>
                    <a:pt x="3519" y="4129"/>
                  </a:lnTo>
                  <a:lnTo>
                    <a:pt x="3569" y="4121"/>
                  </a:lnTo>
                  <a:lnTo>
                    <a:pt x="3619" y="4111"/>
                  </a:lnTo>
                  <a:lnTo>
                    <a:pt x="3669" y="4101"/>
                  </a:lnTo>
                  <a:lnTo>
                    <a:pt x="3717" y="4089"/>
                  </a:lnTo>
                  <a:lnTo>
                    <a:pt x="3767" y="4077"/>
                  </a:lnTo>
                  <a:lnTo>
                    <a:pt x="3815" y="4063"/>
                  </a:lnTo>
                  <a:lnTo>
                    <a:pt x="3863" y="4047"/>
                  </a:lnTo>
                  <a:lnTo>
                    <a:pt x="3911" y="4031"/>
                  </a:lnTo>
                  <a:lnTo>
                    <a:pt x="3959" y="4013"/>
                  </a:lnTo>
                  <a:lnTo>
                    <a:pt x="4005" y="3995"/>
                  </a:lnTo>
                  <a:lnTo>
                    <a:pt x="4053" y="3975"/>
                  </a:lnTo>
                  <a:lnTo>
                    <a:pt x="4099" y="3953"/>
                  </a:lnTo>
                  <a:lnTo>
                    <a:pt x="4143" y="3931"/>
                  </a:lnTo>
                  <a:lnTo>
                    <a:pt x="4189" y="3909"/>
                  </a:lnTo>
                  <a:lnTo>
                    <a:pt x="4233" y="3883"/>
                  </a:lnTo>
                  <a:lnTo>
                    <a:pt x="4277" y="3859"/>
                  </a:lnTo>
                  <a:lnTo>
                    <a:pt x="4319" y="3831"/>
                  </a:lnTo>
                  <a:lnTo>
                    <a:pt x="4363" y="3803"/>
                  </a:lnTo>
                  <a:lnTo>
                    <a:pt x="4405" y="3775"/>
                  </a:lnTo>
                  <a:lnTo>
                    <a:pt x="4445" y="3745"/>
                  </a:lnTo>
                  <a:lnTo>
                    <a:pt x="4487" y="3715"/>
                  </a:lnTo>
                  <a:lnTo>
                    <a:pt x="4527" y="3683"/>
                  </a:lnTo>
                  <a:lnTo>
                    <a:pt x="4565" y="3649"/>
                  </a:lnTo>
                  <a:lnTo>
                    <a:pt x="4603" y="3615"/>
                  </a:lnTo>
                  <a:lnTo>
                    <a:pt x="4641" y="3579"/>
                  </a:lnTo>
                  <a:lnTo>
                    <a:pt x="4679" y="3543"/>
                  </a:lnTo>
                  <a:lnTo>
                    <a:pt x="4679" y="3543"/>
                  </a:lnTo>
                  <a:lnTo>
                    <a:pt x="4717" y="3505"/>
                  </a:lnTo>
                  <a:lnTo>
                    <a:pt x="4753" y="3465"/>
                  </a:lnTo>
                  <a:lnTo>
                    <a:pt x="4787" y="3427"/>
                  </a:lnTo>
                  <a:lnTo>
                    <a:pt x="4821" y="3385"/>
                  </a:lnTo>
                  <a:lnTo>
                    <a:pt x="4853" y="3345"/>
                  </a:lnTo>
                  <a:lnTo>
                    <a:pt x="4885" y="3303"/>
                  </a:lnTo>
                  <a:lnTo>
                    <a:pt x="4915" y="3261"/>
                  </a:lnTo>
                  <a:lnTo>
                    <a:pt x="4945" y="3217"/>
                  </a:lnTo>
                  <a:lnTo>
                    <a:pt x="4973" y="3175"/>
                  </a:lnTo>
                  <a:lnTo>
                    <a:pt x="4999" y="3131"/>
                  </a:lnTo>
                  <a:lnTo>
                    <a:pt x="5025" y="3085"/>
                  </a:lnTo>
                  <a:lnTo>
                    <a:pt x="5049" y="3041"/>
                  </a:lnTo>
                  <a:lnTo>
                    <a:pt x="5073" y="2995"/>
                  </a:lnTo>
                  <a:lnTo>
                    <a:pt x="5095" y="2949"/>
                  </a:lnTo>
                  <a:lnTo>
                    <a:pt x="5115" y="2903"/>
                  </a:lnTo>
                  <a:lnTo>
                    <a:pt x="5135" y="2857"/>
                  </a:lnTo>
                  <a:lnTo>
                    <a:pt x="5153" y="2809"/>
                  </a:lnTo>
                  <a:lnTo>
                    <a:pt x="5169" y="2763"/>
                  </a:lnTo>
                  <a:lnTo>
                    <a:pt x="5185" y="2715"/>
                  </a:lnTo>
                  <a:lnTo>
                    <a:pt x="5201" y="2667"/>
                  </a:lnTo>
                  <a:lnTo>
                    <a:pt x="5215" y="2619"/>
                  </a:lnTo>
                  <a:lnTo>
                    <a:pt x="5227" y="2569"/>
                  </a:lnTo>
                  <a:lnTo>
                    <a:pt x="5239" y="2521"/>
                  </a:lnTo>
                  <a:lnTo>
                    <a:pt x="5249" y="2471"/>
                  </a:lnTo>
                  <a:lnTo>
                    <a:pt x="5265" y="2373"/>
                  </a:lnTo>
                  <a:lnTo>
                    <a:pt x="5277" y="2275"/>
                  </a:lnTo>
                  <a:lnTo>
                    <a:pt x="5283" y="2175"/>
                  </a:lnTo>
                  <a:lnTo>
                    <a:pt x="5287" y="2075"/>
                  </a:lnTo>
                  <a:lnTo>
                    <a:pt x="5283" y="1975"/>
                  </a:lnTo>
                  <a:lnTo>
                    <a:pt x="5277" y="1875"/>
                  </a:lnTo>
                  <a:lnTo>
                    <a:pt x="5265" y="1777"/>
                  </a:lnTo>
                  <a:lnTo>
                    <a:pt x="5249" y="1679"/>
                  </a:lnTo>
                  <a:lnTo>
                    <a:pt x="5239" y="1629"/>
                  </a:lnTo>
                  <a:lnTo>
                    <a:pt x="5227" y="1581"/>
                  </a:lnTo>
                  <a:lnTo>
                    <a:pt x="5215" y="1531"/>
                  </a:lnTo>
                  <a:lnTo>
                    <a:pt x="5201" y="1483"/>
                  </a:lnTo>
                  <a:lnTo>
                    <a:pt x="5185" y="1435"/>
                  </a:lnTo>
                  <a:lnTo>
                    <a:pt x="5169" y="1387"/>
                  </a:lnTo>
                  <a:lnTo>
                    <a:pt x="5153" y="1341"/>
                  </a:lnTo>
                  <a:lnTo>
                    <a:pt x="5135" y="1293"/>
                  </a:lnTo>
                  <a:lnTo>
                    <a:pt x="5115" y="1247"/>
                  </a:lnTo>
                  <a:lnTo>
                    <a:pt x="5095" y="1201"/>
                  </a:lnTo>
                  <a:lnTo>
                    <a:pt x="5073" y="1155"/>
                  </a:lnTo>
                  <a:lnTo>
                    <a:pt x="5049" y="1109"/>
                  </a:lnTo>
                  <a:lnTo>
                    <a:pt x="5025" y="1063"/>
                  </a:lnTo>
                  <a:lnTo>
                    <a:pt x="4999" y="1019"/>
                  </a:lnTo>
                  <a:lnTo>
                    <a:pt x="4973" y="976"/>
                  </a:lnTo>
                  <a:lnTo>
                    <a:pt x="4945" y="934"/>
                  </a:lnTo>
                  <a:lnTo>
                    <a:pt x="4915" y="890"/>
                  </a:lnTo>
                  <a:lnTo>
                    <a:pt x="4885" y="848"/>
                  </a:lnTo>
                  <a:lnTo>
                    <a:pt x="4853" y="806"/>
                  </a:lnTo>
                  <a:lnTo>
                    <a:pt x="4821" y="766"/>
                  </a:lnTo>
                  <a:lnTo>
                    <a:pt x="4787" y="724"/>
                  </a:lnTo>
                  <a:lnTo>
                    <a:pt x="4753" y="684"/>
                  </a:lnTo>
                  <a:lnTo>
                    <a:pt x="4717" y="646"/>
                  </a:lnTo>
                  <a:lnTo>
                    <a:pt x="4679" y="608"/>
                  </a:lnTo>
                  <a:lnTo>
                    <a:pt x="4679" y="608"/>
                  </a:lnTo>
                  <a:lnTo>
                    <a:pt x="4641" y="572"/>
                  </a:lnTo>
                  <a:lnTo>
                    <a:pt x="4603" y="536"/>
                  </a:lnTo>
                  <a:lnTo>
                    <a:pt x="4565" y="502"/>
                  </a:lnTo>
                  <a:lnTo>
                    <a:pt x="4527" y="468"/>
                  </a:lnTo>
                  <a:lnTo>
                    <a:pt x="4487" y="436"/>
                  </a:lnTo>
                  <a:lnTo>
                    <a:pt x="4445" y="406"/>
                  </a:lnTo>
                  <a:lnTo>
                    <a:pt x="4405" y="376"/>
                  </a:lnTo>
                  <a:lnTo>
                    <a:pt x="4363" y="348"/>
                  </a:lnTo>
                  <a:lnTo>
                    <a:pt x="4319" y="320"/>
                  </a:lnTo>
                  <a:lnTo>
                    <a:pt x="4277" y="292"/>
                  </a:lnTo>
                  <a:lnTo>
                    <a:pt x="4233" y="268"/>
                  </a:lnTo>
                  <a:lnTo>
                    <a:pt x="4189" y="242"/>
                  </a:lnTo>
                  <a:lnTo>
                    <a:pt x="4143" y="220"/>
                  </a:lnTo>
                  <a:lnTo>
                    <a:pt x="4099" y="198"/>
                  </a:lnTo>
                  <a:lnTo>
                    <a:pt x="4053" y="176"/>
                  </a:lnTo>
                  <a:lnTo>
                    <a:pt x="4005" y="156"/>
                  </a:lnTo>
                  <a:lnTo>
                    <a:pt x="3959" y="138"/>
                  </a:lnTo>
                  <a:lnTo>
                    <a:pt x="3911" y="120"/>
                  </a:lnTo>
                  <a:lnTo>
                    <a:pt x="3863" y="104"/>
                  </a:lnTo>
                  <a:lnTo>
                    <a:pt x="3815" y="88"/>
                  </a:lnTo>
                  <a:lnTo>
                    <a:pt x="3767" y="74"/>
                  </a:lnTo>
                  <a:lnTo>
                    <a:pt x="3717" y="62"/>
                  </a:lnTo>
                  <a:lnTo>
                    <a:pt x="3669" y="50"/>
                  </a:lnTo>
                  <a:lnTo>
                    <a:pt x="3619" y="40"/>
                  </a:lnTo>
                  <a:lnTo>
                    <a:pt x="3569" y="30"/>
                  </a:lnTo>
                  <a:lnTo>
                    <a:pt x="3519" y="22"/>
                  </a:lnTo>
                  <a:lnTo>
                    <a:pt x="3467" y="16"/>
                  </a:lnTo>
                  <a:lnTo>
                    <a:pt x="3417" y="10"/>
                  </a:lnTo>
                  <a:lnTo>
                    <a:pt x="3365" y="6"/>
                  </a:lnTo>
                  <a:lnTo>
                    <a:pt x="3315" y="2"/>
                  </a:lnTo>
                  <a:lnTo>
                    <a:pt x="3263" y="0"/>
                  </a:lnTo>
                  <a:lnTo>
                    <a:pt x="3211" y="0"/>
                  </a:lnTo>
                  <a:lnTo>
                    <a:pt x="3211" y="0"/>
                  </a:lnTo>
                  <a:lnTo>
                    <a:pt x="3159" y="0"/>
                  </a:lnTo>
                  <a:lnTo>
                    <a:pt x="3107" y="2"/>
                  </a:lnTo>
                  <a:lnTo>
                    <a:pt x="3055" y="6"/>
                  </a:lnTo>
                  <a:lnTo>
                    <a:pt x="3005" y="10"/>
                  </a:lnTo>
                  <a:lnTo>
                    <a:pt x="2953" y="16"/>
                  </a:lnTo>
                  <a:lnTo>
                    <a:pt x="2903" y="22"/>
                  </a:lnTo>
                  <a:lnTo>
                    <a:pt x="2853" y="30"/>
                  </a:lnTo>
                  <a:lnTo>
                    <a:pt x="2803" y="40"/>
                  </a:lnTo>
                  <a:lnTo>
                    <a:pt x="2753" y="50"/>
                  </a:lnTo>
                  <a:lnTo>
                    <a:pt x="2703" y="62"/>
                  </a:lnTo>
                  <a:lnTo>
                    <a:pt x="2655" y="74"/>
                  </a:lnTo>
                  <a:lnTo>
                    <a:pt x="2604" y="88"/>
                  </a:lnTo>
                  <a:lnTo>
                    <a:pt x="2556" y="104"/>
                  </a:lnTo>
                  <a:lnTo>
                    <a:pt x="2508" y="120"/>
                  </a:lnTo>
                  <a:lnTo>
                    <a:pt x="2462" y="138"/>
                  </a:lnTo>
                  <a:lnTo>
                    <a:pt x="2414" y="156"/>
                  </a:lnTo>
                  <a:lnTo>
                    <a:pt x="2368" y="176"/>
                  </a:lnTo>
                  <a:lnTo>
                    <a:pt x="2322" y="198"/>
                  </a:lnTo>
                  <a:lnTo>
                    <a:pt x="2276" y="220"/>
                  </a:lnTo>
                  <a:lnTo>
                    <a:pt x="2232" y="242"/>
                  </a:lnTo>
                  <a:lnTo>
                    <a:pt x="2188" y="268"/>
                  </a:lnTo>
                  <a:lnTo>
                    <a:pt x="2144" y="292"/>
                  </a:lnTo>
                  <a:lnTo>
                    <a:pt x="2100" y="320"/>
                  </a:lnTo>
                  <a:lnTo>
                    <a:pt x="2058" y="348"/>
                  </a:lnTo>
                  <a:lnTo>
                    <a:pt x="2016" y="376"/>
                  </a:lnTo>
                  <a:lnTo>
                    <a:pt x="1974" y="406"/>
                  </a:lnTo>
                  <a:lnTo>
                    <a:pt x="1934" y="436"/>
                  </a:lnTo>
                  <a:lnTo>
                    <a:pt x="1894" y="468"/>
                  </a:lnTo>
                  <a:lnTo>
                    <a:pt x="1854" y="502"/>
                  </a:lnTo>
                  <a:lnTo>
                    <a:pt x="1816" y="536"/>
                  </a:lnTo>
                  <a:lnTo>
                    <a:pt x="1778" y="572"/>
                  </a:lnTo>
                  <a:lnTo>
                    <a:pt x="1742" y="608"/>
                  </a:lnTo>
                  <a:lnTo>
                    <a:pt x="1742" y="608"/>
                  </a:lnTo>
                  <a:lnTo>
                    <a:pt x="1706" y="644"/>
                  </a:lnTo>
                  <a:lnTo>
                    <a:pt x="1670" y="682"/>
                  </a:lnTo>
                  <a:lnTo>
                    <a:pt x="1638" y="720"/>
                  </a:lnTo>
                  <a:lnTo>
                    <a:pt x="1604" y="758"/>
                  </a:lnTo>
                  <a:lnTo>
                    <a:pt x="1574" y="798"/>
                  </a:lnTo>
                  <a:lnTo>
                    <a:pt x="1542" y="838"/>
                  </a:lnTo>
                  <a:lnTo>
                    <a:pt x="1514" y="878"/>
                  </a:lnTo>
                  <a:lnTo>
                    <a:pt x="1486" y="918"/>
                  </a:lnTo>
                  <a:lnTo>
                    <a:pt x="1432" y="1001"/>
                  </a:lnTo>
                  <a:lnTo>
                    <a:pt x="1384" y="1087"/>
                  </a:lnTo>
                  <a:lnTo>
                    <a:pt x="1338" y="1173"/>
                  </a:lnTo>
                  <a:lnTo>
                    <a:pt x="1298" y="1261"/>
                  </a:lnTo>
                  <a:lnTo>
                    <a:pt x="1264" y="1351"/>
                  </a:lnTo>
                  <a:lnTo>
                    <a:pt x="1232" y="1443"/>
                  </a:lnTo>
                  <a:lnTo>
                    <a:pt x="1204" y="1535"/>
                  </a:lnTo>
                  <a:lnTo>
                    <a:pt x="1182" y="1629"/>
                  </a:lnTo>
                  <a:lnTo>
                    <a:pt x="1164" y="1723"/>
                  </a:lnTo>
                  <a:lnTo>
                    <a:pt x="1150" y="1817"/>
                  </a:lnTo>
                  <a:lnTo>
                    <a:pt x="1140" y="1913"/>
                  </a:lnTo>
                  <a:lnTo>
                    <a:pt x="1136" y="2009"/>
                  </a:lnTo>
                  <a:lnTo>
                    <a:pt x="1134" y="2103"/>
                  </a:lnTo>
                  <a:lnTo>
                    <a:pt x="1138" y="2199"/>
                  </a:lnTo>
                  <a:lnTo>
                    <a:pt x="1146" y="2295"/>
                  </a:lnTo>
                  <a:lnTo>
                    <a:pt x="1158" y="2389"/>
                  </a:lnTo>
                  <a:lnTo>
                    <a:pt x="1174" y="2483"/>
                  </a:lnTo>
                  <a:lnTo>
                    <a:pt x="1196" y="2577"/>
                  </a:lnTo>
                  <a:lnTo>
                    <a:pt x="1220" y="2669"/>
                  </a:lnTo>
                  <a:lnTo>
                    <a:pt x="1250" y="2761"/>
                  </a:lnTo>
                  <a:lnTo>
                    <a:pt x="1284" y="2853"/>
                  </a:lnTo>
                  <a:lnTo>
                    <a:pt x="1322" y="2941"/>
                  </a:lnTo>
                  <a:lnTo>
                    <a:pt x="1366" y="3029"/>
                  </a:lnTo>
                  <a:lnTo>
                    <a:pt x="1412" y="3115"/>
                  </a:lnTo>
                  <a:lnTo>
                    <a:pt x="1464" y="3199"/>
                  </a:lnTo>
                  <a:lnTo>
                    <a:pt x="1520" y="3281"/>
                  </a:lnTo>
                  <a:lnTo>
                    <a:pt x="1550" y="3321"/>
                  </a:lnTo>
                  <a:lnTo>
                    <a:pt x="1580" y="3361"/>
                  </a:lnTo>
                  <a:lnTo>
                    <a:pt x="1612" y="3401"/>
                  </a:lnTo>
                  <a:lnTo>
                    <a:pt x="1644" y="3439"/>
                  </a:lnTo>
                  <a:lnTo>
                    <a:pt x="0" y="5082"/>
                  </a:lnTo>
                  <a:lnTo>
                    <a:pt x="202" y="5284"/>
                  </a:lnTo>
                  <a:close/>
                  <a:moveTo>
                    <a:pt x="4477" y="3343"/>
                  </a:moveTo>
                  <a:lnTo>
                    <a:pt x="4477" y="3343"/>
                  </a:lnTo>
                  <a:lnTo>
                    <a:pt x="4413" y="3403"/>
                  </a:lnTo>
                  <a:lnTo>
                    <a:pt x="4345" y="3461"/>
                  </a:lnTo>
                  <a:lnTo>
                    <a:pt x="4277" y="3517"/>
                  </a:lnTo>
                  <a:lnTo>
                    <a:pt x="4205" y="3567"/>
                  </a:lnTo>
                  <a:lnTo>
                    <a:pt x="4131" y="3613"/>
                  </a:lnTo>
                  <a:lnTo>
                    <a:pt x="4055" y="3657"/>
                  </a:lnTo>
                  <a:lnTo>
                    <a:pt x="3977" y="3697"/>
                  </a:lnTo>
                  <a:lnTo>
                    <a:pt x="3897" y="3731"/>
                  </a:lnTo>
                  <a:lnTo>
                    <a:pt x="3815" y="3763"/>
                  </a:lnTo>
                  <a:lnTo>
                    <a:pt x="3733" y="3791"/>
                  </a:lnTo>
                  <a:lnTo>
                    <a:pt x="3649" y="3813"/>
                  </a:lnTo>
                  <a:lnTo>
                    <a:pt x="3563" y="3833"/>
                  </a:lnTo>
                  <a:lnTo>
                    <a:pt x="3477" y="3847"/>
                  </a:lnTo>
                  <a:lnTo>
                    <a:pt x="3389" y="3859"/>
                  </a:lnTo>
                  <a:lnTo>
                    <a:pt x="3301" y="3865"/>
                  </a:lnTo>
                  <a:lnTo>
                    <a:pt x="3211" y="3867"/>
                  </a:lnTo>
                  <a:lnTo>
                    <a:pt x="3211" y="3867"/>
                  </a:lnTo>
                  <a:lnTo>
                    <a:pt x="3121" y="3865"/>
                  </a:lnTo>
                  <a:lnTo>
                    <a:pt x="3033" y="3859"/>
                  </a:lnTo>
                  <a:lnTo>
                    <a:pt x="2945" y="3847"/>
                  </a:lnTo>
                  <a:lnTo>
                    <a:pt x="2859" y="3833"/>
                  </a:lnTo>
                  <a:lnTo>
                    <a:pt x="2773" y="3813"/>
                  </a:lnTo>
                  <a:lnTo>
                    <a:pt x="2689" y="3791"/>
                  </a:lnTo>
                  <a:lnTo>
                    <a:pt x="2604" y="3763"/>
                  </a:lnTo>
                  <a:lnTo>
                    <a:pt x="2524" y="3731"/>
                  </a:lnTo>
                  <a:lnTo>
                    <a:pt x="2444" y="3697"/>
                  </a:lnTo>
                  <a:lnTo>
                    <a:pt x="2366" y="3657"/>
                  </a:lnTo>
                  <a:lnTo>
                    <a:pt x="2290" y="3613"/>
                  </a:lnTo>
                  <a:lnTo>
                    <a:pt x="2216" y="3567"/>
                  </a:lnTo>
                  <a:lnTo>
                    <a:pt x="2144" y="3517"/>
                  </a:lnTo>
                  <a:lnTo>
                    <a:pt x="2074" y="3461"/>
                  </a:lnTo>
                  <a:lnTo>
                    <a:pt x="2008" y="3403"/>
                  </a:lnTo>
                  <a:lnTo>
                    <a:pt x="1942" y="3343"/>
                  </a:lnTo>
                  <a:lnTo>
                    <a:pt x="1942" y="3343"/>
                  </a:lnTo>
                  <a:lnTo>
                    <a:pt x="1910" y="3307"/>
                  </a:lnTo>
                  <a:lnTo>
                    <a:pt x="1876" y="3273"/>
                  </a:lnTo>
                  <a:lnTo>
                    <a:pt x="1846" y="3237"/>
                  </a:lnTo>
                  <a:lnTo>
                    <a:pt x="1816" y="3201"/>
                  </a:lnTo>
                  <a:lnTo>
                    <a:pt x="1788" y="3165"/>
                  </a:lnTo>
                  <a:lnTo>
                    <a:pt x="1760" y="3127"/>
                  </a:lnTo>
                  <a:lnTo>
                    <a:pt x="1706" y="3051"/>
                  </a:lnTo>
                  <a:lnTo>
                    <a:pt x="1962" y="3051"/>
                  </a:lnTo>
                  <a:lnTo>
                    <a:pt x="2707" y="3051"/>
                  </a:lnTo>
                  <a:lnTo>
                    <a:pt x="2993" y="3051"/>
                  </a:lnTo>
                  <a:lnTo>
                    <a:pt x="3453" y="3051"/>
                  </a:lnTo>
                  <a:lnTo>
                    <a:pt x="3737" y="3051"/>
                  </a:lnTo>
                  <a:lnTo>
                    <a:pt x="4483" y="3051"/>
                  </a:lnTo>
                  <a:lnTo>
                    <a:pt x="4713" y="3051"/>
                  </a:lnTo>
                  <a:lnTo>
                    <a:pt x="4713" y="3051"/>
                  </a:lnTo>
                  <a:lnTo>
                    <a:pt x="4661" y="3127"/>
                  </a:lnTo>
                  <a:lnTo>
                    <a:pt x="4633" y="3165"/>
                  </a:lnTo>
                  <a:lnTo>
                    <a:pt x="4605" y="3201"/>
                  </a:lnTo>
                  <a:lnTo>
                    <a:pt x="4575" y="3237"/>
                  </a:lnTo>
                  <a:lnTo>
                    <a:pt x="4543" y="3273"/>
                  </a:lnTo>
                  <a:lnTo>
                    <a:pt x="4511" y="3307"/>
                  </a:lnTo>
                  <a:lnTo>
                    <a:pt x="4477" y="3343"/>
                  </a:lnTo>
                  <a:lnTo>
                    <a:pt x="4477" y="3343"/>
                  </a:lnTo>
                  <a:close/>
                  <a:moveTo>
                    <a:pt x="2993" y="1481"/>
                  </a:moveTo>
                  <a:lnTo>
                    <a:pt x="2993" y="1201"/>
                  </a:lnTo>
                  <a:lnTo>
                    <a:pt x="3453" y="1201"/>
                  </a:lnTo>
                  <a:lnTo>
                    <a:pt x="3453" y="1867"/>
                  </a:lnTo>
                  <a:lnTo>
                    <a:pt x="3453" y="2765"/>
                  </a:lnTo>
                  <a:lnTo>
                    <a:pt x="2993" y="2765"/>
                  </a:lnTo>
                  <a:lnTo>
                    <a:pt x="2993" y="1481"/>
                  </a:lnTo>
                  <a:close/>
                  <a:moveTo>
                    <a:pt x="4197" y="2765"/>
                  </a:moveTo>
                  <a:lnTo>
                    <a:pt x="3737" y="2765"/>
                  </a:lnTo>
                  <a:lnTo>
                    <a:pt x="3737" y="2151"/>
                  </a:lnTo>
                  <a:lnTo>
                    <a:pt x="4197" y="2151"/>
                  </a:lnTo>
                  <a:lnTo>
                    <a:pt x="4197" y="2765"/>
                  </a:lnTo>
                  <a:close/>
                  <a:moveTo>
                    <a:pt x="2707" y="2765"/>
                  </a:moveTo>
                  <a:lnTo>
                    <a:pt x="2246" y="2765"/>
                  </a:lnTo>
                  <a:lnTo>
                    <a:pt x="2246" y="1765"/>
                  </a:lnTo>
                  <a:lnTo>
                    <a:pt x="2707" y="1765"/>
                  </a:lnTo>
                  <a:lnTo>
                    <a:pt x="2707" y="2765"/>
                  </a:lnTo>
                  <a:close/>
                  <a:moveTo>
                    <a:pt x="1942" y="808"/>
                  </a:moveTo>
                  <a:lnTo>
                    <a:pt x="1942" y="808"/>
                  </a:lnTo>
                  <a:lnTo>
                    <a:pt x="2008" y="748"/>
                  </a:lnTo>
                  <a:lnTo>
                    <a:pt x="2074" y="690"/>
                  </a:lnTo>
                  <a:lnTo>
                    <a:pt x="2144" y="634"/>
                  </a:lnTo>
                  <a:lnTo>
                    <a:pt x="2216" y="584"/>
                  </a:lnTo>
                  <a:lnTo>
                    <a:pt x="2290" y="538"/>
                  </a:lnTo>
                  <a:lnTo>
                    <a:pt x="2366" y="494"/>
                  </a:lnTo>
                  <a:lnTo>
                    <a:pt x="2444" y="454"/>
                  </a:lnTo>
                  <a:lnTo>
                    <a:pt x="2524" y="420"/>
                  </a:lnTo>
                  <a:lnTo>
                    <a:pt x="2604" y="388"/>
                  </a:lnTo>
                  <a:lnTo>
                    <a:pt x="2689" y="360"/>
                  </a:lnTo>
                  <a:lnTo>
                    <a:pt x="2773" y="338"/>
                  </a:lnTo>
                  <a:lnTo>
                    <a:pt x="2859" y="318"/>
                  </a:lnTo>
                  <a:lnTo>
                    <a:pt x="2945" y="304"/>
                  </a:lnTo>
                  <a:lnTo>
                    <a:pt x="3033" y="292"/>
                  </a:lnTo>
                  <a:lnTo>
                    <a:pt x="3121" y="286"/>
                  </a:lnTo>
                  <a:lnTo>
                    <a:pt x="3211" y="284"/>
                  </a:lnTo>
                  <a:lnTo>
                    <a:pt x="3211" y="284"/>
                  </a:lnTo>
                  <a:lnTo>
                    <a:pt x="3301" y="286"/>
                  </a:lnTo>
                  <a:lnTo>
                    <a:pt x="3389" y="292"/>
                  </a:lnTo>
                  <a:lnTo>
                    <a:pt x="3477" y="304"/>
                  </a:lnTo>
                  <a:lnTo>
                    <a:pt x="3563" y="318"/>
                  </a:lnTo>
                  <a:lnTo>
                    <a:pt x="3649" y="338"/>
                  </a:lnTo>
                  <a:lnTo>
                    <a:pt x="3733" y="360"/>
                  </a:lnTo>
                  <a:lnTo>
                    <a:pt x="3815" y="388"/>
                  </a:lnTo>
                  <a:lnTo>
                    <a:pt x="3897" y="420"/>
                  </a:lnTo>
                  <a:lnTo>
                    <a:pt x="3977" y="454"/>
                  </a:lnTo>
                  <a:lnTo>
                    <a:pt x="4055" y="494"/>
                  </a:lnTo>
                  <a:lnTo>
                    <a:pt x="4131" y="538"/>
                  </a:lnTo>
                  <a:lnTo>
                    <a:pt x="4205" y="584"/>
                  </a:lnTo>
                  <a:lnTo>
                    <a:pt x="4277" y="634"/>
                  </a:lnTo>
                  <a:lnTo>
                    <a:pt x="4345" y="690"/>
                  </a:lnTo>
                  <a:lnTo>
                    <a:pt x="4413" y="748"/>
                  </a:lnTo>
                  <a:lnTo>
                    <a:pt x="4477" y="808"/>
                  </a:lnTo>
                  <a:lnTo>
                    <a:pt x="4477" y="808"/>
                  </a:lnTo>
                  <a:lnTo>
                    <a:pt x="4527" y="860"/>
                  </a:lnTo>
                  <a:lnTo>
                    <a:pt x="4573" y="910"/>
                  </a:lnTo>
                  <a:lnTo>
                    <a:pt x="4615" y="964"/>
                  </a:lnTo>
                  <a:lnTo>
                    <a:pt x="4657" y="1017"/>
                  </a:lnTo>
                  <a:lnTo>
                    <a:pt x="4697" y="1073"/>
                  </a:lnTo>
                  <a:lnTo>
                    <a:pt x="4733" y="1129"/>
                  </a:lnTo>
                  <a:lnTo>
                    <a:pt x="4767" y="1187"/>
                  </a:lnTo>
                  <a:lnTo>
                    <a:pt x="4799" y="1245"/>
                  </a:lnTo>
                  <a:lnTo>
                    <a:pt x="4829" y="1305"/>
                  </a:lnTo>
                  <a:lnTo>
                    <a:pt x="4855" y="1365"/>
                  </a:lnTo>
                  <a:lnTo>
                    <a:pt x="4881" y="1427"/>
                  </a:lnTo>
                  <a:lnTo>
                    <a:pt x="4903" y="1489"/>
                  </a:lnTo>
                  <a:lnTo>
                    <a:pt x="4923" y="1551"/>
                  </a:lnTo>
                  <a:lnTo>
                    <a:pt x="4941" y="1613"/>
                  </a:lnTo>
                  <a:lnTo>
                    <a:pt x="4957" y="1677"/>
                  </a:lnTo>
                  <a:lnTo>
                    <a:pt x="4971" y="1741"/>
                  </a:lnTo>
                  <a:lnTo>
                    <a:pt x="4981" y="1805"/>
                  </a:lnTo>
                  <a:lnTo>
                    <a:pt x="4989" y="1869"/>
                  </a:lnTo>
                  <a:lnTo>
                    <a:pt x="4995" y="1935"/>
                  </a:lnTo>
                  <a:lnTo>
                    <a:pt x="4999" y="1999"/>
                  </a:lnTo>
                  <a:lnTo>
                    <a:pt x="5001" y="2065"/>
                  </a:lnTo>
                  <a:lnTo>
                    <a:pt x="5001" y="2129"/>
                  </a:lnTo>
                  <a:lnTo>
                    <a:pt x="4997" y="2195"/>
                  </a:lnTo>
                  <a:lnTo>
                    <a:pt x="4991" y="2259"/>
                  </a:lnTo>
                  <a:lnTo>
                    <a:pt x="4983" y="2325"/>
                  </a:lnTo>
                  <a:lnTo>
                    <a:pt x="4973" y="2389"/>
                  </a:lnTo>
                  <a:lnTo>
                    <a:pt x="4961" y="2453"/>
                  </a:lnTo>
                  <a:lnTo>
                    <a:pt x="4947" y="2517"/>
                  </a:lnTo>
                  <a:lnTo>
                    <a:pt x="4929" y="2579"/>
                  </a:lnTo>
                  <a:lnTo>
                    <a:pt x="4909" y="2643"/>
                  </a:lnTo>
                  <a:lnTo>
                    <a:pt x="4887" y="2705"/>
                  </a:lnTo>
                  <a:lnTo>
                    <a:pt x="4863" y="2765"/>
                  </a:lnTo>
                  <a:lnTo>
                    <a:pt x="4483" y="2765"/>
                  </a:lnTo>
                  <a:lnTo>
                    <a:pt x="4483" y="1867"/>
                  </a:lnTo>
                  <a:lnTo>
                    <a:pt x="3737" y="1867"/>
                  </a:lnTo>
                  <a:lnTo>
                    <a:pt x="3737" y="916"/>
                  </a:lnTo>
                  <a:lnTo>
                    <a:pt x="2707" y="916"/>
                  </a:lnTo>
                  <a:lnTo>
                    <a:pt x="2707" y="1481"/>
                  </a:lnTo>
                  <a:lnTo>
                    <a:pt x="1962" y="1481"/>
                  </a:lnTo>
                  <a:lnTo>
                    <a:pt x="1962" y="2765"/>
                  </a:lnTo>
                  <a:lnTo>
                    <a:pt x="1558" y="2765"/>
                  </a:lnTo>
                  <a:lnTo>
                    <a:pt x="1558" y="2765"/>
                  </a:lnTo>
                  <a:lnTo>
                    <a:pt x="1532" y="2705"/>
                  </a:lnTo>
                  <a:lnTo>
                    <a:pt x="1510" y="2643"/>
                  </a:lnTo>
                  <a:lnTo>
                    <a:pt x="1492" y="2579"/>
                  </a:lnTo>
                  <a:lnTo>
                    <a:pt x="1474" y="2517"/>
                  </a:lnTo>
                  <a:lnTo>
                    <a:pt x="1460" y="2453"/>
                  </a:lnTo>
                  <a:lnTo>
                    <a:pt x="1446" y="2389"/>
                  </a:lnTo>
                  <a:lnTo>
                    <a:pt x="1436" y="2325"/>
                  </a:lnTo>
                  <a:lnTo>
                    <a:pt x="1428" y="2259"/>
                  </a:lnTo>
                  <a:lnTo>
                    <a:pt x="1424" y="2195"/>
                  </a:lnTo>
                  <a:lnTo>
                    <a:pt x="1420" y="2129"/>
                  </a:lnTo>
                  <a:lnTo>
                    <a:pt x="1420" y="2065"/>
                  </a:lnTo>
                  <a:lnTo>
                    <a:pt x="1420" y="1999"/>
                  </a:lnTo>
                  <a:lnTo>
                    <a:pt x="1424" y="1935"/>
                  </a:lnTo>
                  <a:lnTo>
                    <a:pt x="1430" y="1869"/>
                  </a:lnTo>
                  <a:lnTo>
                    <a:pt x="1440" y="1805"/>
                  </a:lnTo>
                  <a:lnTo>
                    <a:pt x="1450" y="1741"/>
                  </a:lnTo>
                  <a:lnTo>
                    <a:pt x="1464" y="1677"/>
                  </a:lnTo>
                  <a:lnTo>
                    <a:pt x="1478" y="1613"/>
                  </a:lnTo>
                  <a:lnTo>
                    <a:pt x="1496" y="1551"/>
                  </a:lnTo>
                  <a:lnTo>
                    <a:pt x="1516" y="1489"/>
                  </a:lnTo>
                  <a:lnTo>
                    <a:pt x="1540" y="1427"/>
                  </a:lnTo>
                  <a:lnTo>
                    <a:pt x="1564" y="1365"/>
                  </a:lnTo>
                  <a:lnTo>
                    <a:pt x="1592" y="1305"/>
                  </a:lnTo>
                  <a:lnTo>
                    <a:pt x="1622" y="1245"/>
                  </a:lnTo>
                  <a:lnTo>
                    <a:pt x="1654" y="1187"/>
                  </a:lnTo>
                  <a:lnTo>
                    <a:pt x="1688" y="1129"/>
                  </a:lnTo>
                  <a:lnTo>
                    <a:pt x="1724" y="1073"/>
                  </a:lnTo>
                  <a:lnTo>
                    <a:pt x="1764" y="1017"/>
                  </a:lnTo>
                  <a:lnTo>
                    <a:pt x="1804" y="964"/>
                  </a:lnTo>
                  <a:lnTo>
                    <a:pt x="1848" y="910"/>
                  </a:lnTo>
                  <a:lnTo>
                    <a:pt x="1894" y="860"/>
                  </a:lnTo>
                  <a:lnTo>
                    <a:pt x="1942" y="808"/>
                  </a:lnTo>
                  <a:lnTo>
                    <a:pt x="1942" y="8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endParaRPr lang="en-US" sz="800"/>
            </a:p>
          </p:txBody>
        </p:sp>
      </p:grpSp>
      <p:grpSp>
        <p:nvGrpSpPr>
          <p:cNvPr id="74" name="Group 109">
            <a:extLst>
              <a:ext uri="{FF2B5EF4-FFF2-40B4-BE49-F238E27FC236}">
                <a16:creationId xmlns:a16="http://schemas.microsoft.com/office/drawing/2014/main" id="{6431EF43-43B7-43C0-994F-1C208E1DDBEC}"/>
              </a:ext>
            </a:extLst>
          </p:cNvPr>
          <p:cNvGrpSpPr>
            <a:grpSpLocks noChangeAspect="1"/>
          </p:cNvGrpSpPr>
          <p:nvPr/>
        </p:nvGrpSpPr>
        <p:grpSpPr bwMode="auto">
          <a:xfrm>
            <a:off x="1240792" y="5391165"/>
            <a:ext cx="595053" cy="594963"/>
            <a:chOff x="986" y="0"/>
            <a:chExt cx="6673" cy="6672"/>
          </a:xfrm>
          <a:solidFill>
            <a:schemeClr val="tx1"/>
          </a:solidFill>
        </p:grpSpPr>
        <p:sp>
          <p:nvSpPr>
            <p:cNvPr id="75" name="Freeform 110">
              <a:extLst>
                <a:ext uri="{FF2B5EF4-FFF2-40B4-BE49-F238E27FC236}">
                  <a16:creationId xmlns:a16="http://schemas.microsoft.com/office/drawing/2014/main" id="{9364AB74-C8A0-4563-9A9B-4DBBED1BA11C}"/>
                </a:ext>
              </a:extLst>
            </p:cNvPr>
            <p:cNvSpPr>
              <a:spLocks noEditPoints="1"/>
            </p:cNvSpPr>
            <p:nvPr/>
          </p:nvSpPr>
          <p:spPr bwMode="auto">
            <a:xfrm>
              <a:off x="986" y="0"/>
              <a:ext cx="6673" cy="6672"/>
            </a:xfrm>
            <a:custGeom>
              <a:avLst/>
              <a:gdLst>
                <a:gd name="T0" fmla="*/ 0 w 6673"/>
                <a:gd name="T1" fmla="*/ 0 h 6672"/>
                <a:gd name="T2" fmla="*/ 0 w 6673"/>
                <a:gd name="T3" fmla="*/ 6672 h 6672"/>
                <a:gd name="T4" fmla="*/ 6673 w 6673"/>
                <a:gd name="T5" fmla="*/ 6672 h 6672"/>
                <a:gd name="T6" fmla="*/ 6673 w 6673"/>
                <a:gd name="T7" fmla="*/ 0 h 6672"/>
                <a:gd name="T8" fmla="*/ 0 w 6673"/>
                <a:gd name="T9" fmla="*/ 0 h 6672"/>
                <a:gd name="T10" fmla="*/ 6389 w 6673"/>
                <a:gd name="T11" fmla="*/ 6388 h 6672"/>
                <a:gd name="T12" fmla="*/ 284 w 6673"/>
                <a:gd name="T13" fmla="*/ 6388 h 6672"/>
                <a:gd name="T14" fmla="*/ 284 w 6673"/>
                <a:gd name="T15" fmla="*/ 284 h 6672"/>
                <a:gd name="T16" fmla="*/ 6389 w 6673"/>
                <a:gd name="T17" fmla="*/ 284 h 6672"/>
                <a:gd name="T18" fmla="*/ 6389 w 6673"/>
                <a:gd name="T19" fmla="*/ 6388 h 6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73" h="6672">
                  <a:moveTo>
                    <a:pt x="0" y="0"/>
                  </a:moveTo>
                  <a:lnTo>
                    <a:pt x="0" y="6672"/>
                  </a:lnTo>
                  <a:lnTo>
                    <a:pt x="6673" y="6672"/>
                  </a:lnTo>
                  <a:lnTo>
                    <a:pt x="6673" y="0"/>
                  </a:lnTo>
                  <a:lnTo>
                    <a:pt x="0" y="0"/>
                  </a:lnTo>
                  <a:close/>
                  <a:moveTo>
                    <a:pt x="6389" y="6388"/>
                  </a:moveTo>
                  <a:lnTo>
                    <a:pt x="284" y="6388"/>
                  </a:lnTo>
                  <a:lnTo>
                    <a:pt x="284" y="284"/>
                  </a:lnTo>
                  <a:lnTo>
                    <a:pt x="6389" y="284"/>
                  </a:lnTo>
                  <a:lnTo>
                    <a:pt x="6389" y="6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endParaRPr lang="en-US" sz="800"/>
            </a:p>
          </p:txBody>
        </p:sp>
        <p:sp>
          <p:nvSpPr>
            <p:cNvPr id="76" name="Freeform 111">
              <a:extLst>
                <a:ext uri="{FF2B5EF4-FFF2-40B4-BE49-F238E27FC236}">
                  <a16:creationId xmlns:a16="http://schemas.microsoft.com/office/drawing/2014/main" id="{D3463925-7C5E-4FD6-BAAC-1C1CA0D8FCC9}"/>
                </a:ext>
              </a:extLst>
            </p:cNvPr>
            <p:cNvSpPr>
              <a:spLocks noEditPoints="1"/>
            </p:cNvSpPr>
            <p:nvPr/>
          </p:nvSpPr>
          <p:spPr bwMode="auto">
            <a:xfrm>
              <a:off x="1882" y="896"/>
              <a:ext cx="4879" cy="4878"/>
            </a:xfrm>
            <a:custGeom>
              <a:avLst/>
              <a:gdLst>
                <a:gd name="T0" fmla="*/ 3335 w 4879"/>
                <a:gd name="T1" fmla="*/ 4710 h 4878"/>
                <a:gd name="T2" fmla="*/ 4165 w 4879"/>
                <a:gd name="T3" fmla="*/ 4164 h 4878"/>
                <a:gd name="T4" fmla="*/ 4711 w 4879"/>
                <a:gd name="T5" fmla="*/ 3334 h 4878"/>
                <a:gd name="T6" fmla="*/ 4879 w 4879"/>
                <a:gd name="T7" fmla="*/ 2376 h 4878"/>
                <a:gd name="T8" fmla="*/ 4639 w 4879"/>
                <a:gd name="T9" fmla="*/ 1384 h 4878"/>
                <a:gd name="T10" fmla="*/ 4035 w 4879"/>
                <a:gd name="T11" fmla="*/ 596 h 4878"/>
                <a:gd name="T12" fmla="*/ 3165 w 4879"/>
                <a:gd name="T13" fmla="*/ 110 h 4878"/>
                <a:gd name="T14" fmla="*/ 2190 w 4879"/>
                <a:gd name="T15" fmla="*/ 14 h 4878"/>
                <a:gd name="T16" fmla="*/ 1226 w 4879"/>
                <a:gd name="T17" fmla="*/ 324 h 4878"/>
                <a:gd name="T18" fmla="*/ 486 w 4879"/>
                <a:gd name="T19" fmla="*/ 982 h 4878"/>
                <a:gd name="T20" fmla="*/ 64 w 4879"/>
                <a:gd name="T21" fmla="*/ 1890 h 4878"/>
                <a:gd name="T22" fmla="*/ 38 w 4879"/>
                <a:gd name="T23" fmla="*/ 2872 h 4878"/>
                <a:gd name="T24" fmla="*/ 418 w 4879"/>
                <a:gd name="T25" fmla="*/ 3802 h 4878"/>
                <a:gd name="T26" fmla="*/ 1126 w 4879"/>
                <a:gd name="T27" fmla="*/ 4494 h 4878"/>
                <a:gd name="T28" fmla="*/ 2068 w 4879"/>
                <a:gd name="T29" fmla="*/ 4850 h 4878"/>
                <a:gd name="T30" fmla="*/ 1526 w 4879"/>
                <a:gd name="T31" fmla="*/ 4344 h 4878"/>
                <a:gd name="T32" fmla="*/ 758 w 4879"/>
                <a:gd name="T33" fmla="*/ 3786 h 4878"/>
                <a:gd name="T34" fmla="*/ 1002 w 4879"/>
                <a:gd name="T35" fmla="*/ 2158 h 4878"/>
                <a:gd name="T36" fmla="*/ 464 w 4879"/>
                <a:gd name="T37" fmla="*/ 1584 h 4878"/>
                <a:gd name="T38" fmla="*/ 4049 w 4879"/>
                <a:gd name="T39" fmla="*/ 2040 h 4878"/>
                <a:gd name="T40" fmla="*/ 4345 w 4879"/>
                <a:gd name="T41" fmla="*/ 1434 h 4878"/>
                <a:gd name="T42" fmla="*/ 4589 w 4879"/>
                <a:gd name="T43" fmla="*/ 2298 h 4878"/>
                <a:gd name="T44" fmla="*/ 1590 w 4879"/>
                <a:gd name="T45" fmla="*/ 1802 h 4878"/>
                <a:gd name="T46" fmla="*/ 2230 w 4879"/>
                <a:gd name="T47" fmla="*/ 3078 h 4878"/>
                <a:gd name="T48" fmla="*/ 1388 w 4879"/>
                <a:gd name="T49" fmla="*/ 3346 h 4878"/>
                <a:gd name="T50" fmla="*/ 2292 w 4879"/>
                <a:gd name="T51" fmla="*/ 3746 h 4878"/>
                <a:gd name="T52" fmla="*/ 2260 w 4879"/>
                <a:gd name="T53" fmla="*/ 3404 h 4878"/>
                <a:gd name="T54" fmla="*/ 2603 w 4879"/>
                <a:gd name="T55" fmla="*/ 3372 h 4878"/>
                <a:gd name="T56" fmla="*/ 2635 w 4879"/>
                <a:gd name="T57" fmla="*/ 3714 h 4878"/>
                <a:gd name="T58" fmla="*/ 2020 w 4879"/>
                <a:gd name="T59" fmla="*/ 3870 h 4878"/>
                <a:gd name="T60" fmla="*/ 2182 w 4879"/>
                <a:gd name="T61" fmla="*/ 4538 h 4878"/>
                <a:gd name="T62" fmla="*/ 1948 w 4879"/>
                <a:gd name="T63" fmla="*/ 3730 h 4878"/>
                <a:gd name="T64" fmla="*/ 2921 w 4879"/>
                <a:gd name="T65" fmla="*/ 3790 h 4878"/>
                <a:gd name="T66" fmla="*/ 2783 w 4879"/>
                <a:gd name="T67" fmla="*/ 4492 h 4878"/>
                <a:gd name="T68" fmla="*/ 2853 w 4879"/>
                <a:gd name="T69" fmla="*/ 3220 h 4878"/>
                <a:gd name="T70" fmla="*/ 3299 w 4879"/>
                <a:gd name="T71" fmla="*/ 2738 h 4878"/>
                <a:gd name="T72" fmla="*/ 2963 w 4879"/>
                <a:gd name="T73" fmla="*/ 3446 h 4878"/>
                <a:gd name="T74" fmla="*/ 4001 w 4879"/>
                <a:gd name="T75" fmla="*/ 2456 h 4878"/>
                <a:gd name="T76" fmla="*/ 3783 w 4879"/>
                <a:gd name="T77" fmla="*/ 2722 h 4878"/>
                <a:gd name="T78" fmla="*/ 3517 w 4879"/>
                <a:gd name="T79" fmla="*/ 2504 h 4878"/>
                <a:gd name="T80" fmla="*/ 3733 w 4879"/>
                <a:gd name="T81" fmla="*/ 2238 h 4878"/>
                <a:gd name="T82" fmla="*/ 4239 w 4879"/>
                <a:gd name="T83" fmla="*/ 2696 h 4878"/>
                <a:gd name="T84" fmla="*/ 4439 w 4879"/>
                <a:gd name="T85" fmla="*/ 3244 h 4878"/>
                <a:gd name="T86" fmla="*/ 3475 w 4879"/>
                <a:gd name="T87" fmla="*/ 2036 h 4878"/>
                <a:gd name="T88" fmla="*/ 3485 w 4879"/>
                <a:gd name="T89" fmla="*/ 1498 h 4878"/>
                <a:gd name="T90" fmla="*/ 2757 w 4879"/>
                <a:gd name="T91" fmla="*/ 368 h 4878"/>
                <a:gd name="T92" fmla="*/ 2298 w 4879"/>
                <a:gd name="T93" fmla="*/ 1150 h 4878"/>
                <a:gd name="T94" fmla="*/ 1868 w 4879"/>
                <a:gd name="T95" fmla="*/ 572 h 4878"/>
                <a:gd name="T96" fmla="*/ 1462 w 4879"/>
                <a:gd name="T97" fmla="*/ 1100 h 4878"/>
                <a:gd name="T98" fmla="*/ 1592 w 4879"/>
                <a:gd name="T99" fmla="*/ 1418 h 4878"/>
                <a:gd name="T100" fmla="*/ 1274 w 4879"/>
                <a:gd name="T101" fmla="*/ 1548 h 4878"/>
                <a:gd name="T102" fmla="*/ 1144 w 4879"/>
                <a:gd name="T103" fmla="*/ 1230 h 4878"/>
                <a:gd name="T104" fmla="*/ 1008 w 4879"/>
                <a:gd name="T105" fmla="*/ 2810 h 4878"/>
                <a:gd name="T106" fmla="*/ 354 w 4879"/>
                <a:gd name="T107" fmla="*/ 2978 h 4878"/>
                <a:gd name="T108" fmla="*/ 3631 w 4879"/>
                <a:gd name="T109" fmla="*/ 3830 h 4878"/>
                <a:gd name="T110" fmla="*/ 3415 w 4879"/>
                <a:gd name="T111" fmla="*/ 4360 h 4878"/>
                <a:gd name="T112" fmla="*/ 3423 w 4879"/>
                <a:gd name="T113" fmla="*/ 522 h 4878"/>
                <a:gd name="T114" fmla="*/ 1588 w 4879"/>
                <a:gd name="T115" fmla="*/ 462 h 4878"/>
                <a:gd name="T116" fmla="*/ 1060 w 4879"/>
                <a:gd name="T117" fmla="*/ 896 h 4878"/>
                <a:gd name="T118" fmla="*/ 1052 w 4879"/>
                <a:gd name="T119" fmla="*/ 794 h 4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79" h="4878">
                  <a:moveTo>
                    <a:pt x="2441" y="4878"/>
                  </a:moveTo>
                  <a:lnTo>
                    <a:pt x="2441" y="4878"/>
                  </a:lnTo>
                  <a:lnTo>
                    <a:pt x="2503" y="4878"/>
                  </a:lnTo>
                  <a:lnTo>
                    <a:pt x="2565" y="4876"/>
                  </a:lnTo>
                  <a:lnTo>
                    <a:pt x="2627" y="4872"/>
                  </a:lnTo>
                  <a:lnTo>
                    <a:pt x="2689" y="4866"/>
                  </a:lnTo>
                  <a:lnTo>
                    <a:pt x="2751" y="4860"/>
                  </a:lnTo>
                  <a:lnTo>
                    <a:pt x="2811" y="4850"/>
                  </a:lnTo>
                  <a:lnTo>
                    <a:pt x="2871" y="4840"/>
                  </a:lnTo>
                  <a:lnTo>
                    <a:pt x="2931" y="4830"/>
                  </a:lnTo>
                  <a:lnTo>
                    <a:pt x="2991" y="4816"/>
                  </a:lnTo>
                  <a:lnTo>
                    <a:pt x="3049" y="4802"/>
                  </a:lnTo>
                  <a:lnTo>
                    <a:pt x="3107" y="4786"/>
                  </a:lnTo>
                  <a:lnTo>
                    <a:pt x="3165" y="4770"/>
                  </a:lnTo>
                  <a:lnTo>
                    <a:pt x="3223" y="4750"/>
                  </a:lnTo>
                  <a:lnTo>
                    <a:pt x="3279" y="4730"/>
                  </a:lnTo>
                  <a:lnTo>
                    <a:pt x="3335" y="4710"/>
                  </a:lnTo>
                  <a:lnTo>
                    <a:pt x="3389" y="4686"/>
                  </a:lnTo>
                  <a:lnTo>
                    <a:pt x="3443" y="4664"/>
                  </a:lnTo>
                  <a:lnTo>
                    <a:pt x="3497" y="4638"/>
                  </a:lnTo>
                  <a:lnTo>
                    <a:pt x="3551" y="4612"/>
                  </a:lnTo>
                  <a:lnTo>
                    <a:pt x="3603" y="4584"/>
                  </a:lnTo>
                  <a:lnTo>
                    <a:pt x="3653" y="4556"/>
                  </a:lnTo>
                  <a:lnTo>
                    <a:pt x="3705" y="4526"/>
                  </a:lnTo>
                  <a:lnTo>
                    <a:pt x="3755" y="4494"/>
                  </a:lnTo>
                  <a:lnTo>
                    <a:pt x="3803" y="4462"/>
                  </a:lnTo>
                  <a:lnTo>
                    <a:pt x="3851" y="4428"/>
                  </a:lnTo>
                  <a:lnTo>
                    <a:pt x="3899" y="4394"/>
                  </a:lnTo>
                  <a:lnTo>
                    <a:pt x="3945" y="4358"/>
                  </a:lnTo>
                  <a:lnTo>
                    <a:pt x="3991" y="4322"/>
                  </a:lnTo>
                  <a:lnTo>
                    <a:pt x="4035" y="4284"/>
                  </a:lnTo>
                  <a:lnTo>
                    <a:pt x="4079" y="4244"/>
                  </a:lnTo>
                  <a:lnTo>
                    <a:pt x="4123" y="4204"/>
                  </a:lnTo>
                  <a:lnTo>
                    <a:pt x="4165" y="4164"/>
                  </a:lnTo>
                  <a:lnTo>
                    <a:pt x="4205" y="4122"/>
                  </a:lnTo>
                  <a:lnTo>
                    <a:pt x="4245" y="4078"/>
                  </a:lnTo>
                  <a:lnTo>
                    <a:pt x="4285" y="4036"/>
                  </a:lnTo>
                  <a:lnTo>
                    <a:pt x="4323" y="3990"/>
                  </a:lnTo>
                  <a:lnTo>
                    <a:pt x="4359" y="3944"/>
                  </a:lnTo>
                  <a:lnTo>
                    <a:pt x="4395" y="3898"/>
                  </a:lnTo>
                  <a:lnTo>
                    <a:pt x="4429" y="3850"/>
                  </a:lnTo>
                  <a:lnTo>
                    <a:pt x="4463" y="3802"/>
                  </a:lnTo>
                  <a:lnTo>
                    <a:pt x="4495" y="3754"/>
                  </a:lnTo>
                  <a:lnTo>
                    <a:pt x="4527" y="3704"/>
                  </a:lnTo>
                  <a:lnTo>
                    <a:pt x="4557" y="3652"/>
                  </a:lnTo>
                  <a:lnTo>
                    <a:pt x="4585" y="3602"/>
                  </a:lnTo>
                  <a:lnTo>
                    <a:pt x="4613" y="3550"/>
                  </a:lnTo>
                  <a:lnTo>
                    <a:pt x="4639" y="3496"/>
                  </a:lnTo>
                  <a:lnTo>
                    <a:pt x="4663" y="3442"/>
                  </a:lnTo>
                  <a:lnTo>
                    <a:pt x="4687" y="3388"/>
                  </a:lnTo>
                  <a:lnTo>
                    <a:pt x="4711" y="3334"/>
                  </a:lnTo>
                  <a:lnTo>
                    <a:pt x="4731" y="3278"/>
                  </a:lnTo>
                  <a:lnTo>
                    <a:pt x="4751" y="3222"/>
                  </a:lnTo>
                  <a:lnTo>
                    <a:pt x="4769" y="3164"/>
                  </a:lnTo>
                  <a:lnTo>
                    <a:pt x="4787" y="3106"/>
                  </a:lnTo>
                  <a:lnTo>
                    <a:pt x="4803" y="3048"/>
                  </a:lnTo>
                  <a:lnTo>
                    <a:pt x="4817" y="2990"/>
                  </a:lnTo>
                  <a:lnTo>
                    <a:pt x="4831" y="2930"/>
                  </a:lnTo>
                  <a:lnTo>
                    <a:pt x="4841" y="2872"/>
                  </a:lnTo>
                  <a:lnTo>
                    <a:pt x="4851" y="2810"/>
                  </a:lnTo>
                  <a:lnTo>
                    <a:pt x="4861" y="2750"/>
                  </a:lnTo>
                  <a:lnTo>
                    <a:pt x="4867" y="2688"/>
                  </a:lnTo>
                  <a:lnTo>
                    <a:pt x="4873" y="2628"/>
                  </a:lnTo>
                  <a:lnTo>
                    <a:pt x="4877" y="2566"/>
                  </a:lnTo>
                  <a:lnTo>
                    <a:pt x="4879" y="2502"/>
                  </a:lnTo>
                  <a:lnTo>
                    <a:pt x="4879" y="2440"/>
                  </a:lnTo>
                  <a:lnTo>
                    <a:pt x="4879" y="2440"/>
                  </a:lnTo>
                  <a:lnTo>
                    <a:pt x="4879" y="2376"/>
                  </a:lnTo>
                  <a:lnTo>
                    <a:pt x="4877" y="2314"/>
                  </a:lnTo>
                  <a:lnTo>
                    <a:pt x="4873" y="2252"/>
                  </a:lnTo>
                  <a:lnTo>
                    <a:pt x="4867" y="2190"/>
                  </a:lnTo>
                  <a:lnTo>
                    <a:pt x="4861" y="2130"/>
                  </a:lnTo>
                  <a:lnTo>
                    <a:pt x="4851" y="2068"/>
                  </a:lnTo>
                  <a:lnTo>
                    <a:pt x="4841" y="2008"/>
                  </a:lnTo>
                  <a:lnTo>
                    <a:pt x="4831" y="1948"/>
                  </a:lnTo>
                  <a:lnTo>
                    <a:pt x="4817" y="1890"/>
                  </a:lnTo>
                  <a:lnTo>
                    <a:pt x="4803" y="1830"/>
                  </a:lnTo>
                  <a:lnTo>
                    <a:pt x="4787" y="1772"/>
                  </a:lnTo>
                  <a:lnTo>
                    <a:pt x="4769" y="1716"/>
                  </a:lnTo>
                  <a:lnTo>
                    <a:pt x="4751" y="1658"/>
                  </a:lnTo>
                  <a:lnTo>
                    <a:pt x="4731" y="1602"/>
                  </a:lnTo>
                  <a:lnTo>
                    <a:pt x="4711" y="1546"/>
                  </a:lnTo>
                  <a:lnTo>
                    <a:pt x="4687" y="1492"/>
                  </a:lnTo>
                  <a:lnTo>
                    <a:pt x="4663" y="1436"/>
                  </a:lnTo>
                  <a:lnTo>
                    <a:pt x="4639" y="1384"/>
                  </a:lnTo>
                  <a:lnTo>
                    <a:pt x="4613" y="1330"/>
                  </a:lnTo>
                  <a:lnTo>
                    <a:pt x="4585" y="1278"/>
                  </a:lnTo>
                  <a:lnTo>
                    <a:pt x="4557" y="1226"/>
                  </a:lnTo>
                  <a:lnTo>
                    <a:pt x="4527" y="1176"/>
                  </a:lnTo>
                  <a:lnTo>
                    <a:pt x="4495" y="1126"/>
                  </a:lnTo>
                  <a:lnTo>
                    <a:pt x="4463" y="1078"/>
                  </a:lnTo>
                  <a:lnTo>
                    <a:pt x="4429" y="1028"/>
                  </a:lnTo>
                  <a:lnTo>
                    <a:pt x="4395" y="982"/>
                  </a:lnTo>
                  <a:lnTo>
                    <a:pt x="4359" y="934"/>
                  </a:lnTo>
                  <a:lnTo>
                    <a:pt x="4323" y="890"/>
                  </a:lnTo>
                  <a:lnTo>
                    <a:pt x="4285" y="844"/>
                  </a:lnTo>
                  <a:lnTo>
                    <a:pt x="4245" y="800"/>
                  </a:lnTo>
                  <a:lnTo>
                    <a:pt x="4205" y="758"/>
                  </a:lnTo>
                  <a:lnTo>
                    <a:pt x="4165" y="716"/>
                  </a:lnTo>
                  <a:lnTo>
                    <a:pt x="4123" y="676"/>
                  </a:lnTo>
                  <a:lnTo>
                    <a:pt x="4079" y="636"/>
                  </a:lnTo>
                  <a:lnTo>
                    <a:pt x="4035" y="596"/>
                  </a:lnTo>
                  <a:lnTo>
                    <a:pt x="3991" y="558"/>
                  </a:lnTo>
                  <a:lnTo>
                    <a:pt x="3945" y="522"/>
                  </a:lnTo>
                  <a:lnTo>
                    <a:pt x="3899" y="486"/>
                  </a:lnTo>
                  <a:lnTo>
                    <a:pt x="3851" y="452"/>
                  </a:lnTo>
                  <a:lnTo>
                    <a:pt x="3803" y="418"/>
                  </a:lnTo>
                  <a:lnTo>
                    <a:pt x="3755" y="386"/>
                  </a:lnTo>
                  <a:lnTo>
                    <a:pt x="3705" y="354"/>
                  </a:lnTo>
                  <a:lnTo>
                    <a:pt x="3653" y="324"/>
                  </a:lnTo>
                  <a:lnTo>
                    <a:pt x="3603" y="296"/>
                  </a:lnTo>
                  <a:lnTo>
                    <a:pt x="3551" y="268"/>
                  </a:lnTo>
                  <a:lnTo>
                    <a:pt x="3497" y="242"/>
                  </a:lnTo>
                  <a:lnTo>
                    <a:pt x="3443" y="216"/>
                  </a:lnTo>
                  <a:lnTo>
                    <a:pt x="3389" y="192"/>
                  </a:lnTo>
                  <a:lnTo>
                    <a:pt x="3335" y="170"/>
                  </a:lnTo>
                  <a:lnTo>
                    <a:pt x="3279" y="150"/>
                  </a:lnTo>
                  <a:lnTo>
                    <a:pt x="3223" y="130"/>
                  </a:lnTo>
                  <a:lnTo>
                    <a:pt x="3165" y="110"/>
                  </a:lnTo>
                  <a:lnTo>
                    <a:pt x="3107" y="94"/>
                  </a:lnTo>
                  <a:lnTo>
                    <a:pt x="3049" y="78"/>
                  </a:lnTo>
                  <a:lnTo>
                    <a:pt x="2991" y="64"/>
                  </a:lnTo>
                  <a:lnTo>
                    <a:pt x="2931" y="50"/>
                  </a:lnTo>
                  <a:lnTo>
                    <a:pt x="2871" y="38"/>
                  </a:lnTo>
                  <a:lnTo>
                    <a:pt x="2811" y="28"/>
                  </a:lnTo>
                  <a:lnTo>
                    <a:pt x="2751" y="20"/>
                  </a:lnTo>
                  <a:lnTo>
                    <a:pt x="2689" y="14"/>
                  </a:lnTo>
                  <a:lnTo>
                    <a:pt x="2627" y="8"/>
                  </a:lnTo>
                  <a:lnTo>
                    <a:pt x="2565" y="4"/>
                  </a:lnTo>
                  <a:lnTo>
                    <a:pt x="2503" y="2"/>
                  </a:lnTo>
                  <a:lnTo>
                    <a:pt x="2441" y="0"/>
                  </a:lnTo>
                  <a:lnTo>
                    <a:pt x="2441" y="0"/>
                  </a:lnTo>
                  <a:lnTo>
                    <a:pt x="2376" y="2"/>
                  </a:lnTo>
                  <a:lnTo>
                    <a:pt x="2314" y="4"/>
                  </a:lnTo>
                  <a:lnTo>
                    <a:pt x="2252" y="8"/>
                  </a:lnTo>
                  <a:lnTo>
                    <a:pt x="2190" y="14"/>
                  </a:lnTo>
                  <a:lnTo>
                    <a:pt x="2130" y="20"/>
                  </a:lnTo>
                  <a:lnTo>
                    <a:pt x="2068" y="28"/>
                  </a:lnTo>
                  <a:lnTo>
                    <a:pt x="2008" y="38"/>
                  </a:lnTo>
                  <a:lnTo>
                    <a:pt x="1948" y="50"/>
                  </a:lnTo>
                  <a:lnTo>
                    <a:pt x="1890" y="64"/>
                  </a:lnTo>
                  <a:lnTo>
                    <a:pt x="1830" y="78"/>
                  </a:lnTo>
                  <a:lnTo>
                    <a:pt x="1772" y="94"/>
                  </a:lnTo>
                  <a:lnTo>
                    <a:pt x="1716" y="110"/>
                  </a:lnTo>
                  <a:lnTo>
                    <a:pt x="1658" y="130"/>
                  </a:lnTo>
                  <a:lnTo>
                    <a:pt x="1602" y="150"/>
                  </a:lnTo>
                  <a:lnTo>
                    <a:pt x="1546" y="170"/>
                  </a:lnTo>
                  <a:lnTo>
                    <a:pt x="1492" y="192"/>
                  </a:lnTo>
                  <a:lnTo>
                    <a:pt x="1436" y="216"/>
                  </a:lnTo>
                  <a:lnTo>
                    <a:pt x="1384" y="242"/>
                  </a:lnTo>
                  <a:lnTo>
                    <a:pt x="1330" y="268"/>
                  </a:lnTo>
                  <a:lnTo>
                    <a:pt x="1278" y="296"/>
                  </a:lnTo>
                  <a:lnTo>
                    <a:pt x="1226" y="324"/>
                  </a:lnTo>
                  <a:lnTo>
                    <a:pt x="1176" y="354"/>
                  </a:lnTo>
                  <a:lnTo>
                    <a:pt x="1126" y="386"/>
                  </a:lnTo>
                  <a:lnTo>
                    <a:pt x="1076" y="418"/>
                  </a:lnTo>
                  <a:lnTo>
                    <a:pt x="1028" y="452"/>
                  </a:lnTo>
                  <a:lnTo>
                    <a:pt x="982" y="486"/>
                  </a:lnTo>
                  <a:lnTo>
                    <a:pt x="934" y="522"/>
                  </a:lnTo>
                  <a:lnTo>
                    <a:pt x="890" y="558"/>
                  </a:lnTo>
                  <a:lnTo>
                    <a:pt x="844" y="596"/>
                  </a:lnTo>
                  <a:lnTo>
                    <a:pt x="800" y="636"/>
                  </a:lnTo>
                  <a:lnTo>
                    <a:pt x="758" y="676"/>
                  </a:lnTo>
                  <a:lnTo>
                    <a:pt x="716" y="716"/>
                  </a:lnTo>
                  <a:lnTo>
                    <a:pt x="674" y="758"/>
                  </a:lnTo>
                  <a:lnTo>
                    <a:pt x="634" y="800"/>
                  </a:lnTo>
                  <a:lnTo>
                    <a:pt x="596" y="844"/>
                  </a:lnTo>
                  <a:lnTo>
                    <a:pt x="558" y="890"/>
                  </a:lnTo>
                  <a:lnTo>
                    <a:pt x="522" y="934"/>
                  </a:lnTo>
                  <a:lnTo>
                    <a:pt x="486" y="982"/>
                  </a:lnTo>
                  <a:lnTo>
                    <a:pt x="452" y="1028"/>
                  </a:lnTo>
                  <a:lnTo>
                    <a:pt x="418" y="1078"/>
                  </a:lnTo>
                  <a:lnTo>
                    <a:pt x="386" y="1126"/>
                  </a:lnTo>
                  <a:lnTo>
                    <a:pt x="354" y="1176"/>
                  </a:lnTo>
                  <a:lnTo>
                    <a:pt x="324" y="1226"/>
                  </a:lnTo>
                  <a:lnTo>
                    <a:pt x="296" y="1278"/>
                  </a:lnTo>
                  <a:lnTo>
                    <a:pt x="268" y="1330"/>
                  </a:lnTo>
                  <a:lnTo>
                    <a:pt x="242" y="1384"/>
                  </a:lnTo>
                  <a:lnTo>
                    <a:pt x="216" y="1436"/>
                  </a:lnTo>
                  <a:lnTo>
                    <a:pt x="192" y="1492"/>
                  </a:lnTo>
                  <a:lnTo>
                    <a:pt x="170" y="1546"/>
                  </a:lnTo>
                  <a:lnTo>
                    <a:pt x="148" y="1602"/>
                  </a:lnTo>
                  <a:lnTo>
                    <a:pt x="128" y="1658"/>
                  </a:lnTo>
                  <a:lnTo>
                    <a:pt x="110" y="1716"/>
                  </a:lnTo>
                  <a:lnTo>
                    <a:pt x="94" y="1772"/>
                  </a:lnTo>
                  <a:lnTo>
                    <a:pt x="78" y="1830"/>
                  </a:lnTo>
                  <a:lnTo>
                    <a:pt x="64" y="1890"/>
                  </a:lnTo>
                  <a:lnTo>
                    <a:pt x="50" y="1948"/>
                  </a:lnTo>
                  <a:lnTo>
                    <a:pt x="38" y="2008"/>
                  </a:lnTo>
                  <a:lnTo>
                    <a:pt x="28" y="2068"/>
                  </a:lnTo>
                  <a:lnTo>
                    <a:pt x="20" y="2130"/>
                  </a:lnTo>
                  <a:lnTo>
                    <a:pt x="14" y="2190"/>
                  </a:lnTo>
                  <a:lnTo>
                    <a:pt x="8" y="2252"/>
                  </a:lnTo>
                  <a:lnTo>
                    <a:pt x="4" y="2314"/>
                  </a:lnTo>
                  <a:lnTo>
                    <a:pt x="2" y="2376"/>
                  </a:lnTo>
                  <a:lnTo>
                    <a:pt x="0" y="2440"/>
                  </a:lnTo>
                  <a:lnTo>
                    <a:pt x="0" y="2440"/>
                  </a:lnTo>
                  <a:lnTo>
                    <a:pt x="2" y="2502"/>
                  </a:lnTo>
                  <a:lnTo>
                    <a:pt x="4" y="2566"/>
                  </a:lnTo>
                  <a:lnTo>
                    <a:pt x="8" y="2628"/>
                  </a:lnTo>
                  <a:lnTo>
                    <a:pt x="14" y="2688"/>
                  </a:lnTo>
                  <a:lnTo>
                    <a:pt x="20" y="2750"/>
                  </a:lnTo>
                  <a:lnTo>
                    <a:pt x="28" y="2810"/>
                  </a:lnTo>
                  <a:lnTo>
                    <a:pt x="38" y="2872"/>
                  </a:lnTo>
                  <a:lnTo>
                    <a:pt x="50" y="2930"/>
                  </a:lnTo>
                  <a:lnTo>
                    <a:pt x="64" y="2990"/>
                  </a:lnTo>
                  <a:lnTo>
                    <a:pt x="78" y="3048"/>
                  </a:lnTo>
                  <a:lnTo>
                    <a:pt x="94" y="3106"/>
                  </a:lnTo>
                  <a:lnTo>
                    <a:pt x="110" y="3164"/>
                  </a:lnTo>
                  <a:lnTo>
                    <a:pt x="128" y="3222"/>
                  </a:lnTo>
                  <a:lnTo>
                    <a:pt x="148" y="3278"/>
                  </a:lnTo>
                  <a:lnTo>
                    <a:pt x="170" y="3334"/>
                  </a:lnTo>
                  <a:lnTo>
                    <a:pt x="192" y="3388"/>
                  </a:lnTo>
                  <a:lnTo>
                    <a:pt x="216" y="3442"/>
                  </a:lnTo>
                  <a:lnTo>
                    <a:pt x="242" y="3496"/>
                  </a:lnTo>
                  <a:lnTo>
                    <a:pt x="268" y="3550"/>
                  </a:lnTo>
                  <a:lnTo>
                    <a:pt x="296" y="3602"/>
                  </a:lnTo>
                  <a:lnTo>
                    <a:pt x="324" y="3652"/>
                  </a:lnTo>
                  <a:lnTo>
                    <a:pt x="354" y="3704"/>
                  </a:lnTo>
                  <a:lnTo>
                    <a:pt x="386" y="3754"/>
                  </a:lnTo>
                  <a:lnTo>
                    <a:pt x="418" y="3802"/>
                  </a:lnTo>
                  <a:lnTo>
                    <a:pt x="452" y="3850"/>
                  </a:lnTo>
                  <a:lnTo>
                    <a:pt x="486" y="3898"/>
                  </a:lnTo>
                  <a:lnTo>
                    <a:pt x="522" y="3944"/>
                  </a:lnTo>
                  <a:lnTo>
                    <a:pt x="558" y="3990"/>
                  </a:lnTo>
                  <a:lnTo>
                    <a:pt x="596" y="4036"/>
                  </a:lnTo>
                  <a:lnTo>
                    <a:pt x="634" y="4078"/>
                  </a:lnTo>
                  <a:lnTo>
                    <a:pt x="674" y="4122"/>
                  </a:lnTo>
                  <a:lnTo>
                    <a:pt x="716" y="4164"/>
                  </a:lnTo>
                  <a:lnTo>
                    <a:pt x="758" y="4204"/>
                  </a:lnTo>
                  <a:lnTo>
                    <a:pt x="800" y="4244"/>
                  </a:lnTo>
                  <a:lnTo>
                    <a:pt x="844" y="4284"/>
                  </a:lnTo>
                  <a:lnTo>
                    <a:pt x="890" y="4322"/>
                  </a:lnTo>
                  <a:lnTo>
                    <a:pt x="934" y="4358"/>
                  </a:lnTo>
                  <a:lnTo>
                    <a:pt x="982" y="4394"/>
                  </a:lnTo>
                  <a:lnTo>
                    <a:pt x="1028" y="4428"/>
                  </a:lnTo>
                  <a:lnTo>
                    <a:pt x="1076" y="4462"/>
                  </a:lnTo>
                  <a:lnTo>
                    <a:pt x="1126" y="4494"/>
                  </a:lnTo>
                  <a:lnTo>
                    <a:pt x="1176" y="4526"/>
                  </a:lnTo>
                  <a:lnTo>
                    <a:pt x="1226" y="4556"/>
                  </a:lnTo>
                  <a:lnTo>
                    <a:pt x="1278" y="4584"/>
                  </a:lnTo>
                  <a:lnTo>
                    <a:pt x="1330" y="4612"/>
                  </a:lnTo>
                  <a:lnTo>
                    <a:pt x="1384" y="4638"/>
                  </a:lnTo>
                  <a:lnTo>
                    <a:pt x="1436" y="4664"/>
                  </a:lnTo>
                  <a:lnTo>
                    <a:pt x="1492" y="4686"/>
                  </a:lnTo>
                  <a:lnTo>
                    <a:pt x="1546" y="4710"/>
                  </a:lnTo>
                  <a:lnTo>
                    <a:pt x="1602" y="4730"/>
                  </a:lnTo>
                  <a:lnTo>
                    <a:pt x="1658" y="4750"/>
                  </a:lnTo>
                  <a:lnTo>
                    <a:pt x="1716" y="4770"/>
                  </a:lnTo>
                  <a:lnTo>
                    <a:pt x="1772" y="4786"/>
                  </a:lnTo>
                  <a:lnTo>
                    <a:pt x="1830" y="4802"/>
                  </a:lnTo>
                  <a:lnTo>
                    <a:pt x="1890" y="4816"/>
                  </a:lnTo>
                  <a:lnTo>
                    <a:pt x="1948" y="4830"/>
                  </a:lnTo>
                  <a:lnTo>
                    <a:pt x="2008" y="4840"/>
                  </a:lnTo>
                  <a:lnTo>
                    <a:pt x="2068" y="4850"/>
                  </a:lnTo>
                  <a:lnTo>
                    <a:pt x="2130" y="4860"/>
                  </a:lnTo>
                  <a:lnTo>
                    <a:pt x="2190" y="4866"/>
                  </a:lnTo>
                  <a:lnTo>
                    <a:pt x="2252" y="4872"/>
                  </a:lnTo>
                  <a:lnTo>
                    <a:pt x="2314" y="4876"/>
                  </a:lnTo>
                  <a:lnTo>
                    <a:pt x="2376" y="4878"/>
                  </a:lnTo>
                  <a:lnTo>
                    <a:pt x="2441" y="4878"/>
                  </a:lnTo>
                  <a:lnTo>
                    <a:pt x="2441" y="4878"/>
                  </a:lnTo>
                  <a:close/>
                  <a:moveTo>
                    <a:pt x="716" y="3730"/>
                  </a:moveTo>
                  <a:lnTo>
                    <a:pt x="1206" y="3730"/>
                  </a:lnTo>
                  <a:lnTo>
                    <a:pt x="1206" y="3730"/>
                  </a:lnTo>
                  <a:lnTo>
                    <a:pt x="1244" y="3830"/>
                  </a:lnTo>
                  <a:lnTo>
                    <a:pt x="1284" y="3924"/>
                  </a:lnTo>
                  <a:lnTo>
                    <a:pt x="1328" y="4016"/>
                  </a:lnTo>
                  <a:lnTo>
                    <a:pt x="1374" y="4104"/>
                  </a:lnTo>
                  <a:lnTo>
                    <a:pt x="1422" y="4188"/>
                  </a:lnTo>
                  <a:lnTo>
                    <a:pt x="1472" y="4268"/>
                  </a:lnTo>
                  <a:lnTo>
                    <a:pt x="1526" y="4344"/>
                  </a:lnTo>
                  <a:lnTo>
                    <a:pt x="1580" y="4416"/>
                  </a:lnTo>
                  <a:lnTo>
                    <a:pt x="1580" y="4416"/>
                  </a:lnTo>
                  <a:lnTo>
                    <a:pt x="1516" y="4386"/>
                  </a:lnTo>
                  <a:lnTo>
                    <a:pt x="1454" y="4354"/>
                  </a:lnTo>
                  <a:lnTo>
                    <a:pt x="1392" y="4322"/>
                  </a:lnTo>
                  <a:lnTo>
                    <a:pt x="1332" y="4286"/>
                  </a:lnTo>
                  <a:lnTo>
                    <a:pt x="1272" y="4250"/>
                  </a:lnTo>
                  <a:lnTo>
                    <a:pt x="1214" y="4210"/>
                  </a:lnTo>
                  <a:lnTo>
                    <a:pt x="1158" y="4170"/>
                  </a:lnTo>
                  <a:lnTo>
                    <a:pt x="1102" y="4128"/>
                  </a:lnTo>
                  <a:lnTo>
                    <a:pt x="1048" y="4084"/>
                  </a:lnTo>
                  <a:lnTo>
                    <a:pt x="996" y="4038"/>
                  </a:lnTo>
                  <a:lnTo>
                    <a:pt x="946" y="3990"/>
                  </a:lnTo>
                  <a:lnTo>
                    <a:pt x="896" y="3942"/>
                  </a:lnTo>
                  <a:lnTo>
                    <a:pt x="848" y="3892"/>
                  </a:lnTo>
                  <a:lnTo>
                    <a:pt x="802" y="3840"/>
                  </a:lnTo>
                  <a:lnTo>
                    <a:pt x="758" y="3786"/>
                  </a:lnTo>
                  <a:lnTo>
                    <a:pt x="716" y="3730"/>
                  </a:lnTo>
                  <a:lnTo>
                    <a:pt x="716" y="3730"/>
                  </a:lnTo>
                  <a:close/>
                  <a:moveTo>
                    <a:pt x="852" y="1434"/>
                  </a:moveTo>
                  <a:lnTo>
                    <a:pt x="852" y="1434"/>
                  </a:lnTo>
                  <a:lnTo>
                    <a:pt x="864" y="1480"/>
                  </a:lnTo>
                  <a:lnTo>
                    <a:pt x="880" y="1526"/>
                  </a:lnTo>
                  <a:lnTo>
                    <a:pt x="900" y="1568"/>
                  </a:lnTo>
                  <a:lnTo>
                    <a:pt x="924" y="1608"/>
                  </a:lnTo>
                  <a:lnTo>
                    <a:pt x="952" y="1648"/>
                  </a:lnTo>
                  <a:lnTo>
                    <a:pt x="982" y="1682"/>
                  </a:lnTo>
                  <a:lnTo>
                    <a:pt x="1016" y="1716"/>
                  </a:lnTo>
                  <a:lnTo>
                    <a:pt x="1052" y="1746"/>
                  </a:lnTo>
                  <a:lnTo>
                    <a:pt x="1052" y="1746"/>
                  </a:lnTo>
                  <a:lnTo>
                    <a:pt x="1040" y="1812"/>
                  </a:lnTo>
                  <a:lnTo>
                    <a:pt x="1030" y="1880"/>
                  </a:lnTo>
                  <a:lnTo>
                    <a:pt x="1014" y="2018"/>
                  </a:lnTo>
                  <a:lnTo>
                    <a:pt x="1002" y="2158"/>
                  </a:lnTo>
                  <a:lnTo>
                    <a:pt x="998" y="2228"/>
                  </a:lnTo>
                  <a:lnTo>
                    <a:pt x="996" y="2298"/>
                  </a:lnTo>
                  <a:lnTo>
                    <a:pt x="290" y="2298"/>
                  </a:lnTo>
                  <a:lnTo>
                    <a:pt x="290" y="2298"/>
                  </a:lnTo>
                  <a:lnTo>
                    <a:pt x="294" y="2240"/>
                  </a:lnTo>
                  <a:lnTo>
                    <a:pt x="302" y="2182"/>
                  </a:lnTo>
                  <a:lnTo>
                    <a:pt x="308" y="2124"/>
                  </a:lnTo>
                  <a:lnTo>
                    <a:pt x="318" y="2068"/>
                  </a:lnTo>
                  <a:lnTo>
                    <a:pt x="328" y="2012"/>
                  </a:lnTo>
                  <a:lnTo>
                    <a:pt x="340" y="1956"/>
                  </a:lnTo>
                  <a:lnTo>
                    <a:pt x="354" y="1902"/>
                  </a:lnTo>
                  <a:lnTo>
                    <a:pt x="368" y="1848"/>
                  </a:lnTo>
                  <a:lnTo>
                    <a:pt x="384" y="1794"/>
                  </a:lnTo>
                  <a:lnTo>
                    <a:pt x="402" y="1740"/>
                  </a:lnTo>
                  <a:lnTo>
                    <a:pt x="422" y="1688"/>
                  </a:lnTo>
                  <a:lnTo>
                    <a:pt x="442" y="1636"/>
                  </a:lnTo>
                  <a:lnTo>
                    <a:pt x="464" y="1584"/>
                  </a:lnTo>
                  <a:lnTo>
                    <a:pt x="486" y="1534"/>
                  </a:lnTo>
                  <a:lnTo>
                    <a:pt x="510" y="1484"/>
                  </a:lnTo>
                  <a:lnTo>
                    <a:pt x="536" y="1434"/>
                  </a:lnTo>
                  <a:lnTo>
                    <a:pt x="852" y="1434"/>
                  </a:lnTo>
                  <a:close/>
                  <a:moveTo>
                    <a:pt x="4589" y="2298"/>
                  </a:moveTo>
                  <a:lnTo>
                    <a:pt x="4253" y="2298"/>
                  </a:lnTo>
                  <a:lnTo>
                    <a:pt x="4253" y="2298"/>
                  </a:lnTo>
                  <a:lnTo>
                    <a:pt x="4241" y="2266"/>
                  </a:lnTo>
                  <a:lnTo>
                    <a:pt x="4225" y="2236"/>
                  </a:lnTo>
                  <a:lnTo>
                    <a:pt x="4209" y="2206"/>
                  </a:lnTo>
                  <a:lnTo>
                    <a:pt x="4191" y="2178"/>
                  </a:lnTo>
                  <a:lnTo>
                    <a:pt x="4171" y="2152"/>
                  </a:lnTo>
                  <a:lnTo>
                    <a:pt x="4149" y="2126"/>
                  </a:lnTo>
                  <a:lnTo>
                    <a:pt x="4125" y="2102"/>
                  </a:lnTo>
                  <a:lnTo>
                    <a:pt x="4101" y="2080"/>
                  </a:lnTo>
                  <a:lnTo>
                    <a:pt x="4075" y="2058"/>
                  </a:lnTo>
                  <a:lnTo>
                    <a:pt x="4049" y="2040"/>
                  </a:lnTo>
                  <a:lnTo>
                    <a:pt x="4019" y="2022"/>
                  </a:lnTo>
                  <a:lnTo>
                    <a:pt x="3989" y="2006"/>
                  </a:lnTo>
                  <a:lnTo>
                    <a:pt x="3959" y="1992"/>
                  </a:lnTo>
                  <a:lnTo>
                    <a:pt x="3927" y="1980"/>
                  </a:lnTo>
                  <a:lnTo>
                    <a:pt x="3895" y="1970"/>
                  </a:lnTo>
                  <a:lnTo>
                    <a:pt x="3861" y="1962"/>
                  </a:lnTo>
                  <a:lnTo>
                    <a:pt x="3861" y="1962"/>
                  </a:lnTo>
                  <a:lnTo>
                    <a:pt x="3853" y="1894"/>
                  </a:lnTo>
                  <a:lnTo>
                    <a:pt x="3843" y="1824"/>
                  </a:lnTo>
                  <a:lnTo>
                    <a:pt x="3831" y="1758"/>
                  </a:lnTo>
                  <a:lnTo>
                    <a:pt x="3819" y="1690"/>
                  </a:lnTo>
                  <a:lnTo>
                    <a:pt x="3807" y="1626"/>
                  </a:lnTo>
                  <a:lnTo>
                    <a:pt x="3793" y="1560"/>
                  </a:lnTo>
                  <a:lnTo>
                    <a:pt x="3779" y="1496"/>
                  </a:lnTo>
                  <a:lnTo>
                    <a:pt x="3763" y="1434"/>
                  </a:lnTo>
                  <a:lnTo>
                    <a:pt x="4345" y="1434"/>
                  </a:lnTo>
                  <a:lnTo>
                    <a:pt x="4345" y="1434"/>
                  </a:lnTo>
                  <a:lnTo>
                    <a:pt x="4371" y="1484"/>
                  </a:lnTo>
                  <a:lnTo>
                    <a:pt x="4395" y="1534"/>
                  </a:lnTo>
                  <a:lnTo>
                    <a:pt x="4417" y="1584"/>
                  </a:lnTo>
                  <a:lnTo>
                    <a:pt x="4439" y="1636"/>
                  </a:lnTo>
                  <a:lnTo>
                    <a:pt x="4459" y="1688"/>
                  </a:lnTo>
                  <a:lnTo>
                    <a:pt x="4477" y="1740"/>
                  </a:lnTo>
                  <a:lnTo>
                    <a:pt x="4495" y="1794"/>
                  </a:lnTo>
                  <a:lnTo>
                    <a:pt x="4511" y="1848"/>
                  </a:lnTo>
                  <a:lnTo>
                    <a:pt x="4527" y="1902"/>
                  </a:lnTo>
                  <a:lnTo>
                    <a:pt x="4539" y="1956"/>
                  </a:lnTo>
                  <a:lnTo>
                    <a:pt x="4551" y="2012"/>
                  </a:lnTo>
                  <a:lnTo>
                    <a:pt x="4563" y="2068"/>
                  </a:lnTo>
                  <a:lnTo>
                    <a:pt x="4571" y="2124"/>
                  </a:lnTo>
                  <a:lnTo>
                    <a:pt x="4579" y="2182"/>
                  </a:lnTo>
                  <a:lnTo>
                    <a:pt x="4585" y="2240"/>
                  </a:lnTo>
                  <a:lnTo>
                    <a:pt x="4589" y="2298"/>
                  </a:lnTo>
                  <a:lnTo>
                    <a:pt x="4589" y="2298"/>
                  </a:lnTo>
                  <a:close/>
                  <a:moveTo>
                    <a:pt x="1884" y="1434"/>
                  </a:moveTo>
                  <a:lnTo>
                    <a:pt x="2298" y="1434"/>
                  </a:lnTo>
                  <a:lnTo>
                    <a:pt x="2298" y="2298"/>
                  </a:lnTo>
                  <a:lnTo>
                    <a:pt x="1280" y="2298"/>
                  </a:lnTo>
                  <a:lnTo>
                    <a:pt x="1280" y="2298"/>
                  </a:lnTo>
                  <a:lnTo>
                    <a:pt x="1286" y="2184"/>
                  </a:lnTo>
                  <a:lnTo>
                    <a:pt x="1294" y="2070"/>
                  </a:lnTo>
                  <a:lnTo>
                    <a:pt x="1308" y="1960"/>
                  </a:lnTo>
                  <a:lnTo>
                    <a:pt x="1322" y="1850"/>
                  </a:lnTo>
                  <a:lnTo>
                    <a:pt x="1322" y="1850"/>
                  </a:lnTo>
                  <a:lnTo>
                    <a:pt x="1368" y="1852"/>
                  </a:lnTo>
                  <a:lnTo>
                    <a:pt x="1368" y="1852"/>
                  </a:lnTo>
                  <a:lnTo>
                    <a:pt x="1414" y="1850"/>
                  </a:lnTo>
                  <a:lnTo>
                    <a:pt x="1460" y="1844"/>
                  </a:lnTo>
                  <a:lnTo>
                    <a:pt x="1504" y="1834"/>
                  </a:lnTo>
                  <a:lnTo>
                    <a:pt x="1548" y="1820"/>
                  </a:lnTo>
                  <a:lnTo>
                    <a:pt x="1590" y="1802"/>
                  </a:lnTo>
                  <a:lnTo>
                    <a:pt x="1628" y="1782"/>
                  </a:lnTo>
                  <a:lnTo>
                    <a:pt x="1666" y="1758"/>
                  </a:lnTo>
                  <a:lnTo>
                    <a:pt x="1702" y="1732"/>
                  </a:lnTo>
                  <a:lnTo>
                    <a:pt x="1734" y="1702"/>
                  </a:lnTo>
                  <a:lnTo>
                    <a:pt x="1764" y="1670"/>
                  </a:lnTo>
                  <a:lnTo>
                    <a:pt x="1792" y="1636"/>
                  </a:lnTo>
                  <a:lnTo>
                    <a:pt x="1818" y="1600"/>
                  </a:lnTo>
                  <a:lnTo>
                    <a:pt x="1838" y="1560"/>
                  </a:lnTo>
                  <a:lnTo>
                    <a:pt x="1858" y="1520"/>
                  </a:lnTo>
                  <a:lnTo>
                    <a:pt x="1872" y="1478"/>
                  </a:lnTo>
                  <a:lnTo>
                    <a:pt x="1884" y="1434"/>
                  </a:lnTo>
                  <a:lnTo>
                    <a:pt x="1884" y="1434"/>
                  </a:lnTo>
                  <a:close/>
                  <a:moveTo>
                    <a:pt x="2298" y="2582"/>
                  </a:moveTo>
                  <a:lnTo>
                    <a:pt x="2298" y="3054"/>
                  </a:lnTo>
                  <a:lnTo>
                    <a:pt x="2298" y="3054"/>
                  </a:lnTo>
                  <a:lnTo>
                    <a:pt x="2264" y="3064"/>
                  </a:lnTo>
                  <a:lnTo>
                    <a:pt x="2230" y="3078"/>
                  </a:lnTo>
                  <a:lnTo>
                    <a:pt x="2200" y="3094"/>
                  </a:lnTo>
                  <a:lnTo>
                    <a:pt x="2168" y="3112"/>
                  </a:lnTo>
                  <a:lnTo>
                    <a:pt x="2140" y="3130"/>
                  </a:lnTo>
                  <a:lnTo>
                    <a:pt x="2112" y="3152"/>
                  </a:lnTo>
                  <a:lnTo>
                    <a:pt x="2086" y="3174"/>
                  </a:lnTo>
                  <a:lnTo>
                    <a:pt x="2062" y="3200"/>
                  </a:lnTo>
                  <a:lnTo>
                    <a:pt x="2038" y="3226"/>
                  </a:lnTo>
                  <a:lnTo>
                    <a:pt x="2018" y="3254"/>
                  </a:lnTo>
                  <a:lnTo>
                    <a:pt x="1998" y="3282"/>
                  </a:lnTo>
                  <a:lnTo>
                    <a:pt x="1980" y="3312"/>
                  </a:lnTo>
                  <a:lnTo>
                    <a:pt x="1966" y="3344"/>
                  </a:lnTo>
                  <a:lnTo>
                    <a:pt x="1952" y="3378"/>
                  </a:lnTo>
                  <a:lnTo>
                    <a:pt x="1940" y="3412"/>
                  </a:lnTo>
                  <a:lnTo>
                    <a:pt x="1932" y="3446"/>
                  </a:lnTo>
                  <a:lnTo>
                    <a:pt x="1416" y="3446"/>
                  </a:lnTo>
                  <a:lnTo>
                    <a:pt x="1416" y="3446"/>
                  </a:lnTo>
                  <a:lnTo>
                    <a:pt x="1388" y="3346"/>
                  </a:lnTo>
                  <a:lnTo>
                    <a:pt x="1364" y="3244"/>
                  </a:lnTo>
                  <a:lnTo>
                    <a:pt x="1342" y="3138"/>
                  </a:lnTo>
                  <a:lnTo>
                    <a:pt x="1324" y="3032"/>
                  </a:lnTo>
                  <a:lnTo>
                    <a:pt x="1308" y="2922"/>
                  </a:lnTo>
                  <a:lnTo>
                    <a:pt x="1296" y="2810"/>
                  </a:lnTo>
                  <a:lnTo>
                    <a:pt x="1286" y="2698"/>
                  </a:lnTo>
                  <a:lnTo>
                    <a:pt x="1280" y="2582"/>
                  </a:lnTo>
                  <a:lnTo>
                    <a:pt x="2298" y="2582"/>
                  </a:lnTo>
                  <a:close/>
                  <a:moveTo>
                    <a:pt x="2447" y="3802"/>
                  </a:moveTo>
                  <a:lnTo>
                    <a:pt x="2447" y="3802"/>
                  </a:lnTo>
                  <a:lnTo>
                    <a:pt x="2422" y="3802"/>
                  </a:lnTo>
                  <a:lnTo>
                    <a:pt x="2398" y="3798"/>
                  </a:lnTo>
                  <a:lnTo>
                    <a:pt x="2374" y="3792"/>
                  </a:lnTo>
                  <a:lnTo>
                    <a:pt x="2352" y="3784"/>
                  </a:lnTo>
                  <a:lnTo>
                    <a:pt x="2332" y="3774"/>
                  </a:lnTo>
                  <a:lnTo>
                    <a:pt x="2312" y="3760"/>
                  </a:lnTo>
                  <a:lnTo>
                    <a:pt x="2292" y="3746"/>
                  </a:lnTo>
                  <a:lnTo>
                    <a:pt x="2276" y="3732"/>
                  </a:lnTo>
                  <a:lnTo>
                    <a:pt x="2260" y="3714"/>
                  </a:lnTo>
                  <a:lnTo>
                    <a:pt x="2246" y="3696"/>
                  </a:lnTo>
                  <a:lnTo>
                    <a:pt x="2234" y="3676"/>
                  </a:lnTo>
                  <a:lnTo>
                    <a:pt x="2222" y="3654"/>
                  </a:lnTo>
                  <a:lnTo>
                    <a:pt x="2214" y="3632"/>
                  </a:lnTo>
                  <a:lnTo>
                    <a:pt x="2208" y="3608"/>
                  </a:lnTo>
                  <a:lnTo>
                    <a:pt x="2206" y="3584"/>
                  </a:lnTo>
                  <a:lnTo>
                    <a:pt x="2204" y="3560"/>
                  </a:lnTo>
                  <a:lnTo>
                    <a:pt x="2204" y="3560"/>
                  </a:lnTo>
                  <a:lnTo>
                    <a:pt x="2206" y="3534"/>
                  </a:lnTo>
                  <a:lnTo>
                    <a:pt x="2208" y="3510"/>
                  </a:lnTo>
                  <a:lnTo>
                    <a:pt x="2214" y="3488"/>
                  </a:lnTo>
                  <a:lnTo>
                    <a:pt x="2222" y="3464"/>
                  </a:lnTo>
                  <a:lnTo>
                    <a:pt x="2234" y="3444"/>
                  </a:lnTo>
                  <a:lnTo>
                    <a:pt x="2246" y="3424"/>
                  </a:lnTo>
                  <a:lnTo>
                    <a:pt x="2260" y="3404"/>
                  </a:lnTo>
                  <a:lnTo>
                    <a:pt x="2276" y="3388"/>
                  </a:lnTo>
                  <a:lnTo>
                    <a:pt x="2292" y="3372"/>
                  </a:lnTo>
                  <a:lnTo>
                    <a:pt x="2312" y="3358"/>
                  </a:lnTo>
                  <a:lnTo>
                    <a:pt x="2332" y="3346"/>
                  </a:lnTo>
                  <a:lnTo>
                    <a:pt x="2352" y="3336"/>
                  </a:lnTo>
                  <a:lnTo>
                    <a:pt x="2374" y="3328"/>
                  </a:lnTo>
                  <a:lnTo>
                    <a:pt x="2398" y="3322"/>
                  </a:lnTo>
                  <a:lnTo>
                    <a:pt x="2422" y="3318"/>
                  </a:lnTo>
                  <a:lnTo>
                    <a:pt x="2447" y="3316"/>
                  </a:lnTo>
                  <a:lnTo>
                    <a:pt x="2447" y="3316"/>
                  </a:lnTo>
                  <a:lnTo>
                    <a:pt x="2473" y="3318"/>
                  </a:lnTo>
                  <a:lnTo>
                    <a:pt x="2497" y="3322"/>
                  </a:lnTo>
                  <a:lnTo>
                    <a:pt x="2521" y="3328"/>
                  </a:lnTo>
                  <a:lnTo>
                    <a:pt x="2543" y="3336"/>
                  </a:lnTo>
                  <a:lnTo>
                    <a:pt x="2563" y="3346"/>
                  </a:lnTo>
                  <a:lnTo>
                    <a:pt x="2583" y="3358"/>
                  </a:lnTo>
                  <a:lnTo>
                    <a:pt x="2603" y="3372"/>
                  </a:lnTo>
                  <a:lnTo>
                    <a:pt x="2619" y="3388"/>
                  </a:lnTo>
                  <a:lnTo>
                    <a:pt x="2635" y="3404"/>
                  </a:lnTo>
                  <a:lnTo>
                    <a:pt x="2649" y="3424"/>
                  </a:lnTo>
                  <a:lnTo>
                    <a:pt x="2661" y="3444"/>
                  </a:lnTo>
                  <a:lnTo>
                    <a:pt x="2673" y="3464"/>
                  </a:lnTo>
                  <a:lnTo>
                    <a:pt x="2681" y="3488"/>
                  </a:lnTo>
                  <a:lnTo>
                    <a:pt x="2687" y="3510"/>
                  </a:lnTo>
                  <a:lnTo>
                    <a:pt x="2689" y="3534"/>
                  </a:lnTo>
                  <a:lnTo>
                    <a:pt x="2691" y="3560"/>
                  </a:lnTo>
                  <a:lnTo>
                    <a:pt x="2691" y="3560"/>
                  </a:lnTo>
                  <a:lnTo>
                    <a:pt x="2689" y="3584"/>
                  </a:lnTo>
                  <a:lnTo>
                    <a:pt x="2687" y="3608"/>
                  </a:lnTo>
                  <a:lnTo>
                    <a:pt x="2681" y="3632"/>
                  </a:lnTo>
                  <a:lnTo>
                    <a:pt x="2673" y="3654"/>
                  </a:lnTo>
                  <a:lnTo>
                    <a:pt x="2661" y="3676"/>
                  </a:lnTo>
                  <a:lnTo>
                    <a:pt x="2649" y="3696"/>
                  </a:lnTo>
                  <a:lnTo>
                    <a:pt x="2635" y="3714"/>
                  </a:lnTo>
                  <a:lnTo>
                    <a:pt x="2619" y="3732"/>
                  </a:lnTo>
                  <a:lnTo>
                    <a:pt x="2603" y="3746"/>
                  </a:lnTo>
                  <a:lnTo>
                    <a:pt x="2583" y="3760"/>
                  </a:lnTo>
                  <a:lnTo>
                    <a:pt x="2563" y="3774"/>
                  </a:lnTo>
                  <a:lnTo>
                    <a:pt x="2543" y="3784"/>
                  </a:lnTo>
                  <a:lnTo>
                    <a:pt x="2521" y="3792"/>
                  </a:lnTo>
                  <a:lnTo>
                    <a:pt x="2497" y="3798"/>
                  </a:lnTo>
                  <a:lnTo>
                    <a:pt x="2473" y="3802"/>
                  </a:lnTo>
                  <a:lnTo>
                    <a:pt x="2447" y="3802"/>
                  </a:lnTo>
                  <a:lnTo>
                    <a:pt x="2447" y="3802"/>
                  </a:lnTo>
                  <a:close/>
                  <a:moveTo>
                    <a:pt x="1948" y="3730"/>
                  </a:moveTo>
                  <a:lnTo>
                    <a:pt x="1948" y="3730"/>
                  </a:lnTo>
                  <a:lnTo>
                    <a:pt x="1960" y="3760"/>
                  </a:lnTo>
                  <a:lnTo>
                    <a:pt x="1972" y="3788"/>
                  </a:lnTo>
                  <a:lnTo>
                    <a:pt x="1988" y="3816"/>
                  </a:lnTo>
                  <a:lnTo>
                    <a:pt x="2004" y="3844"/>
                  </a:lnTo>
                  <a:lnTo>
                    <a:pt x="2020" y="3870"/>
                  </a:lnTo>
                  <a:lnTo>
                    <a:pt x="2040" y="3894"/>
                  </a:lnTo>
                  <a:lnTo>
                    <a:pt x="2060" y="3918"/>
                  </a:lnTo>
                  <a:lnTo>
                    <a:pt x="2082" y="3940"/>
                  </a:lnTo>
                  <a:lnTo>
                    <a:pt x="2106" y="3960"/>
                  </a:lnTo>
                  <a:lnTo>
                    <a:pt x="2130" y="3980"/>
                  </a:lnTo>
                  <a:lnTo>
                    <a:pt x="2156" y="3998"/>
                  </a:lnTo>
                  <a:lnTo>
                    <a:pt x="2182" y="4014"/>
                  </a:lnTo>
                  <a:lnTo>
                    <a:pt x="2210" y="4030"/>
                  </a:lnTo>
                  <a:lnTo>
                    <a:pt x="2238" y="4044"/>
                  </a:lnTo>
                  <a:lnTo>
                    <a:pt x="2268" y="4056"/>
                  </a:lnTo>
                  <a:lnTo>
                    <a:pt x="2298" y="4066"/>
                  </a:lnTo>
                  <a:lnTo>
                    <a:pt x="2298" y="4576"/>
                  </a:lnTo>
                  <a:lnTo>
                    <a:pt x="2298" y="4576"/>
                  </a:lnTo>
                  <a:lnTo>
                    <a:pt x="2268" y="4570"/>
                  </a:lnTo>
                  <a:lnTo>
                    <a:pt x="2238" y="4560"/>
                  </a:lnTo>
                  <a:lnTo>
                    <a:pt x="2210" y="4550"/>
                  </a:lnTo>
                  <a:lnTo>
                    <a:pt x="2182" y="4538"/>
                  </a:lnTo>
                  <a:lnTo>
                    <a:pt x="2152" y="4524"/>
                  </a:lnTo>
                  <a:lnTo>
                    <a:pt x="2124" y="4510"/>
                  </a:lnTo>
                  <a:lnTo>
                    <a:pt x="2096" y="4494"/>
                  </a:lnTo>
                  <a:lnTo>
                    <a:pt x="2068" y="4476"/>
                  </a:lnTo>
                  <a:lnTo>
                    <a:pt x="2014" y="4438"/>
                  </a:lnTo>
                  <a:lnTo>
                    <a:pt x="1962" y="4396"/>
                  </a:lnTo>
                  <a:lnTo>
                    <a:pt x="1910" y="4348"/>
                  </a:lnTo>
                  <a:lnTo>
                    <a:pt x="1858" y="4296"/>
                  </a:lnTo>
                  <a:lnTo>
                    <a:pt x="1810" y="4238"/>
                  </a:lnTo>
                  <a:lnTo>
                    <a:pt x="1762" y="4178"/>
                  </a:lnTo>
                  <a:lnTo>
                    <a:pt x="1716" y="4112"/>
                  </a:lnTo>
                  <a:lnTo>
                    <a:pt x="1672" y="4044"/>
                  </a:lnTo>
                  <a:lnTo>
                    <a:pt x="1630" y="3970"/>
                  </a:lnTo>
                  <a:lnTo>
                    <a:pt x="1590" y="3894"/>
                  </a:lnTo>
                  <a:lnTo>
                    <a:pt x="1552" y="3814"/>
                  </a:lnTo>
                  <a:lnTo>
                    <a:pt x="1516" y="3730"/>
                  </a:lnTo>
                  <a:lnTo>
                    <a:pt x="1948" y="3730"/>
                  </a:lnTo>
                  <a:close/>
                  <a:moveTo>
                    <a:pt x="2583" y="4576"/>
                  </a:moveTo>
                  <a:lnTo>
                    <a:pt x="2583" y="4068"/>
                  </a:lnTo>
                  <a:lnTo>
                    <a:pt x="2583" y="4068"/>
                  </a:lnTo>
                  <a:lnTo>
                    <a:pt x="2615" y="4060"/>
                  </a:lnTo>
                  <a:lnTo>
                    <a:pt x="2645" y="4048"/>
                  </a:lnTo>
                  <a:lnTo>
                    <a:pt x="2675" y="4036"/>
                  </a:lnTo>
                  <a:lnTo>
                    <a:pt x="2703" y="4020"/>
                  </a:lnTo>
                  <a:lnTo>
                    <a:pt x="2731" y="4004"/>
                  </a:lnTo>
                  <a:lnTo>
                    <a:pt x="2757" y="3986"/>
                  </a:lnTo>
                  <a:lnTo>
                    <a:pt x="2783" y="3966"/>
                  </a:lnTo>
                  <a:lnTo>
                    <a:pt x="2807" y="3944"/>
                  </a:lnTo>
                  <a:lnTo>
                    <a:pt x="2831" y="3922"/>
                  </a:lnTo>
                  <a:lnTo>
                    <a:pt x="2851" y="3898"/>
                  </a:lnTo>
                  <a:lnTo>
                    <a:pt x="2871" y="3874"/>
                  </a:lnTo>
                  <a:lnTo>
                    <a:pt x="2889" y="3846"/>
                  </a:lnTo>
                  <a:lnTo>
                    <a:pt x="2907" y="3820"/>
                  </a:lnTo>
                  <a:lnTo>
                    <a:pt x="2921" y="3790"/>
                  </a:lnTo>
                  <a:lnTo>
                    <a:pt x="2935" y="3762"/>
                  </a:lnTo>
                  <a:lnTo>
                    <a:pt x="2947" y="3730"/>
                  </a:lnTo>
                  <a:lnTo>
                    <a:pt x="3365" y="3730"/>
                  </a:lnTo>
                  <a:lnTo>
                    <a:pt x="3365" y="3730"/>
                  </a:lnTo>
                  <a:lnTo>
                    <a:pt x="3329" y="3814"/>
                  </a:lnTo>
                  <a:lnTo>
                    <a:pt x="3289" y="3894"/>
                  </a:lnTo>
                  <a:lnTo>
                    <a:pt x="3249" y="3972"/>
                  </a:lnTo>
                  <a:lnTo>
                    <a:pt x="3207" y="4044"/>
                  </a:lnTo>
                  <a:lnTo>
                    <a:pt x="3163" y="4114"/>
                  </a:lnTo>
                  <a:lnTo>
                    <a:pt x="3117" y="4178"/>
                  </a:lnTo>
                  <a:lnTo>
                    <a:pt x="3069" y="4238"/>
                  </a:lnTo>
                  <a:lnTo>
                    <a:pt x="3019" y="4296"/>
                  </a:lnTo>
                  <a:lnTo>
                    <a:pt x="2969" y="4348"/>
                  </a:lnTo>
                  <a:lnTo>
                    <a:pt x="2917" y="4394"/>
                  </a:lnTo>
                  <a:lnTo>
                    <a:pt x="2863" y="4438"/>
                  </a:lnTo>
                  <a:lnTo>
                    <a:pt x="2809" y="4476"/>
                  </a:lnTo>
                  <a:lnTo>
                    <a:pt x="2783" y="4492"/>
                  </a:lnTo>
                  <a:lnTo>
                    <a:pt x="2755" y="4508"/>
                  </a:lnTo>
                  <a:lnTo>
                    <a:pt x="2727" y="4522"/>
                  </a:lnTo>
                  <a:lnTo>
                    <a:pt x="2697" y="4536"/>
                  </a:lnTo>
                  <a:lnTo>
                    <a:pt x="2669" y="4548"/>
                  </a:lnTo>
                  <a:lnTo>
                    <a:pt x="2641" y="4558"/>
                  </a:lnTo>
                  <a:lnTo>
                    <a:pt x="2611" y="4568"/>
                  </a:lnTo>
                  <a:lnTo>
                    <a:pt x="2583" y="4576"/>
                  </a:lnTo>
                  <a:lnTo>
                    <a:pt x="2583" y="4576"/>
                  </a:lnTo>
                  <a:close/>
                  <a:moveTo>
                    <a:pt x="2963" y="3446"/>
                  </a:moveTo>
                  <a:lnTo>
                    <a:pt x="2963" y="3446"/>
                  </a:lnTo>
                  <a:lnTo>
                    <a:pt x="2953" y="3410"/>
                  </a:lnTo>
                  <a:lnTo>
                    <a:pt x="2943" y="3376"/>
                  </a:lnTo>
                  <a:lnTo>
                    <a:pt x="2929" y="3342"/>
                  </a:lnTo>
                  <a:lnTo>
                    <a:pt x="2913" y="3310"/>
                  </a:lnTo>
                  <a:lnTo>
                    <a:pt x="2895" y="3278"/>
                  </a:lnTo>
                  <a:lnTo>
                    <a:pt x="2875" y="3250"/>
                  </a:lnTo>
                  <a:lnTo>
                    <a:pt x="2853" y="3220"/>
                  </a:lnTo>
                  <a:lnTo>
                    <a:pt x="2829" y="3194"/>
                  </a:lnTo>
                  <a:lnTo>
                    <a:pt x="2803" y="3170"/>
                  </a:lnTo>
                  <a:lnTo>
                    <a:pt x="2775" y="3146"/>
                  </a:lnTo>
                  <a:lnTo>
                    <a:pt x="2747" y="3126"/>
                  </a:lnTo>
                  <a:lnTo>
                    <a:pt x="2717" y="3106"/>
                  </a:lnTo>
                  <a:lnTo>
                    <a:pt x="2685" y="3088"/>
                  </a:lnTo>
                  <a:lnTo>
                    <a:pt x="2651" y="3074"/>
                  </a:lnTo>
                  <a:lnTo>
                    <a:pt x="2617" y="3060"/>
                  </a:lnTo>
                  <a:lnTo>
                    <a:pt x="2583" y="3050"/>
                  </a:lnTo>
                  <a:lnTo>
                    <a:pt x="2583" y="2582"/>
                  </a:lnTo>
                  <a:lnTo>
                    <a:pt x="3241" y="2582"/>
                  </a:lnTo>
                  <a:lnTo>
                    <a:pt x="3241" y="2582"/>
                  </a:lnTo>
                  <a:lnTo>
                    <a:pt x="3249" y="2616"/>
                  </a:lnTo>
                  <a:lnTo>
                    <a:pt x="3259" y="2648"/>
                  </a:lnTo>
                  <a:lnTo>
                    <a:pt x="3269" y="2678"/>
                  </a:lnTo>
                  <a:lnTo>
                    <a:pt x="3283" y="2708"/>
                  </a:lnTo>
                  <a:lnTo>
                    <a:pt x="3299" y="2738"/>
                  </a:lnTo>
                  <a:lnTo>
                    <a:pt x="3315" y="2766"/>
                  </a:lnTo>
                  <a:lnTo>
                    <a:pt x="3335" y="2794"/>
                  </a:lnTo>
                  <a:lnTo>
                    <a:pt x="3355" y="2818"/>
                  </a:lnTo>
                  <a:lnTo>
                    <a:pt x="3377" y="2844"/>
                  </a:lnTo>
                  <a:lnTo>
                    <a:pt x="3399" y="2866"/>
                  </a:lnTo>
                  <a:lnTo>
                    <a:pt x="3425" y="2888"/>
                  </a:lnTo>
                  <a:lnTo>
                    <a:pt x="3451" y="2908"/>
                  </a:lnTo>
                  <a:lnTo>
                    <a:pt x="3477" y="2926"/>
                  </a:lnTo>
                  <a:lnTo>
                    <a:pt x="3505" y="2942"/>
                  </a:lnTo>
                  <a:lnTo>
                    <a:pt x="3535" y="2958"/>
                  </a:lnTo>
                  <a:lnTo>
                    <a:pt x="3565" y="2970"/>
                  </a:lnTo>
                  <a:lnTo>
                    <a:pt x="3565" y="2970"/>
                  </a:lnTo>
                  <a:lnTo>
                    <a:pt x="3547" y="3094"/>
                  </a:lnTo>
                  <a:lnTo>
                    <a:pt x="3523" y="3216"/>
                  </a:lnTo>
                  <a:lnTo>
                    <a:pt x="3495" y="3332"/>
                  </a:lnTo>
                  <a:lnTo>
                    <a:pt x="3465" y="3446"/>
                  </a:lnTo>
                  <a:lnTo>
                    <a:pt x="2963" y="3446"/>
                  </a:lnTo>
                  <a:close/>
                  <a:moveTo>
                    <a:pt x="3759" y="2236"/>
                  </a:moveTo>
                  <a:lnTo>
                    <a:pt x="3759" y="2236"/>
                  </a:lnTo>
                  <a:lnTo>
                    <a:pt x="3783" y="2238"/>
                  </a:lnTo>
                  <a:lnTo>
                    <a:pt x="3807" y="2242"/>
                  </a:lnTo>
                  <a:lnTo>
                    <a:pt x="3831" y="2248"/>
                  </a:lnTo>
                  <a:lnTo>
                    <a:pt x="3853" y="2256"/>
                  </a:lnTo>
                  <a:lnTo>
                    <a:pt x="3875" y="2266"/>
                  </a:lnTo>
                  <a:lnTo>
                    <a:pt x="3895" y="2278"/>
                  </a:lnTo>
                  <a:lnTo>
                    <a:pt x="3913" y="2292"/>
                  </a:lnTo>
                  <a:lnTo>
                    <a:pt x="3931" y="2308"/>
                  </a:lnTo>
                  <a:lnTo>
                    <a:pt x="3947" y="2326"/>
                  </a:lnTo>
                  <a:lnTo>
                    <a:pt x="3961" y="2344"/>
                  </a:lnTo>
                  <a:lnTo>
                    <a:pt x="3973" y="2364"/>
                  </a:lnTo>
                  <a:lnTo>
                    <a:pt x="3983" y="2386"/>
                  </a:lnTo>
                  <a:lnTo>
                    <a:pt x="3991" y="2408"/>
                  </a:lnTo>
                  <a:lnTo>
                    <a:pt x="3997" y="2432"/>
                  </a:lnTo>
                  <a:lnTo>
                    <a:pt x="4001" y="2456"/>
                  </a:lnTo>
                  <a:lnTo>
                    <a:pt x="4001" y="2480"/>
                  </a:lnTo>
                  <a:lnTo>
                    <a:pt x="4001" y="2480"/>
                  </a:lnTo>
                  <a:lnTo>
                    <a:pt x="4001" y="2504"/>
                  </a:lnTo>
                  <a:lnTo>
                    <a:pt x="3997" y="2528"/>
                  </a:lnTo>
                  <a:lnTo>
                    <a:pt x="3991" y="2552"/>
                  </a:lnTo>
                  <a:lnTo>
                    <a:pt x="3983" y="2574"/>
                  </a:lnTo>
                  <a:lnTo>
                    <a:pt x="3973" y="2596"/>
                  </a:lnTo>
                  <a:lnTo>
                    <a:pt x="3961" y="2616"/>
                  </a:lnTo>
                  <a:lnTo>
                    <a:pt x="3947" y="2634"/>
                  </a:lnTo>
                  <a:lnTo>
                    <a:pt x="3931" y="2652"/>
                  </a:lnTo>
                  <a:lnTo>
                    <a:pt x="3913" y="2668"/>
                  </a:lnTo>
                  <a:lnTo>
                    <a:pt x="3895" y="2682"/>
                  </a:lnTo>
                  <a:lnTo>
                    <a:pt x="3875" y="2694"/>
                  </a:lnTo>
                  <a:lnTo>
                    <a:pt x="3853" y="2704"/>
                  </a:lnTo>
                  <a:lnTo>
                    <a:pt x="3831" y="2712"/>
                  </a:lnTo>
                  <a:lnTo>
                    <a:pt x="3807" y="2718"/>
                  </a:lnTo>
                  <a:lnTo>
                    <a:pt x="3783" y="2722"/>
                  </a:lnTo>
                  <a:lnTo>
                    <a:pt x="3759" y="2724"/>
                  </a:lnTo>
                  <a:lnTo>
                    <a:pt x="3759" y="2724"/>
                  </a:lnTo>
                  <a:lnTo>
                    <a:pt x="3733" y="2722"/>
                  </a:lnTo>
                  <a:lnTo>
                    <a:pt x="3709" y="2718"/>
                  </a:lnTo>
                  <a:lnTo>
                    <a:pt x="3687" y="2712"/>
                  </a:lnTo>
                  <a:lnTo>
                    <a:pt x="3663" y="2704"/>
                  </a:lnTo>
                  <a:lnTo>
                    <a:pt x="3643" y="2694"/>
                  </a:lnTo>
                  <a:lnTo>
                    <a:pt x="3623" y="2682"/>
                  </a:lnTo>
                  <a:lnTo>
                    <a:pt x="3603" y="2668"/>
                  </a:lnTo>
                  <a:lnTo>
                    <a:pt x="3587" y="2652"/>
                  </a:lnTo>
                  <a:lnTo>
                    <a:pt x="3571" y="2634"/>
                  </a:lnTo>
                  <a:lnTo>
                    <a:pt x="3557" y="2616"/>
                  </a:lnTo>
                  <a:lnTo>
                    <a:pt x="3545" y="2596"/>
                  </a:lnTo>
                  <a:lnTo>
                    <a:pt x="3535" y="2574"/>
                  </a:lnTo>
                  <a:lnTo>
                    <a:pt x="3527" y="2552"/>
                  </a:lnTo>
                  <a:lnTo>
                    <a:pt x="3521" y="2528"/>
                  </a:lnTo>
                  <a:lnTo>
                    <a:pt x="3517" y="2504"/>
                  </a:lnTo>
                  <a:lnTo>
                    <a:pt x="3515" y="2480"/>
                  </a:lnTo>
                  <a:lnTo>
                    <a:pt x="3515" y="2480"/>
                  </a:lnTo>
                  <a:lnTo>
                    <a:pt x="3517" y="2456"/>
                  </a:lnTo>
                  <a:lnTo>
                    <a:pt x="3521" y="2432"/>
                  </a:lnTo>
                  <a:lnTo>
                    <a:pt x="3527" y="2408"/>
                  </a:lnTo>
                  <a:lnTo>
                    <a:pt x="3535" y="2386"/>
                  </a:lnTo>
                  <a:lnTo>
                    <a:pt x="3545" y="2364"/>
                  </a:lnTo>
                  <a:lnTo>
                    <a:pt x="3557" y="2344"/>
                  </a:lnTo>
                  <a:lnTo>
                    <a:pt x="3571" y="2326"/>
                  </a:lnTo>
                  <a:lnTo>
                    <a:pt x="3587" y="2308"/>
                  </a:lnTo>
                  <a:lnTo>
                    <a:pt x="3603" y="2292"/>
                  </a:lnTo>
                  <a:lnTo>
                    <a:pt x="3623" y="2278"/>
                  </a:lnTo>
                  <a:lnTo>
                    <a:pt x="3643" y="2266"/>
                  </a:lnTo>
                  <a:lnTo>
                    <a:pt x="3663" y="2256"/>
                  </a:lnTo>
                  <a:lnTo>
                    <a:pt x="3687" y="2248"/>
                  </a:lnTo>
                  <a:lnTo>
                    <a:pt x="3709" y="2242"/>
                  </a:lnTo>
                  <a:lnTo>
                    <a:pt x="3733" y="2238"/>
                  </a:lnTo>
                  <a:lnTo>
                    <a:pt x="3759" y="2236"/>
                  </a:lnTo>
                  <a:lnTo>
                    <a:pt x="3759" y="2236"/>
                  </a:lnTo>
                  <a:close/>
                  <a:moveTo>
                    <a:pt x="3851" y="3000"/>
                  </a:moveTo>
                  <a:lnTo>
                    <a:pt x="3851" y="3000"/>
                  </a:lnTo>
                  <a:lnTo>
                    <a:pt x="3889" y="2990"/>
                  </a:lnTo>
                  <a:lnTo>
                    <a:pt x="3929" y="2980"/>
                  </a:lnTo>
                  <a:lnTo>
                    <a:pt x="3965" y="2964"/>
                  </a:lnTo>
                  <a:lnTo>
                    <a:pt x="4001" y="2948"/>
                  </a:lnTo>
                  <a:lnTo>
                    <a:pt x="4035" y="2928"/>
                  </a:lnTo>
                  <a:lnTo>
                    <a:pt x="4069" y="2906"/>
                  </a:lnTo>
                  <a:lnTo>
                    <a:pt x="4099" y="2882"/>
                  </a:lnTo>
                  <a:lnTo>
                    <a:pt x="4127" y="2856"/>
                  </a:lnTo>
                  <a:lnTo>
                    <a:pt x="4155" y="2828"/>
                  </a:lnTo>
                  <a:lnTo>
                    <a:pt x="4179" y="2798"/>
                  </a:lnTo>
                  <a:lnTo>
                    <a:pt x="4201" y="2766"/>
                  </a:lnTo>
                  <a:lnTo>
                    <a:pt x="4223" y="2732"/>
                  </a:lnTo>
                  <a:lnTo>
                    <a:pt x="4239" y="2696"/>
                  </a:lnTo>
                  <a:lnTo>
                    <a:pt x="4255" y="2660"/>
                  </a:lnTo>
                  <a:lnTo>
                    <a:pt x="4267" y="2622"/>
                  </a:lnTo>
                  <a:lnTo>
                    <a:pt x="4277" y="2582"/>
                  </a:lnTo>
                  <a:lnTo>
                    <a:pt x="4589" y="2582"/>
                  </a:lnTo>
                  <a:lnTo>
                    <a:pt x="4589" y="2582"/>
                  </a:lnTo>
                  <a:lnTo>
                    <a:pt x="4585" y="2640"/>
                  </a:lnTo>
                  <a:lnTo>
                    <a:pt x="4579" y="2698"/>
                  </a:lnTo>
                  <a:lnTo>
                    <a:pt x="4571" y="2754"/>
                  </a:lnTo>
                  <a:lnTo>
                    <a:pt x="4563" y="2812"/>
                  </a:lnTo>
                  <a:lnTo>
                    <a:pt x="4551" y="2868"/>
                  </a:lnTo>
                  <a:lnTo>
                    <a:pt x="4539" y="2924"/>
                  </a:lnTo>
                  <a:lnTo>
                    <a:pt x="4527" y="2978"/>
                  </a:lnTo>
                  <a:lnTo>
                    <a:pt x="4511" y="3032"/>
                  </a:lnTo>
                  <a:lnTo>
                    <a:pt x="4495" y="3086"/>
                  </a:lnTo>
                  <a:lnTo>
                    <a:pt x="4477" y="3140"/>
                  </a:lnTo>
                  <a:lnTo>
                    <a:pt x="4459" y="3192"/>
                  </a:lnTo>
                  <a:lnTo>
                    <a:pt x="4439" y="3244"/>
                  </a:lnTo>
                  <a:lnTo>
                    <a:pt x="4417" y="3296"/>
                  </a:lnTo>
                  <a:lnTo>
                    <a:pt x="4395" y="3346"/>
                  </a:lnTo>
                  <a:lnTo>
                    <a:pt x="4371" y="3396"/>
                  </a:lnTo>
                  <a:lnTo>
                    <a:pt x="4345" y="3446"/>
                  </a:lnTo>
                  <a:lnTo>
                    <a:pt x="3761" y="3446"/>
                  </a:lnTo>
                  <a:lnTo>
                    <a:pt x="3761" y="3446"/>
                  </a:lnTo>
                  <a:lnTo>
                    <a:pt x="3787" y="3338"/>
                  </a:lnTo>
                  <a:lnTo>
                    <a:pt x="3811" y="3228"/>
                  </a:lnTo>
                  <a:lnTo>
                    <a:pt x="3833" y="3114"/>
                  </a:lnTo>
                  <a:lnTo>
                    <a:pt x="3851" y="3000"/>
                  </a:lnTo>
                  <a:lnTo>
                    <a:pt x="3851" y="3000"/>
                  </a:lnTo>
                  <a:close/>
                  <a:moveTo>
                    <a:pt x="3577" y="1986"/>
                  </a:moveTo>
                  <a:lnTo>
                    <a:pt x="3577" y="1986"/>
                  </a:lnTo>
                  <a:lnTo>
                    <a:pt x="3549" y="1996"/>
                  </a:lnTo>
                  <a:lnTo>
                    <a:pt x="3523" y="2008"/>
                  </a:lnTo>
                  <a:lnTo>
                    <a:pt x="3499" y="2022"/>
                  </a:lnTo>
                  <a:lnTo>
                    <a:pt x="3475" y="2036"/>
                  </a:lnTo>
                  <a:lnTo>
                    <a:pt x="3451" y="2052"/>
                  </a:lnTo>
                  <a:lnTo>
                    <a:pt x="3429" y="2070"/>
                  </a:lnTo>
                  <a:lnTo>
                    <a:pt x="3407" y="2088"/>
                  </a:lnTo>
                  <a:lnTo>
                    <a:pt x="3387" y="2108"/>
                  </a:lnTo>
                  <a:lnTo>
                    <a:pt x="3367" y="2128"/>
                  </a:lnTo>
                  <a:lnTo>
                    <a:pt x="3349" y="2150"/>
                  </a:lnTo>
                  <a:lnTo>
                    <a:pt x="3331" y="2172"/>
                  </a:lnTo>
                  <a:lnTo>
                    <a:pt x="3315" y="2196"/>
                  </a:lnTo>
                  <a:lnTo>
                    <a:pt x="3301" y="2220"/>
                  </a:lnTo>
                  <a:lnTo>
                    <a:pt x="3287" y="2244"/>
                  </a:lnTo>
                  <a:lnTo>
                    <a:pt x="3275" y="2270"/>
                  </a:lnTo>
                  <a:lnTo>
                    <a:pt x="3263" y="2298"/>
                  </a:lnTo>
                  <a:lnTo>
                    <a:pt x="2583" y="2298"/>
                  </a:lnTo>
                  <a:lnTo>
                    <a:pt x="2583" y="1434"/>
                  </a:lnTo>
                  <a:lnTo>
                    <a:pt x="3467" y="1434"/>
                  </a:lnTo>
                  <a:lnTo>
                    <a:pt x="3467" y="1434"/>
                  </a:lnTo>
                  <a:lnTo>
                    <a:pt x="3485" y="1498"/>
                  </a:lnTo>
                  <a:lnTo>
                    <a:pt x="3501" y="1564"/>
                  </a:lnTo>
                  <a:lnTo>
                    <a:pt x="3517" y="1632"/>
                  </a:lnTo>
                  <a:lnTo>
                    <a:pt x="3531" y="1700"/>
                  </a:lnTo>
                  <a:lnTo>
                    <a:pt x="3545" y="1770"/>
                  </a:lnTo>
                  <a:lnTo>
                    <a:pt x="3557" y="1840"/>
                  </a:lnTo>
                  <a:lnTo>
                    <a:pt x="3567" y="1912"/>
                  </a:lnTo>
                  <a:lnTo>
                    <a:pt x="3577" y="1986"/>
                  </a:lnTo>
                  <a:lnTo>
                    <a:pt x="3577" y="1986"/>
                  </a:lnTo>
                  <a:close/>
                  <a:moveTo>
                    <a:pt x="2583" y="1150"/>
                  </a:moveTo>
                  <a:lnTo>
                    <a:pt x="2583" y="302"/>
                  </a:lnTo>
                  <a:lnTo>
                    <a:pt x="2583" y="302"/>
                  </a:lnTo>
                  <a:lnTo>
                    <a:pt x="2613" y="310"/>
                  </a:lnTo>
                  <a:lnTo>
                    <a:pt x="2641" y="320"/>
                  </a:lnTo>
                  <a:lnTo>
                    <a:pt x="2671" y="330"/>
                  </a:lnTo>
                  <a:lnTo>
                    <a:pt x="2699" y="342"/>
                  </a:lnTo>
                  <a:lnTo>
                    <a:pt x="2727" y="354"/>
                  </a:lnTo>
                  <a:lnTo>
                    <a:pt x="2757" y="368"/>
                  </a:lnTo>
                  <a:lnTo>
                    <a:pt x="2785" y="384"/>
                  </a:lnTo>
                  <a:lnTo>
                    <a:pt x="2813" y="402"/>
                  </a:lnTo>
                  <a:lnTo>
                    <a:pt x="2867" y="440"/>
                  </a:lnTo>
                  <a:lnTo>
                    <a:pt x="2921" y="482"/>
                  </a:lnTo>
                  <a:lnTo>
                    <a:pt x="2973" y="530"/>
                  </a:lnTo>
                  <a:lnTo>
                    <a:pt x="3023" y="582"/>
                  </a:lnTo>
                  <a:lnTo>
                    <a:pt x="3073" y="638"/>
                  </a:lnTo>
                  <a:lnTo>
                    <a:pt x="3121" y="700"/>
                  </a:lnTo>
                  <a:lnTo>
                    <a:pt x="3167" y="764"/>
                  </a:lnTo>
                  <a:lnTo>
                    <a:pt x="3211" y="834"/>
                  </a:lnTo>
                  <a:lnTo>
                    <a:pt x="3253" y="908"/>
                  </a:lnTo>
                  <a:lnTo>
                    <a:pt x="3293" y="984"/>
                  </a:lnTo>
                  <a:lnTo>
                    <a:pt x="3331" y="1064"/>
                  </a:lnTo>
                  <a:lnTo>
                    <a:pt x="3367" y="1150"/>
                  </a:lnTo>
                  <a:lnTo>
                    <a:pt x="2583" y="1150"/>
                  </a:lnTo>
                  <a:close/>
                  <a:moveTo>
                    <a:pt x="2298" y="302"/>
                  </a:moveTo>
                  <a:lnTo>
                    <a:pt x="2298" y="1150"/>
                  </a:lnTo>
                  <a:lnTo>
                    <a:pt x="1866" y="1150"/>
                  </a:lnTo>
                  <a:lnTo>
                    <a:pt x="1866" y="1150"/>
                  </a:lnTo>
                  <a:lnTo>
                    <a:pt x="1848" y="1108"/>
                  </a:lnTo>
                  <a:lnTo>
                    <a:pt x="1828" y="1068"/>
                  </a:lnTo>
                  <a:lnTo>
                    <a:pt x="1804" y="1030"/>
                  </a:lnTo>
                  <a:lnTo>
                    <a:pt x="1778" y="994"/>
                  </a:lnTo>
                  <a:lnTo>
                    <a:pt x="1750" y="960"/>
                  </a:lnTo>
                  <a:lnTo>
                    <a:pt x="1718" y="930"/>
                  </a:lnTo>
                  <a:lnTo>
                    <a:pt x="1684" y="902"/>
                  </a:lnTo>
                  <a:lnTo>
                    <a:pt x="1646" y="876"/>
                  </a:lnTo>
                  <a:lnTo>
                    <a:pt x="1646" y="876"/>
                  </a:lnTo>
                  <a:lnTo>
                    <a:pt x="1682" y="818"/>
                  </a:lnTo>
                  <a:lnTo>
                    <a:pt x="1716" y="764"/>
                  </a:lnTo>
                  <a:lnTo>
                    <a:pt x="1754" y="712"/>
                  </a:lnTo>
                  <a:lnTo>
                    <a:pt x="1790" y="662"/>
                  </a:lnTo>
                  <a:lnTo>
                    <a:pt x="1830" y="614"/>
                  </a:lnTo>
                  <a:lnTo>
                    <a:pt x="1868" y="572"/>
                  </a:lnTo>
                  <a:lnTo>
                    <a:pt x="1908" y="530"/>
                  </a:lnTo>
                  <a:lnTo>
                    <a:pt x="1950" y="492"/>
                  </a:lnTo>
                  <a:lnTo>
                    <a:pt x="1992" y="458"/>
                  </a:lnTo>
                  <a:lnTo>
                    <a:pt x="2034" y="426"/>
                  </a:lnTo>
                  <a:lnTo>
                    <a:pt x="2076" y="398"/>
                  </a:lnTo>
                  <a:lnTo>
                    <a:pt x="2120" y="372"/>
                  </a:lnTo>
                  <a:lnTo>
                    <a:pt x="2164" y="350"/>
                  </a:lnTo>
                  <a:lnTo>
                    <a:pt x="2208" y="330"/>
                  </a:lnTo>
                  <a:lnTo>
                    <a:pt x="2252" y="316"/>
                  </a:lnTo>
                  <a:lnTo>
                    <a:pt x="2298" y="302"/>
                  </a:lnTo>
                  <a:lnTo>
                    <a:pt x="2298" y="302"/>
                  </a:lnTo>
                  <a:close/>
                  <a:moveTo>
                    <a:pt x="1368" y="1080"/>
                  </a:moveTo>
                  <a:lnTo>
                    <a:pt x="1368" y="1080"/>
                  </a:lnTo>
                  <a:lnTo>
                    <a:pt x="1392" y="1082"/>
                  </a:lnTo>
                  <a:lnTo>
                    <a:pt x="1416" y="1086"/>
                  </a:lnTo>
                  <a:lnTo>
                    <a:pt x="1440" y="1092"/>
                  </a:lnTo>
                  <a:lnTo>
                    <a:pt x="1462" y="1100"/>
                  </a:lnTo>
                  <a:lnTo>
                    <a:pt x="1484" y="1110"/>
                  </a:lnTo>
                  <a:lnTo>
                    <a:pt x="1504" y="1122"/>
                  </a:lnTo>
                  <a:lnTo>
                    <a:pt x="1522" y="1136"/>
                  </a:lnTo>
                  <a:lnTo>
                    <a:pt x="1540" y="1152"/>
                  </a:lnTo>
                  <a:lnTo>
                    <a:pt x="1556" y="1168"/>
                  </a:lnTo>
                  <a:lnTo>
                    <a:pt x="1570" y="1188"/>
                  </a:lnTo>
                  <a:lnTo>
                    <a:pt x="1582" y="1208"/>
                  </a:lnTo>
                  <a:lnTo>
                    <a:pt x="1592" y="1230"/>
                  </a:lnTo>
                  <a:lnTo>
                    <a:pt x="1600" y="1252"/>
                  </a:lnTo>
                  <a:lnTo>
                    <a:pt x="1606" y="1274"/>
                  </a:lnTo>
                  <a:lnTo>
                    <a:pt x="1610" y="1298"/>
                  </a:lnTo>
                  <a:lnTo>
                    <a:pt x="1610" y="1324"/>
                  </a:lnTo>
                  <a:lnTo>
                    <a:pt x="1610" y="1324"/>
                  </a:lnTo>
                  <a:lnTo>
                    <a:pt x="1610" y="1348"/>
                  </a:lnTo>
                  <a:lnTo>
                    <a:pt x="1606" y="1372"/>
                  </a:lnTo>
                  <a:lnTo>
                    <a:pt x="1600" y="1396"/>
                  </a:lnTo>
                  <a:lnTo>
                    <a:pt x="1592" y="1418"/>
                  </a:lnTo>
                  <a:lnTo>
                    <a:pt x="1582" y="1440"/>
                  </a:lnTo>
                  <a:lnTo>
                    <a:pt x="1570" y="1460"/>
                  </a:lnTo>
                  <a:lnTo>
                    <a:pt x="1556" y="1478"/>
                  </a:lnTo>
                  <a:lnTo>
                    <a:pt x="1540" y="1496"/>
                  </a:lnTo>
                  <a:lnTo>
                    <a:pt x="1522" y="1512"/>
                  </a:lnTo>
                  <a:lnTo>
                    <a:pt x="1504" y="1526"/>
                  </a:lnTo>
                  <a:lnTo>
                    <a:pt x="1484" y="1538"/>
                  </a:lnTo>
                  <a:lnTo>
                    <a:pt x="1462" y="1548"/>
                  </a:lnTo>
                  <a:lnTo>
                    <a:pt x="1440" y="1556"/>
                  </a:lnTo>
                  <a:lnTo>
                    <a:pt x="1416" y="1562"/>
                  </a:lnTo>
                  <a:lnTo>
                    <a:pt x="1392" y="1566"/>
                  </a:lnTo>
                  <a:lnTo>
                    <a:pt x="1368" y="1566"/>
                  </a:lnTo>
                  <a:lnTo>
                    <a:pt x="1368" y="1566"/>
                  </a:lnTo>
                  <a:lnTo>
                    <a:pt x="1342" y="1566"/>
                  </a:lnTo>
                  <a:lnTo>
                    <a:pt x="1318" y="1562"/>
                  </a:lnTo>
                  <a:lnTo>
                    <a:pt x="1296" y="1556"/>
                  </a:lnTo>
                  <a:lnTo>
                    <a:pt x="1274" y="1548"/>
                  </a:lnTo>
                  <a:lnTo>
                    <a:pt x="1252" y="1538"/>
                  </a:lnTo>
                  <a:lnTo>
                    <a:pt x="1232" y="1526"/>
                  </a:lnTo>
                  <a:lnTo>
                    <a:pt x="1214" y="1512"/>
                  </a:lnTo>
                  <a:lnTo>
                    <a:pt x="1196" y="1496"/>
                  </a:lnTo>
                  <a:lnTo>
                    <a:pt x="1180" y="1478"/>
                  </a:lnTo>
                  <a:lnTo>
                    <a:pt x="1166" y="1460"/>
                  </a:lnTo>
                  <a:lnTo>
                    <a:pt x="1154" y="1440"/>
                  </a:lnTo>
                  <a:lnTo>
                    <a:pt x="1144" y="1418"/>
                  </a:lnTo>
                  <a:lnTo>
                    <a:pt x="1136" y="1396"/>
                  </a:lnTo>
                  <a:lnTo>
                    <a:pt x="1130" y="1372"/>
                  </a:lnTo>
                  <a:lnTo>
                    <a:pt x="1126" y="1348"/>
                  </a:lnTo>
                  <a:lnTo>
                    <a:pt x="1124" y="1324"/>
                  </a:lnTo>
                  <a:lnTo>
                    <a:pt x="1124" y="1324"/>
                  </a:lnTo>
                  <a:lnTo>
                    <a:pt x="1126" y="1298"/>
                  </a:lnTo>
                  <a:lnTo>
                    <a:pt x="1130" y="1274"/>
                  </a:lnTo>
                  <a:lnTo>
                    <a:pt x="1136" y="1252"/>
                  </a:lnTo>
                  <a:lnTo>
                    <a:pt x="1144" y="1230"/>
                  </a:lnTo>
                  <a:lnTo>
                    <a:pt x="1154" y="1208"/>
                  </a:lnTo>
                  <a:lnTo>
                    <a:pt x="1166" y="1188"/>
                  </a:lnTo>
                  <a:lnTo>
                    <a:pt x="1180" y="1168"/>
                  </a:lnTo>
                  <a:lnTo>
                    <a:pt x="1196" y="1152"/>
                  </a:lnTo>
                  <a:lnTo>
                    <a:pt x="1214" y="1136"/>
                  </a:lnTo>
                  <a:lnTo>
                    <a:pt x="1232" y="1122"/>
                  </a:lnTo>
                  <a:lnTo>
                    <a:pt x="1252" y="1110"/>
                  </a:lnTo>
                  <a:lnTo>
                    <a:pt x="1274" y="1100"/>
                  </a:lnTo>
                  <a:lnTo>
                    <a:pt x="1296" y="1092"/>
                  </a:lnTo>
                  <a:lnTo>
                    <a:pt x="1318" y="1086"/>
                  </a:lnTo>
                  <a:lnTo>
                    <a:pt x="1342" y="1082"/>
                  </a:lnTo>
                  <a:lnTo>
                    <a:pt x="1368" y="1080"/>
                  </a:lnTo>
                  <a:lnTo>
                    <a:pt x="1368" y="1080"/>
                  </a:lnTo>
                  <a:close/>
                  <a:moveTo>
                    <a:pt x="994" y="2582"/>
                  </a:moveTo>
                  <a:lnTo>
                    <a:pt x="994" y="2582"/>
                  </a:lnTo>
                  <a:lnTo>
                    <a:pt x="1000" y="2696"/>
                  </a:lnTo>
                  <a:lnTo>
                    <a:pt x="1008" y="2810"/>
                  </a:lnTo>
                  <a:lnTo>
                    <a:pt x="1020" y="2920"/>
                  </a:lnTo>
                  <a:lnTo>
                    <a:pt x="1034" y="3030"/>
                  </a:lnTo>
                  <a:lnTo>
                    <a:pt x="1050" y="3138"/>
                  </a:lnTo>
                  <a:lnTo>
                    <a:pt x="1070" y="3242"/>
                  </a:lnTo>
                  <a:lnTo>
                    <a:pt x="1092" y="3346"/>
                  </a:lnTo>
                  <a:lnTo>
                    <a:pt x="1116" y="3446"/>
                  </a:lnTo>
                  <a:lnTo>
                    <a:pt x="536" y="3446"/>
                  </a:lnTo>
                  <a:lnTo>
                    <a:pt x="536" y="3446"/>
                  </a:lnTo>
                  <a:lnTo>
                    <a:pt x="510" y="3396"/>
                  </a:lnTo>
                  <a:lnTo>
                    <a:pt x="486" y="3346"/>
                  </a:lnTo>
                  <a:lnTo>
                    <a:pt x="464" y="3296"/>
                  </a:lnTo>
                  <a:lnTo>
                    <a:pt x="442" y="3244"/>
                  </a:lnTo>
                  <a:lnTo>
                    <a:pt x="422" y="3192"/>
                  </a:lnTo>
                  <a:lnTo>
                    <a:pt x="402" y="3140"/>
                  </a:lnTo>
                  <a:lnTo>
                    <a:pt x="384" y="3086"/>
                  </a:lnTo>
                  <a:lnTo>
                    <a:pt x="368" y="3032"/>
                  </a:lnTo>
                  <a:lnTo>
                    <a:pt x="354" y="2978"/>
                  </a:lnTo>
                  <a:lnTo>
                    <a:pt x="340" y="2924"/>
                  </a:lnTo>
                  <a:lnTo>
                    <a:pt x="328" y="2868"/>
                  </a:lnTo>
                  <a:lnTo>
                    <a:pt x="318" y="2812"/>
                  </a:lnTo>
                  <a:lnTo>
                    <a:pt x="308" y="2754"/>
                  </a:lnTo>
                  <a:lnTo>
                    <a:pt x="302" y="2698"/>
                  </a:lnTo>
                  <a:lnTo>
                    <a:pt x="294" y="2640"/>
                  </a:lnTo>
                  <a:lnTo>
                    <a:pt x="290" y="2582"/>
                  </a:lnTo>
                  <a:lnTo>
                    <a:pt x="994" y="2582"/>
                  </a:lnTo>
                  <a:close/>
                  <a:moveTo>
                    <a:pt x="3287" y="4422"/>
                  </a:moveTo>
                  <a:lnTo>
                    <a:pt x="3287" y="4422"/>
                  </a:lnTo>
                  <a:lnTo>
                    <a:pt x="3343" y="4350"/>
                  </a:lnTo>
                  <a:lnTo>
                    <a:pt x="3397" y="4274"/>
                  </a:lnTo>
                  <a:lnTo>
                    <a:pt x="3449" y="4192"/>
                  </a:lnTo>
                  <a:lnTo>
                    <a:pt x="3499" y="4108"/>
                  </a:lnTo>
                  <a:lnTo>
                    <a:pt x="3545" y="4020"/>
                  </a:lnTo>
                  <a:lnTo>
                    <a:pt x="3589" y="3928"/>
                  </a:lnTo>
                  <a:lnTo>
                    <a:pt x="3631" y="3830"/>
                  </a:lnTo>
                  <a:lnTo>
                    <a:pt x="3671" y="3730"/>
                  </a:lnTo>
                  <a:lnTo>
                    <a:pt x="4165" y="3730"/>
                  </a:lnTo>
                  <a:lnTo>
                    <a:pt x="4165" y="3730"/>
                  </a:lnTo>
                  <a:lnTo>
                    <a:pt x="4121" y="3786"/>
                  </a:lnTo>
                  <a:lnTo>
                    <a:pt x="4077" y="3840"/>
                  </a:lnTo>
                  <a:lnTo>
                    <a:pt x="4029" y="3894"/>
                  </a:lnTo>
                  <a:lnTo>
                    <a:pt x="3981" y="3944"/>
                  </a:lnTo>
                  <a:lnTo>
                    <a:pt x="3931" y="3994"/>
                  </a:lnTo>
                  <a:lnTo>
                    <a:pt x="3879" y="4042"/>
                  </a:lnTo>
                  <a:lnTo>
                    <a:pt x="3827" y="4088"/>
                  </a:lnTo>
                  <a:lnTo>
                    <a:pt x="3773" y="4132"/>
                  </a:lnTo>
                  <a:lnTo>
                    <a:pt x="3717" y="4176"/>
                  </a:lnTo>
                  <a:lnTo>
                    <a:pt x="3659" y="4216"/>
                  </a:lnTo>
                  <a:lnTo>
                    <a:pt x="3599" y="4256"/>
                  </a:lnTo>
                  <a:lnTo>
                    <a:pt x="3539" y="4292"/>
                  </a:lnTo>
                  <a:lnTo>
                    <a:pt x="3479" y="4328"/>
                  </a:lnTo>
                  <a:lnTo>
                    <a:pt x="3415" y="4360"/>
                  </a:lnTo>
                  <a:lnTo>
                    <a:pt x="3351" y="4392"/>
                  </a:lnTo>
                  <a:lnTo>
                    <a:pt x="3287" y="4422"/>
                  </a:lnTo>
                  <a:lnTo>
                    <a:pt x="3287" y="4422"/>
                  </a:lnTo>
                  <a:close/>
                  <a:moveTo>
                    <a:pt x="4165" y="1150"/>
                  </a:moveTo>
                  <a:lnTo>
                    <a:pt x="3673" y="1150"/>
                  </a:lnTo>
                  <a:lnTo>
                    <a:pt x="3673" y="1150"/>
                  </a:lnTo>
                  <a:lnTo>
                    <a:pt x="3635" y="1050"/>
                  </a:lnTo>
                  <a:lnTo>
                    <a:pt x="3593" y="954"/>
                  </a:lnTo>
                  <a:lnTo>
                    <a:pt x="3549" y="862"/>
                  </a:lnTo>
                  <a:lnTo>
                    <a:pt x="3503" y="774"/>
                  </a:lnTo>
                  <a:lnTo>
                    <a:pt x="3455" y="690"/>
                  </a:lnTo>
                  <a:lnTo>
                    <a:pt x="3403" y="610"/>
                  </a:lnTo>
                  <a:lnTo>
                    <a:pt x="3349" y="534"/>
                  </a:lnTo>
                  <a:lnTo>
                    <a:pt x="3295" y="462"/>
                  </a:lnTo>
                  <a:lnTo>
                    <a:pt x="3295" y="462"/>
                  </a:lnTo>
                  <a:lnTo>
                    <a:pt x="3359" y="492"/>
                  </a:lnTo>
                  <a:lnTo>
                    <a:pt x="3423" y="522"/>
                  </a:lnTo>
                  <a:lnTo>
                    <a:pt x="3485" y="556"/>
                  </a:lnTo>
                  <a:lnTo>
                    <a:pt x="3545" y="590"/>
                  </a:lnTo>
                  <a:lnTo>
                    <a:pt x="3605" y="628"/>
                  </a:lnTo>
                  <a:lnTo>
                    <a:pt x="3663" y="666"/>
                  </a:lnTo>
                  <a:lnTo>
                    <a:pt x="3719" y="708"/>
                  </a:lnTo>
                  <a:lnTo>
                    <a:pt x="3775" y="750"/>
                  </a:lnTo>
                  <a:lnTo>
                    <a:pt x="3829" y="794"/>
                  </a:lnTo>
                  <a:lnTo>
                    <a:pt x="3883" y="840"/>
                  </a:lnTo>
                  <a:lnTo>
                    <a:pt x="3933" y="888"/>
                  </a:lnTo>
                  <a:lnTo>
                    <a:pt x="3983" y="936"/>
                  </a:lnTo>
                  <a:lnTo>
                    <a:pt x="4031" y="988"/>
                  </a:lnTo>
                  <a:lnTo>
                    <a:pt x="4077" y="1040"/>
                  </a:lnTo>
                  <a:lnTo>
                    <a:pt x="4121" y="1094"/>
                  </a:lnTo>
                  <a:lnTo>
                    <a:pt x="4165" y="1150"/>
                  </a:lnTo>
                  <a:lnTo>
                    <a:pt x="4165" y="1150"/>
                  </a:lnTo>
                  <a:close/>
                  <a:moveTo>
                    <a:pt x="1588" y="462"/>
                  </a:moveTo>
                  <a:lnTo>
                    <a:pt x="1588" y="462"/>
                  </a:lnTo>
                  <a:lnTo>
                    <a:pt x="1558" y="498"/>
                  </a:lnTo>
                  <a:lnTo>
                    <a:pt x="1528" y="538"/>
                  </a:lnTo>
                  <a:lnTo>
                    <a:pt x="1500" y="578"/>
                  </a:lnTo>
                  <a:lnTo>
                    <a:pt x="1472" y="618"/>
                  </a:lnTo>
                  <a:lnTo>
                    <a:pt x="1444" y="660"/>
                  </a:lnTo>
                  <a:lnTo>
                    <a:pt x="1418" y="704"/>
                  </a:lnTo>
                  <a:lnTo>
                    <a:pt x="1392" y="750"/>
                  </a:lnTo>
                  <a:lnTo>
                    <a:pt x="1366" y="796"/>
                  </a:lnTo>
                  <a:lnTo>
                    <a:pt x="1366" y="796"/>
                  </a:lnTo>
                  <a:lnTo>
                    <a:pt x="1324" y="798"/>
                  </a:lnTo>
                  <a:lnTo>
                    <a:pt x="1282" y="802"/>
                  </a:lnTo>
                  <a:lnTo>
                    <a:pt x="1240" y="812"/>
                  </a:lnTo>
                  <a:lnTo>
                    <a:pt x="1202" y="822"/>
                  </a:lnTo>
                  <a:lnTo>
                    <a:pt x="1164" y="838"/>
                  </a:lnTo>
                  <a:lnTo>
                    <a:pt x="1128" y="854"/>
                  </a:lnTo>
                  <a:lnTo>
                    <a:pt x="1092" y="874"/>
                  </a:lnTo>
                  <a:lnTo>
                    <a:pt x="1060" y="896"/>
                  </a:lnTo>
                  <a:lnTo>
                    <a:pt x="1028" y="920"/>
                  </a:lnTo>
                  <a:lnTo>
                    <a:pt x="998" y="948"/>
                  </a:lnTo>
                  <a:lnTo>
                    <a:pt x="970" y="976"/>
                  </a:lnTo>
                  <a:lnTo>
                    <a:pt x="946" y="1008"/>
                  </a:lnTo>
                  <a:lnTo>
                    <a:pt x="924" y="1040"/>
                  </a:lnTo>
                  <a:lnTo>
                    <a:pt x="902" y="1076"/>
                  </a:lnTo>
                  <a:lnTo>
                    <a:pt x="886" y="1112"/>
                  </a:lnTo>
                  <a:lnTo>
                    <a:pt x="870" y="1150"/>
                  </a:lnTo>
                  <a:lnTo>
                    <a:pt x="716" y="1150"/>
                  </a:lnTo>
                  <a:lnTo>
                    <a:pt x="716" y="1150"/>
                  </a:lnTo>
                  <a:lnTo>
                    <a:pt x="758" y="1094"/>
                  </a:lnTo>
                  <a:lnTo>
                    <a:pt x="804" y="1040"/>
                  </a:lnTo>
                  <a:lnTo>
                    <a:pt x="850" y="988"/>
                  </a:lnTo>
                  <a:lnTo>
                    <a:pt x="898" y="936"/>
                  </a:lnTo>
                  <a:lnTo>
                    <a:pt x="948" y="888"/>
                  </a:lnTo>
                  <a:lnTo>
                    <a:pt x="998" y="840"/>
                  </a:lnTo>
                  <a:lnTo>
                    <a:pt x="1052" y="794"/>
                  </a:lnTo>
                  <a:lnTo>
                    <a:pt x="1106" y="750"/>
                  </a:lnTo>
                  <a:lnTo>
                    <a:pt x="1162" y="706"/>
                  </a:lnTo>
                  <a:lnTo>
                    <a:pt x="1218" y="666"/>
                  </a:lnTo>
                  <a:lnTo>
                    <a:pt x="1276" y="628"/>
                  </a:lnTo>
                  <a:lnTo>
                    <a:pt x="1336" y="590"/>
                  </a:lnTo>
                  <a:lnTo>
                    <a:pt x="1398" y="554"/>
                  </a:lnTo>
                  <a:lnTo>
                    <a:pt x="1460" y="522"/>
                  </a:lnTo>
                  <a:lnTo>
                    <a:pt x="1522" y="490"/>
                  </a:lnTo>
                  <a:lnTo>
                    <a:pt x="1588" y="462"/>
                  </a:lnTo>
                  <a:lnTo>
                    <a:pt x="1588" y="4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endParaRPr lang="en-US" sz="800"/>
            </a:p>
          </p:txBody>
        </p:sp>
      </p:grpSp>
      <p:sp>
        <p:nvSpPr>
          <p:cNvPr id="80" name="TextBox 79">
            <a:extLst>
              <a:ext uri="{FF2B5EF4-FFF2-40B4-BE49-F238E27FC236}">
                <a16:creationId xmlns:a16="http://schemas.microsoft.com/office/drawing/2014/main" id="{7E56C98E-E4C5-43F0-861B-8F0084B6B265}"/>
              </a:ext>
            </a:extLst>
          </p:cNvPr>
          <p:cNvSpPr txBox="1"/>
          <p:nvPr/>
        </p:nvSpPr>
        <p:spPr>
          <a:xfrm>
            <a:off x="9259104" y="1417502"/>
            <a:ext cx="1448643" cy="600164"/>
          </a:xfrm>
          <a:prstGeom prst="rect">
            <a:avLst/>
          </a:prstGeom>
          <a:noFill/>
        </p:spPr>
        <p:txBody>
          <a:bodyPr wrap="square" rtlCol="0">
            <a:spAutoFit/>
          </a:bodyPr>
          <a:lstStyle/>
          <a:p>
            <a:pPr algn="ctr"/>
            <a:r>
              <a:rPr lang="en-US" altLang="zh-TW" sz="1100" dirty="0"/>
              <a:t>1st </a:t>
            </a:r>
            <a:r>
              <a:rPr lang="en-US" altLang="zh-TW" sz="1100" dirty="0" err="1"/>
              <a:t>Yr</a:t>
            </a:r>
            <a:r>
              <a:rPr lang="en-US" altLang="zh-TW" sz="1100" dirty="0"/>
              <a:t> Cash Flow</a:t>
            </a:r>
            <a:r>
              <a:rPr lang="zh-TW" altLang="en-US" sz="1100" dirty="0"/>
              <a:t> </a:t>
            </a:r>
            <a:r>
              <a:rPr lang="en-US" altLang="zh-TW" sz="1100" dirty="0"/>
              <a:t>of performance gap</a:t>
            </a:r>
          </a:p>
          <a:p>
            <a:pPr algn="ctr"/>
            <a:r>
              <a:rPr lang="en-US" altLang="zh-TW" sz="1100" dirty="0"/>
              <a:t>(Millions-TWD)</a:t>
            </a:r>
            <a:endParaRPr lang="zh-TW" altLang="en-US" sz="1100" dirty="0"/>
          </a:p>
        </p:txBody>
      </p:sp>
      <p:sp>
        <p:nvSpPr>
          <p:cNvPr id="83" name="TextBox 82">
            <a:extLst>
              <a:ext uri="{FF2B5EF4-FFF2-40B4-BE49-F238E27FC236}">
                <a16:creationId xmlns:a16="http://schemas.microsoft.com/office/drawing/2014/main" id="{17882F97-29C2-45D2-9EB0-DD347A84194C}"/>
              </a:ext>
            </a:extLst>
          </p:cNvPr>
          <p:cNvSpPr txBox="1"/>
          <p:nvPr/>
        </p:nvSpPr>
        <p:spPr>
          <a:xfrm>
            <a:off x="10444025" y="1398884"/>
            <a:ext cx="1864403" cy="507831"/>
          </a:xfrm>
          <a:prstGeom prst="rect">
            <a:avLst/>
          </a:prstGeom>
          <a:noFill/>
        </p:spPr>
        <p:txBody>
          <a:bodyPr wrap="square" rtlCol="0">
            <a:spAutoFit/>
          </a:bodyPr>
          <a:lstStyle/>
          <a:p>
            <a:pPr algn="ctr"/>
            <a:r>
              <a:rPr lang="en-US" altLang="zh-TW" sz="900" dirty="0"/>
              <a:t>1st </a:t>
            </a:r>
            <a:r>
              <a:rPr lang="en-US" altLang="zh-TW" sz="900" dirty="0" err="1"/>
              <a:t>Yr</a:t>
            </a:r>
            <a:r>
              <a:rPr lang="en-US" altLang="zh-TW" sz="900" dirty="0"/>
              <a:t> Cash Flow benefits of a 1% improvement in Revenue </a:t>
            </a:r>
          </a:p>
          <a:p>
            <a:pPr algn="ctr"/>
            <a:r>
              <a:rPr lang="en-US" altLang="zh-TW" sz="900" dirty="0"/>
              <a:t>(Millions-TWD)</a:t>
            </a:r>
            <a:endParaRPr lang="zh-TW" altLang="en-US" sz="900" dirty="0"/>
          </a:p>
        </p:txBody>
      </p:sp>
      <p:cxnSp>
        <p:nvCxnSpPr>
          <p:cNvPr id="84" name="Straight Connector 83">
            <a:extLst>
              <a:ext uri="{FF2B5EF4-FFF2-40B4-BE49-F238E27FC236}">
                <a16:creationId xmlns:a16="http://schemas.microsoft.com/office/drawing/2014/main" id="{D217D964-5446-4AE8-8A6A-FB8D3C0FAC51}"/>
              </a:ext>
            </a:extLst>
          </p:cNvPr>
          <p:cNvCxnSpPr>
            <a:cxnSpLocks/>
          </p:cNvCxnSpPr>
          <p:nvPr/>
        </p:nvCxnSpPr>
        <p:spPr>
          <a:xfrm>
            <a:off x="9440988" y="1652808"/>
            <a:ext cx="35821" cy="4795281"/>
          </a:xfrm>
          <a:prstGeom prst="line">
            <a:avLst/>
          </a:prstGeom>
          <a:noFill/>
          <a:ln w="15875" cap="rnd" cmpd="sng" algn="ctr">
            <a:solidFill>
              <a:schemeClr val="tx2"/>
            </a:solidFill>
            <a:prstDash val="sysDot"/>
          </a:ln>
          <a:effectLst/>
        </p:spPr>
      </p:cxnSp>
      <p:cxnSp>
        <p:nvCxnSpPr>
          <p:cNvPr id="85" name="Straight Connector 84">
            <a:extLst>
              <a:ext uri="{FF2B5EF4-FFF2-40B4-BE49-F238E27FC236}">
                <a16:creationId xmlns:a16="http://schemas.microsoft.com/office/drawing/2014/main" id="{ED0DD8DD-DEE5-4E1A-8366-1588AB736209}"/>
              </a:ext>
            </a:extLst>
          </p:cNvPr>
          <p:cNvCxnSpPr>
            <a:cxnSpLocks/>
          </p:cNvCxnSpPr>
          <p:nvPr/>
        </p:nvCxnSpPr>
        <p:spPr>
          <a:xfrm>
            <a:off x="10574031" y="1681718"/>
            <a:ext cx="17134" cy="4795282"/>
          </a:xfrm>
          <a:prstGeom prst="line">
            <a:avLst/>
          </a:prstGeom>
          <a:noFill/>
          <a:ln w="15875" cap="rnd" cmpd="sng" algn="ctr">
            <a:solidFill>
              <a:schemeClr val="tx2"/>
            </a:solidFill>
            <a:prstDash val="sysDot"/>
          </a:ln>
          <a:effectLst/>
        </p:spPr>
      </p:cxnSp>
    </p:spTree>
    <p:extLst>
      <p:ext uri="{BB962C8B-B14F-4D97-AF65-F5344CB8AC3E}">
        <p14:creationId xmlns:p14="http://schemas.microsoft.com/office/powerpoint/2010/main" val="18743123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261,4,Slide6"/>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93954"/>
      </a:accent5>
      <a:accent6>
        <a:srgbClr val="464646"/>
      </a:accent6>
      <a:hlink>
        <a:srgbClr val="D04A02"/>
      </a:hlink>
      <a:folHlink>
        <a:srgbClr val="D939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_數位轉型服務_Final Report_v4.potx" id="{D141A009-C4AB-47C6-8FFA-4C8122DB9E19}" vid="{C47ECCFE-D6B1-4E5D-8703-6BB33671C6A7}"/>
    </a:ext>
  </a:extLst>
</a:theme>
</file>

<file path=ppt/theme/theme3.xml><?xml version="1.0" encoding="utf-8"?>
<a:theme xmlns:a="http://schemas.openxmlformats.org/drawingml/2006/main" name="1_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93954"/>
      </a:accent5>
      <a:accent6>
        <a:srgbClr val="464646"/>
      </a:accent6>
      <a:hlink>
        <a:srgbClr val="D04A02"/>
      </a:hlink>
      <a:folHlink>
        <a:srgbClr val="D939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4624</TotalTime>
  <Words>1090</Words>
  <Application>Microsoft Office PowerPoint</Application>
  <PresentationFormat>寬螢幕</PresentationFormat>
  <Paragraphs>208</Paragraphs>
  <Slides>19</Slides>
  <Notes>6</Notes>
  <HiddenSlides>0</HiddenSlides>
  <MMClips>0</MMClips>
  <ScaleCrop>false</ScaleCrop>
  <HeadingPairs>
    <vt:vector size="6" baseType="variant">
      <vt:variant>
        <vt:lpstr>使用字型</vt:lpstr>
      </vt:variant>
      <vt:variant>
        <vt:i4>8</vt:i4>
      </vt:variant>
      <vt:variant>
        <vt:lpstr>佈景主題</vt:lpstr>
      </vt:variant>
      <vt:variant>
        <vt:i4>4</vt:i4>
      </vt:variant>
      <vt:variant>
        <vt:lpstr>投影片標題</vt:lpstr>
      </vt:variant>
      <vt:variant>
        <vt:i4>19</vt:i4>
      </vt:variant>
    </vt:vector>
  </HeadingPairs>
  <TitlesOfParts>
    <vt:vector size="31" baseType="lpstr">
      <vt:lpstr>Helvetica Neue</vt:lpstr>
      <vt:lpstr>Microsoft JhengHei</vt:lpstr>
      <vt:lpstr>Microsoft JhengHei</vt:lpstr>
      <vt:lpstr>Arial</vt:lpstr>
      <vt:lpstr>Calibri</vt:lpstr>
      <vt:lpstr>Calibri Light</vt:lpstr>
      <vt:lpstr>Georgia</vt:lpstr>
      <vt:lpstr>Wingdings</vt:lpstr>
      <vt:lpstr>Custom Design</vt:lpstr>
      <vt:lpstr>PwC</vt:lpstr>
      <vt:lpstr>1_PwC</vt:lpstr>
      <vt:lpstr>1_Custom Design</vt:lpstr>
      <vt:lpstr>數位轉型專案 Final Report</vt:lpstr>
      <vt:lpstr>PowerPoint 簡報</vt:lpstr>
      <vt:lpstr>公司背景</vt:lpstr>
      <vt:lpstr>PowerPoint 簡報</vt:lpstr>
      <vt:lpstr>PowerPoint 簡報</vt:lpstr>
      <vt:lpstr>PowerPoint 簡報</vt:lpstr>
      <vt:lpstr>數位能力分析</vt:lpstr>
      <vt:lpstr>PowerPoint 簡報</vt:lpstr>
      <vt:lpstr>PowerPoint 簡報</vt:lpstr>
      <vt:lpstr>PowerPoint 簡報</vt:lpstr>
      <vt:lpstr>數位藍圖建議</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PricewaterhouseCoopers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Kenny G Yang (TW)</dc:creator>
  <cp:lastModifiedBy>Kenny G Yang (TW)</cp:lastModifiedBy>
  <cp:revision>142</cp:revision>
  <dcterms:created xsi:type="dcterms:W3CDTF">2022-12-15T10:26:04Z</dcterms:created>
  <dcterms:modified xsi:type="dcterms:W3CDTF">2023-02-08T02:09:07Z</dcterms:modified>
</cp:coreProperties>
</file>