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17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5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7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5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5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0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5F6A0-5E19-4DB1-A856-4EB39558AB7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B6E2-DFCA-484C-B57F-52595BD3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A928-0012-4F9A-833E-4980302D7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A892A-D6CD-4A13-8A63-8368BF8F4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Anson Chung</a:t>
            </a:r>
          </a:p>
        </p:txBody>
      </p:sp>
    </p:spTree>
    <p:extLst>
      <p:ext uri="{BB962C8B-B14F-4D97-AF65-F5344CB8AC3E}">
        <p14:creationId xmlns:p14="http://schemas.microsoft.com/office/powerpoint/2010/main" val="347764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C0E2-375D-427B-BC5F-2767D1D2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(frontend)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BDED-A84E-4F28-BB53-368CC4F8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</a:t>
            </a:r>
          </a:p>
          <a:p>
            <a:r>
              <a:rPr lang="en-US" dirty="0"/>
              <a:t>Show top five blogs (latest five)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1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CCAF-117B-4D8C-8656-CFC4C527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(backend)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D4C9-12AF-4555-BABE-7B568DA6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handling is in Controller/</a:t>
            </a:r>
            <a:r>
              <a:rPr lang="en-US" dirty="0" err="1"/>
              <a:t>Pages.php</a:t>
            </a:r>
            <a:r>
              <a:rPr lang="en-US" dirty="0"/>
              <a:t> index()</a:t>
            </a:r>
          </a:p>
          <a:p>
            <a:r>
              <a:rPr lang="en-US" dirty="0"/>
              <a:t>Call the </a:t>
            </a:r>
            <a:r>
              <a:rPr lang="en-US" dirty="0" err="1"/>
              <a:t>get_post</a:t>
            </a:r>
            <a:r>
              <a:rPr lang="en-US" dirty="0"/>
              <a:t>() to execute the query to get the </a:t>
            </a:r>
            <a:r>
              <a:rPr lang="en-US" dirty="0" err="1"/>
              <a:t>lastest</a:t>
            </a:r>
            <a:r>
              <a:rPr lang="en-US" dirty="0"/>
              <a:t> 5 blog posts</a:t>
            </a:r>
          </a:p>
          <a:p>
            <a:r>
              <a:rPr lang="en-US" dirty="0"/>
              <a:t>Return the result and render the page.</a:t>
            </a:r>
          </a:p>
        </p:txBody>
      </p:sp>
    </p:spTree>
    <p:extLst>
      <p:ext uri="{BB962C8B-B14F-4D97-AF65-F5344CB8AC3E}">
        <p14:creationId xmlns:p14="http://schemas.microsoft.com/office/powerpoint/2010/main" val="69142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4F68-35BC-451C-A7A0-F66B9BCF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Post (Frontend)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F4AC-9DD3-4FEE-80C1-D410B209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is in Views/blog/</a:t>
            </a:r>
            <a:r>
              <a:rPr lang="en-US" dirty="0" err="1"/>
              <a:t>create.php</a:t>
            </a:r>
            <a:endParaRPr lang="en-US" dirty="0"/>
          </a:p>
          <a:p>
            <a:r>
              <a:rPr lang="en-US" dirty="0"/>
              <a:t>Wrapped inside a header and footer template</a:t>
            </a:r>
          </a:p>
          <a:p>
            <a:r>
              <a:rPr lang="en-US" dirty="0"/>
              <a:t>Submit as a form with all the required fields</a:t>
            </a:r>
          </a:p>
          <a:p>
            <a:r>
              <a:rPr lang="en-US" dirty="0"/>
              <a:t>Once “Submit” button is clicked, field validation will performed and output error message if needed</a:t>
            </a:r>
          </a:p>
        </p:txBody>
      </p:sp>
    </p:spTree>
    <p:extLst>
      <p:ext uri="{BB962C8B-B14F-4D97-AF65-F5344CB8AC3E}">
        <p14:creationId xmlns:p14="http://schemas.microsoft.com/office/powerpoint/2010/main" val="354437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0442-D2D7-4AA0-9BB1-2A030BA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Post (backend)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FDC4-9629-4DCA-A4E6-DA4D66AB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handling is in Controller/</a:t>
            </a:r>
            <a:r>
              <a:rPr lang="en-US" dirty="0" err="1"/>
              <a:t>Blog.php</a:t>
            </a:r>
            <a:r>
              <a:rPr lang="en-US" dirty="0"/>
              <a:t> create()</a:t>
            </a:r>
          </a:p>
          <a:p>
            <a:r>
              <a:rPr lang="en-US" dirty="0"/>
              <a:t>Validate the fields passed in (stay in current page if requirements not match)</a:t>
            </a:r>
          </a:p>
          <a:p>
            <a:r>
              <a:rPr lang="en-US" dirty="0"/>
              <a:t>Move the image passed in to another folder with random name</a:t>
            </a:r>
          </a:p>
          <a:p>
            <a:r>
              <a:rPr lang="en-US" dirty="0"/>
              <a:t>Save all the “title” “description” “slug” “image” “tags” to database</a:t>
            </a:r>
          </a:p>
          <a:p>
            <a:r>
              <a:rPr lang="en-US" dirty="0"/>
              <a:t>Note: image field in the database is storing the random file name generated</a:t>
            </a:r>
          </a:p>
          <a:p>
            <a:r>
              <a:rPr lang="en-US" dirty="0"/>
              <a:t>Start a session and redirect user to home page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79D9-821A-463F-A2DF-510435CE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Posts (frontend)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3190-0766-4B62-A1B7-5CE9C77D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is in Views/blog/</a:t>
            </a:r>
            <a:r>
              <a:rPr lang="en-US" dirty="0" err="1"/>
              <a:t>posts.php</a:t>
            </a:r>
            <a:endParaRPr lang="en-US" dirty="0"/>
          </a:p>
          <a:p>
            <a:r>
              <a:rPr lang="en-US" dirty="0"/>
              <a:t>Wrapped inside a header and footer template</a:t>
            </a:r>
          </a:p>
          <a:p>
            <a:r>
              <a:rPr lang="en-US" dirty="0"/>
              <a:t>Query result is store in $title</a:t>
            </a:r>
          </a:p>
          <a:p>
            <a:r>
              <a:rPr lang="en-US" dirty="0"/>
              <a:t>Use CI’s Pager to auto generate needed pager</a:t>
            </a:r>
          </a:p>
          <a:p>
            <a:r>
              <a:rPr lang="en-US" dirty="0"/>
              <a:t>Format the query result and display them in a table manner with paging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2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3F1B-7E0F-430E-94FA-9EFA9BAD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Posts (Backend)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459D-39B9-4E88-BA8F-3E3C31F5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handling is in Controller/</a:t>
            </a:r>
            <a:r>
              <a:rPr lang="en-US" dirty="0" err="1"/>
              <a:t>Blog.php</a:t>
            </a:r>
            <a:r>
              <a:rPr lang="en-US" dirty="0"/>
              <a:t> posts()</a:t>
            </a:r>
          </a:p>
          <a:p>
            <a:r>
              <a:rPr lang="en-US" dirty="0"/>
              <a:t>Start the query and fetch the data to $data using pager and paginate</a:t>
            </a:r>
          </a:p>
          <a:p>
            <a:r>
              <a:rPr lang="en-US" dirty="0"/>
              <a:t>Return the fetched data and render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8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E861-CBDE-43B5-9DD1-8AA3700A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6F73-F084-41FC-8A9C-45FEC96F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different functions into MVC framework</a:t>
            </a:r>
          </a:p>
          <a:p>
            <a:r>
              <a:rPr lang="en-US" dirty="0"/>
              <a:t>Controller control what function should be performed</a:t>
            </a:r>
          </a:p>
          <a:p>
            <a:r>
              <a:rPr lang="en-US" dirty="0"/>
              <a:t>View render the page so that user can see the page</a:t>
            </a:r>
          </a:p>
          <a:p>
            <a:r>
              <a:rPr lang="en-US" dirty="0"/>
              <a:t>Model allows us to interact with the database</a:t>
            </a:r>
          </a:p>
          <a:p>
            <a:r>
              <a:rPr lang="en-US" dirty="0"/>
              <a:t>3 main pages, which is Home, Posts, and Create</a:t>
            </a:r>
          </a:p>
          <a:p>
            <a:r>
              <a:rPr lang="en-US" dirty="0"/>
              <a:t>Controller controls what these three pages should do </a:t>
            </a:r>
          </a:p>
        </p:txBody>
      </p:sp>
    </p:spTree>
    <p:extLst>
      <p:ext uri="{BB962C8B-B14F-4D97-AF65-F5344CB8AC3E}">
        <p14:creationId xmlns:p14="http://schemas.microsoft.com/office/powerpoint/2010/main" val="1041279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337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Blog Project</vt:lpstr>
      <vt:lpstr>Main Page (frontend)</vt:lpstr>
      <vt:lpstr>Main Page (backend)</vt:lpstr>
      <vt:lpstr>Create New Post (Frontend)</vt:lpstr>
      <vt:lpstr>Create New Post (backend)</vt:lpstr>
      <vt:lpstr>List Posts (frontend)</vt:lpstr>
      <vt:lpstr>List Posts (Backend)</vt:lpstr>
      <vt:lpstr>Why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Project</dc:title>
  <dc:creator>Anson Chung</dc:creator>
  <cp:lastModifiedBy>Anson Chung</cp:lastModifiedBy>
  <cp:revision>2</cp:revision>
  <dcterms:created xsi:type="dcterms:W3CDTF">2021-08-25T22:07:15Z</dcterms:created>
  <dcterms:modified xsi:type="dcterms:W3CDTF">2021-08-25T23:10:59Z</dcterms:modified>
</cp:coreProperties>
</file>