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71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6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5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1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69029"/>
            <a:ext cx="9448800" cy="10594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Wildlife Conservation Society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Data Visualization Platform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Table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love animals</a:t>
            </a:r>
          </a:p>
          <a:p>
            <a:r>
              <a:rPr lang="en-US" dirty="0" smtClean="0"/>
              <a:t>People are killing animals</a:t>
            </a:r>
          </a:p>
          <a:p>
            <a:r>
              <a:rPr lang="en-US" dirty="0" smtClean="0"/>
              <a:t>We need to stop the people from killing animals</a:t>
            </a:r>
          </a:p>
          <a:p>
            <a:r>
              <a:rPr lang="en-US" dirty="0" smtClean="0"/>
              <a:t>We need to get people to stop the people from killing animals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06622"/>
            <a:ext cx="3568700" cy="227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4206622"/>
            <a:ext cx="3958216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16" y="4206622"/>
            <a:ext cx="3416161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Platform</a:t>
            </a:r>
            <a:r>
              <a:rPr lang="is-IS" dirty="0" smtClean="0"/>
              <a:t>… 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172788"/>
            <a:ext cx="51489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Should we build a platform for a non-profit?</a:t>
            </a:r>
          </a:p>
          <a:p>
            <a:pPr marL="0" indent="0">
              <a:buNone/>
            </a:pPr>
            <a:r>
              <a:rPr lang="en-US" dirty="0" smtClean="0"/>
              <a:t>Ability to support is a major concern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Keep it very dry and simple -</a:t>
            </a:r>
          </a:p>
          <a:p>
            <a:pPr lvl="1"/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AWS Elasticsearch Service + Kibana</a:t>
            </a:r>
          </a:p>
          <a:p>
            <a:pPr lvl="1"/>
            <a:r>
              <a:rPr lang="en-US" dirty="0" err="1" smtClean="0"/>
              <a:t>OpenVPN</a:t>
            </a:r>
            <a:r>
              <a:rPr lang="en-US" dirty="0" smtClean="0"/>
              <a:t> for security</a:t>
            </a:r>
          </a:p>
          <a:p>
            <a:pPr lvl="1"/>
            <a:r>
              <a:rPr lang="en-US" dirty="0" smtClean="0"/>
              <a:t>Keep it cheap!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9" y="2057401"/>
            <a:ext cx="4005943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456" y="2194560"/>
            <a:ext cx="62157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SMART API needs to be protected so we wrote an ingestion module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Timed Event triggers a Lambda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Lambda Function queries the SMART API for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gets written to an Intake S3 Bucket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410887"/>
            <a:ext cx="4800598" cy="52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4" y="2211576"/>
            <a:ext cx="4648199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from humans is ugly</a:t>
            </a:r>
            <a:r>
              <a:rPr lang="en-US" dirty="0" smtClean="0">
                <a:sym typeface="Wingdings"/>
              </a:rPr>
              <a:t>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Simple Lambda Function to Normalize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S3 Trigger on Bucket calls Lambda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Lambda </a:t>
            </a:r>
            <a:r>
              <a:rPr lang="en-US" dirty="0" err="1" smtClean="0">
                <a:sym typeface="Wingdings"/>
              </a:rPr>
              <a:t>tranforms</a:t>
            </a:r>
            <a:r>
              <a:rPr lang="en-US" dirty="0" smtClean="0">
                <a:sym typeface="Wingdings"/>
              </a:rPr>
              <a:t> CSV data to JSON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2" y="3721101"/>
            <a:ext cx="5475515" cy="3137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79" y="2057401"/>
            <a:ext cx="6438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029" y="2161903"/>
            <a:ext cx="4746171" cy="4024125"/>
          </a:xfrm>
        </p:spPr>
        <p:txBody>
          <a:bodyPr/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Visualize the Data</a:t>
            </a:r>
          </a:p>
          <a:p>
            <a:pPr lvl="1"/>
            <a:r>
              <a:rPr lang="en-US" dirty="0" smtClean="0"/>
              <a:t>Identify Data Model Gaps</a:t>
            </a:r>
          </a:p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Take Advantage of Predictive Analytics</a:t>
            </a:r>
          </a:p>
          <a:p>
            <a:pPr lvl="1"/>
            <a:r>
              <a:rPr lang="en-US" dirty="0" smtClean="0"/>
              <a:t>Work with our 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 to gain further insights into the data</a:t>
            </a:r>
          </a:p>
          <a:p>
            <a:pPr lvl="1"/>
            <a:r>
              <a:rPr lang="en-US" dirty="0" smtClean="0"/>
              <a:t>Injection of Machine Learning insights and 3</a:t>
            </a:r>
            <a:r>
              <a:rPr lang="en-US" baseline="30000" dirty="0" smtClean="0"/>
              <a:t>rd</a:t>
            </a:r>
            <a:r>
              <a:rPr lang="en-US" dirty="0" smtClean="0"/>
              <a:t> Party insights into existing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2" y="1132113"/>
            <a:ext cx="598194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1 - 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4" y="2194560"/>
            <a:ext cx="5573486" cy="402412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More Effective Ranger Manager</a:t>
            </a: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Data is secured via a VPN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Ranger uses Dashboards to gain insights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Ranger Manager informs Ranger to keep him safe and increase effectiveness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4" y="1646685"/>
            <a:ext cx="5321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Deployment View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876833"/>
            <a:ext cx="4215645" cy="3161734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" y="613752"/>
            <a:ext cx="5360107" cy="62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2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</TotalTime>
  <Words>219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Arial</vt:lpstr>
      <vt:lpstr>Vapor Trail</vt:lpstr>
      <vt:lpstr>Wildlife Conservation Society Data Visualization Platform</vt:lpstr>
      <vt:lpstr>Our Story</vt:lpstr>
      <vt:lpstr>A Platform… Really?</vt:lpstr>
      <vt:lpstr>Data Import</vt:lpstr>
      <vt:lpstr>Data Normalization</vt:lpstr>
      <vt:lpstr>Data Distribution</vt:lpstr>
      <vt:lpstr>Phase 1 - Data Usage</vt:lpstr>
      <vt:lpstr>Demo Deployment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 Conservation Society Data Visualization Platform</dc:title>
  <dc:creator>Anthony Johnson</dc:creator>
  <cp:lastModifiedBy>Anthony Johnson</cp:lastModifiedBy>
  <cp:revision>15</cp:revision>
  <dcterms:created xsi:type="dcterms:W3CDTF">2016-11-28T23:48:52Z</dcterms:created>
  <dcterms:modified xsi:type="dcterms:W3CDTF">2016-11-29T02:18:48Z</dcterms:modified>
</cp:coreProperties>
</file>