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Hanging Bar Chart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35</c:v>
                </c:pt>
                <c:pt idx="2">
                  <c:v>15</c:v>
                </c:pt>
                <c:pt idx="3">
                  <c:v>40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axMin"/>
          <c:max val="48.0"/>
          <c:min val="0.0"/>
        </c:scaling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