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ED3A-9EF4-460B-AC5A-8BACFA5B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85487-0F3A-4369-879D-939178CC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405C-8CB2-43F6-9217-554D452C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1892-6F5C-42FF-8143-4DE016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763C-F690-45C3-BD7C-A45B1A6E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F320-3ED0-410A-BF9E-6DC91E7F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C0E6C-99AD-4BD5-AA1F-048578A6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D1DA-5619-480E-8D81-8C26F3CC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C63B-A176-41D3-A412-A41526DE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7CD3-A908-47DC-A218-BC83F3AB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A4BD4-DFCE-4D4E-B9D8-E3FFA5A24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613C-AFB4-475C-992B-627FC2EE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32A6-F32B-4350-B4A6-CC3DD792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E1C5-6AB8-4403-9AF4-21DBA29D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CC2A-64E8-4640-8AAB-27E1990E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F7AC-518B-40F4-9B9D-F7CA5547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1A08-0C1E-4967-9BFC-7EC6DB14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4639-6655-42E7-8E65-087FF2E7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C08A-97E6-4DCC-9140-80755E66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C9BC-8F2D-4EB1-B1CD-AF6E454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C6CA-0FB3-47D0-B597-1FF5BFCD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6643-A215-4ED2-A4E6-6A4F56ED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4099-1E43-4E9E-9F16-47A4E8B8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F14-CE8B-4B62-BEB5-18430D34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2122-BA50-461D-AF69-3302ECDD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664-D65D-466B-867F-E3C392F6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AF6-D02B-4F07-BFD9-507BC06E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6BE7-CD2D-48BD-88AA-2C763BAD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63EB-934C-4B61-9387-E28A3717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0467-86EA-4DDC-ACC8-EC7C99B2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A69B-A1A8-4CE6-BE1B-DA9F51F0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90AA-11B6-417B-82C1-27A5589F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6AE7-41DA-41DF-AC53-B8F10AA3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E4D7-FD6D-4073-8081-D5DF1C2BC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E0DFF-8209-4631-993F-D021A4B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67E34-4370-4C2C-8B4D-597EE4591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110A-0C21-4910-9095-3F2152C5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EFA97-8182-4DB2-A3F4-F11C36CC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F007-79E3-4D87-84D4-405C5B46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7A10-E03E-4256-A103-3090F1D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49020-EC34-47C4-8558-CC15DE8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DBBA-C84F-43CA-82C9-C0348F18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8AFFE-897B-4AE4-B366-4CCD810B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54E84-0C1B-4ED0-8559-1B6924F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7BE08-52D0-467D-A1B6-68144579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C962-34A9-43F7-9710-B7F62908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E204-5F78-4E3A-A61B-C1AF2DF3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D4D9-DDC6-415B-B0F4-8FB8249F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F5CE-0756-4BFD-9C4F-D8F818AE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4646B-8F2B-4188-BA1D-D2862381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2B2C-314B-4056-A08A-074579E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3EA9-2FF2-41F0-B3E3-F7EBD54C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9108-8AB1-41CD-AD79-7626001C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2FA14-EC7F-4861-9BC6-46EC5756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AD7E-179D-4FBC-8D01-C2538EDE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79C8-1E3D-463C-BC74-6D46ECDE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D32A2-301B-4CE8-B3A2-346C14F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FDE9-EC63-48FB-A100-7CD28768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F465-66A9-4720-8896-D30D1AE6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17C1-54DB-41AD-ABCC-38336039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5FC5-C667-4030-9ED8-26F083D58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C1D8-6DD5-4B9B-841C-359D2F693C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353C-AB43-43CC-81F1-1970A050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BDCC-70B1-41A5-A56D-F7987E8B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120A-D0E0-4C01-9313-755A179B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DD44D-4DD4-4508-9D02-41EFF9B11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1" y="209932"/>
            <a:ext cx="9144000" cy="949643"/>
          </a:xfrm>
        </p:spPr>
        <p:txBody>
          <a:bodyPr/>
          <a:lstStyle/>
          <a:p>
            <a:r>
              <a:rPr lang="en-US" dirty="0"/>
              <a:t>Color scale PLA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33130-CD5D-4F12-9B97-9D4EA947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3" y="410066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1BDFD0-C6E4-4107-9884-12D9C630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65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248369-857A-40C4-AFF1-3EABF0F4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5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E070D0-1699-4DF4-B7C2-1F314F11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11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1FCFAA-E118-4280-83D8-89E295563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93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7054B1D-6F13-418B-B271-9C7D51CB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39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3AA9BDB-D3AF-4958-B384-EABFE57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58" y="4095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DFDB13B-9EDF-4266-B8C0-719C0257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95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ABAF91C-7EB3-4549-AE54-6CE9D3EF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70" y="25995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0662BBC-A118-4A30-9AA5-342787B5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27" y="238407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0576A3B5-FFB5-489F-81EA-B391A0DD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76" y="254831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291ABAF-9F1F-4743-96CE-1EAB111A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19" y="25684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38821BF6-6795-4097-B7C0-A7C2A7FC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55" y="25995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B5AE6EEB-6DBD-441A-BDFA-64490C7E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77" y="25192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mage of the front of the color swatch.">
            <a:extLst>
              <a:ext uri="{FF2B5EF4-FFF2-40B4-BE49-F238E27FC236}">
                <a16:creationId xmlns:a16="http://schemas.microsoft.com/office/drawing/2014/main" id="{DB05C010-014C-4567-93CB-8DADADB8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611820"/>
            <a:ext cx="1828800" cy="13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 image of the front of the color swatch.">
            <a:extLst>
              <a:ext uri="{FF2B5EF4-FFF2-40B4-BE49-F238E27FC236}">
                <a16:creationId xmlns:a16="http://schemas.microsoft.com/office/drawing/2014/main" id="{2E7FDAE9-2AED-4BA4-A62D-7C60E73D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687" y="5582191"/>
            <a:ext cx="1828800" cy="137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 image of the front of the color swatch.">
            <a:extLst>
              <a:ext uri="{FF2B5EF4-FFF2-40B4-BE49-F238E27FC236}">
                <a16:creationId xmlns:a16="http://schemas.microsoft.com/office/drawing/2014/main" id="{0A5B7D19-442D-436A-B5A3-94A5DC6AD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/>
          <a:stretch/>
        </p:blipFill>
        <p:spPr bwMode="auto">
          <a:xfrm>
            <a:off x="1516580" y="5852660"/>
            <a:ext cx="1828800" cy="10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 image of the front of the color swatch.">
            <a:extLst>
              <a:ext uri="{FF2B5EF4-FFF2-40B4-BE49-F238E27FC236}">
                <a16:creationId xmlns:a16="http://schemas.microsoft.com/office/drawing/2014/main" id="{68BB9E5F-4A11-4CD3-A2FF-E4034770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54" y="5514924"/>
            <a:ext cx="1828800" cy="137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n image of the front of the color swatch.">
            <a:extLst>
              <a:ext uri="{FF2B5EF4-FFF2-40B4-BE49-F238E27FC236}">
                <a16:creationId xmlns:a16="http://schemas.microsoft.com/office/drawing/2014/main" id="{74D37CCC-BAF1-42B3-B8D8-0A7D4F186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6"/>
          <a:stretch/>
        </p:blipFill>
        <p:spPr bwMode="auto">
          <a:xfrm>
            <a:off x="6036394" y="5993782"/>
            <a:ext cx="1828800" cy="9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n image of the front of the color swatch.">
            <a:extLst>
              <a:ext uri="{FF2B5EF4-FFF2-40B4-BE49-F238E27FC236}">
                <a16:creationId xmlns:a16="http://schemas.microsoft.com/office/drawing/2014/main" id="{5873D6AB-222C-4121-B44B-3DE762BCC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6"/>
          <a:stretch/>
        </p:blipFill>
        <p:spPr bwMode="auto">
          <a:xfrm>
            <a:off x="0" y="5852660"/>
            <a:ext cx="1828800" cy="9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D918D17-12C6-4D4B-85A9-556DFE71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15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470D9EB8-3102-46AD-8EE5-C32DE6CC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70" y="103615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0B3A88DF-77DA-4130-9BE3-12AF62FD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27" y="82069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F8886408-E72B-4026-81CF-928056D1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76" y="9849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21E38C41-5CE0-422D-90D6-F7D536B7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19" y="10050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1CB25C04-3673-4DD6-A6C5-C0150B2EF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55" y="103615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>
            <a:extLst>
              <a:ext uri="{FF2B5EF4-FFF2-40B4-BE49-F238E27FC236}">
                <a16:creationId xmlns:a16="http://schemas.microsoft.com/office/drawing/2014/main" id="{4E11A429-DE43-4124-AC3E-6B154FDE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77" y="95590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Color scale PLA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scale PLA</dc:title>
  <dc:creator>ansonl</dc:creator>
  <cp:lastModifiedBy>ansonl</cp:lastModifiedBy>
  <cp:revision>9</cp:revision>
  <dcterms:created xsi:type="dcterms:W3CDTF">2021-02-18T18:23:40Z</dcterms:created>
  <dcterms:modified xsi:type="dcterms:W3CDTF">2021-04-04T02:18:34Z</dcterms:modified>
</cp:coreProperties>
</file>