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4B9810-558F-45CF-91BF-9300562FDFC6}">
  <a:tblStyle styleId="{C94B9810-558F-45CF-91BF-9300562FDF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e414e3208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e414e3208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e414e3208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e414e3208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e414e3208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e414e3208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414e3208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414e3208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414e3208_4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414e3208_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e414e3208_4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e414e3208_4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e414e3208_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e414e3208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Overall description of the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Most of you must be aware of BT Mesh functionality.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Our plan was to implement a BT mesh network using zephyr supported libraries (we just kinda liked zephyr and nordic devices) to understand how a Mesh Network works and how zephyr works.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So the idea was to design a mesh network which has a light/temperature sensor as a base station that controls a set of devices by sending control signals and is aware of the status of all the devices in the network and their status.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Bluetooth mesh is a networking stack not a radio technology. The Bluetooth mesh stack sits on top of Bluetooth LE. Bluetooth LE provides the underlying radio communications capability used by Bluetooth mesh.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The mesh network can be expanded to thousands of devices as part of a network and they can talk to each other individually by a uni-cast address or to a group of devices through a group address.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Communication between nodes can take place substantially beyond the direct range of the underlying Bluetooth radio because messages may hop from node to node through a process known as relaying until they reach their eventual destination.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With the right kind of control signals, this network can be used to in IOT systems like smart homes.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Architecture of the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NrfDK as basestation and Clients.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Buttons on DK generate control signals to control LEDs on the Clients.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A second button fetches the status of the devices.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A a mobile phone as a provisioner &amp; configurer.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For the sake of simplicity, the current implementation has the the clients configured with a group address so all the devices perform the same function on button presses.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The mobile application comes from nrf and is used to provision and configure the devices in the newtwork.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Provisioning and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a device to have the ability and the right to communicate in a particular mesh network, it must first go through a preparatory security procedure known as provisioning.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Provisioning includes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Network 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Configuration includes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Application 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Destination 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Subscription to a 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and setting like TTL, frequency of signals, type of encryption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Demonstration of the system functionality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Technical challenges (if any) you faced during the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Designing/Configuring a mesh network is complication in Zephyr.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Issue with the Zephyr Configuration APIs and Shell Utility (attach screen shot)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Highlights of the project work, for 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Getting to know zephyr and mesh networks was elevating.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We looked at Zephyr device driver model, Sensor Subsystems, BT Mesh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Original plan vs. final outcome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use Si1133 as basestation and use its as a base station in the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b945229b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b945229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e414e3208_1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e414e3208_1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Overall description of the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Most of you must be aware of BT Mesh functionality.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Our plan was to implement a BT mesh network using zephyr supported libraries (we just kinda liked zephyr and nordic devices) to understand how a Mesh Network works and how zephyr works.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So the idea was to design a mesh network which has a light/temperature sensor as a base station that controls a set of devices by sending control signals and is aware of the status of all the devices in the network and their status.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Bluetooth mesh is a networking stack not a radio technology. The Bluetooth mesh stack sits on top of Bluetooth LE. Bluetooth LE provides the underlying radio communications capability used by Bluetooth mesh.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The mesh network can be expanded to thousands of devices as part of a network and they can talk to each other individually by a uni-cast address or to a group of devices through a group address.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Communication between nodes can take place substantially beyond the direct range of the underlying Bluetooth radio because messages may hop from node to node through a process known as relaying until they reach their eventual destination.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With the right kind of control signals, this network can be used to in IOT systems like smart homes.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Architecture of the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NrfDK as basestation and Clients.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Buttons on DK generate control signals to control LEDs on the Clients.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A second button fetches the status of the devices.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A a mobile phone as a provisioner &amp; configurer.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For the sake of simplicity, the current implementation has the the clients configured with a group address so all the devices perform the same function on button presses.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The mobile application comes from nrf and is used to provision and configure the devices in the newtwork.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Provisioning and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a device to have the ability and the right to communicate in a particular mesh network, it must first go through a preparatory security procedure known as provisioning.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Provisioning includes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Network 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Configuration includes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Application 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Destination 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Subscription to a 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and setting like TTL, frequency of signals, type of encryption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Demonstration of the system functionality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Technical challenges (if any) you faced during the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Designing/Configuring a mesh network is complication in Zephyr.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Issue with the Zephyr Configuration APIs and Shell Utility (attach screen shot)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Highlights of the project work, for 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Getting to know zephyr and mesh networks was elevating.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We looked at Zephyr device driver model, Sensor Subsystems, BT Mesh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Original plan vs. final outcome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use Si1133 as basestation and use its as a base station in the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b945229b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b945229b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e414e3208_2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e414e3208_2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 Programming Embedded Systems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e414e3208_2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e414e3208_2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b945229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b945229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b945229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b945229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e414e3208_1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e414e3208_1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e414e320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e414e320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414e3208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414e3208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Project</a:t>
            </a:r>
            <a:r>
              <a:rPr lang="en" sz="2000"/>
              <a:t> Presentation</a:t>
            </a:r>
            <a:br>
              <a:rPr lang="en" sz="2000"/>
            </a:b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/>
              <a:t>“IOT Network Based on Zephyr”</a:t>
            </a:r>
            <a:endParaRPr sz="1600"/>
          </a:p>
        </p:txBody>
      </p:sp>
      <p:graphicFrame>
        <p:nvGraphicFramePr>
          <p:cNvPr id="87" name="Google Shape;87;p13"/>
          <p:cNvGraphicFramePr/>
          <p:nvPr/>
        </p:nvGraphicFramePr>
        <p:xfrm>
          <a:off x="729450" y="298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{C94B9810-558F-45CF-91BF-9300562FDFC6}</a:tableStyleId>
              </a:tblPr>
              <a:tblGrid>
                <a:gridCol w="3856725"/>
                <a:gridCol w="3767000"/>
              </a:tblGrid>
              <a:tr h="36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By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Course(s)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6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Anas Shahzad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1DT103 and 1DT108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Murali Tejeshwar Janaswami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1DT103 and 1DT108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Jonathan Bjarnason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1DT108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66725"/>
            <a:ext cx="7137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a device to the network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Providing a network key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Configuring the nodes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Application key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Destination address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Subscription to a group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TTL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Encryption</a:t>
            </a:r>
            <a:endParaRPr sz="1300"/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51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Provisioning and Configuration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b="4262" l="0" r="0" t="5994"/>
          <a:stretch/>
        </p:blipFill>
        <p:spPr>
          <a:xfrm>
            <a:off x="5680875" y="1490800"/>
            <a:ext cx="1784300" cy="32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Demo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00"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nRF52840_DK boards being used as client and servers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Boards #1 and #2 being used as server nodes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Emulating a real-world light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Board #3 being used as a client node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Emulating a real-world switch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Pressing button 1 on board #3 toggles LED 1 on boards #1 and #2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Screenshots attached in the following slides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Pressing button 2 on board #3 gets the status of all the servers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Outputs the same on the serial console (PuTTY)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050" y="1318650"/>
            <a:ext cx="1484925" cy="2968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26043" r="-4370" t="0"/>
          <a:stretch/>
        </p:blipFill>
        <p:spPr>
          <a:xfrm>
            <a:off x="2777450" y="33425"/>
            <a:ext cx="4743175" cy="506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26117" r="0" t="0"/>
          <a:stretch/>
        </p:blipFill>
        <p:spPr>
          <a:xfrm>
            <a:off x="2743725" y="58925"/>
            <a:ext cx="4476101" cy="5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63" y="-247675"/>
            <a:ext cx="7518475" cy="563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729450" y="1988675"/>
            <a:ext cx="7137900" cy="29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Zephyr BT Mesh is not well documented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Required a lot of time to understand the BT Mesh profile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</a:t>
            </a:r>
            <a:r>
              <a:rPr lang="en"/>
              <a:t>onfiguring and provisioning a device into the mesh network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 a complicated process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 with Zephyr shell utility (currently missing critical </a:t>
            </a:r>
            <a:r>
              <a:rPr lang="en"/>
              <a:t>provisioning</a:t>
            </a:r>
            <a:r>
              <a:rPr lang="en"/>
              <a:t> commands)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nRF Mesh smartphone application for handling provisioning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Highlights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Gained insights on the following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BT Mesh profile and specifications, Zephyr BT Mesh APIs, provisioning process, authentication and encryption</a:t>
            </a:r>
            <a:endParaRPr/>
          </a:p>
        </p:txBody>
      </p:sp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579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Technical </a:t>
            </a:r>
            <a:r>
              <a:rPr lang="en" sz="2000"/>
              <a:t>Challenges and Highlights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729450" y="2066725"/>
            <a:ext cx="7137900" cy="23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Thunderboard-2 as a server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Silicon Lab’s proprietary radio interface had no support in Zephyr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SI’s Simplicity Studio was not well documented and lacked support for Thunderboard-2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Writing a custom provisioner or using Zephyr’s BT Mesh shell utility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Provisioning worked, configuration didn’t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Zephyr’s Mesh shell utility was missing </a:t>
            </a:r>
            <a:r>
              <a:rPr lang="en" sz="1300"/>
              <a:t>critical</a:t>
            </a:r>
            <a:r>
              <a:rPr lang="en" sz="1300"/>
              <a:t> commands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The documentation explicitly mentions them</a:t>
            </a:r>
            <a:endParaRPr sz="1300"/>
          </a:p>
        </p:txBody>
      </p:sp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18650"/>
            <a:ext cx="772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Original Plan vs Final Outcome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729450" y="486175"/>
            <a:ext cx="7688700" cy="46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Questions?</a:t>
            </a:r>
            <a:endParaRPr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ctrTitle"/>
          </p:nvPr>
        </p:nvSpPr>
        <p:spPr>
          <a:xfrm>
            <a:off x="729450" y="501350"/>
            <a:ext cx="7688100" cy="46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Thank you!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478575"/>
            <a:ext cx="7688700" cy="46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First</a:t>
            </a:r>
            <a:r>
              <a:rPr lang="en" sz="2600"/>
              <a:t>, the PES project!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Overall Description of The Project</a:t>
            </a:r>
            <a:endParaRPr sz="204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5485500" cy="24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Si1133 Zephyr driver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Measures ambient, ultraviolet, and infrared light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configuration options: indoor(default) and outdoor ambience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Driver uses forced mode for initiating measurements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Driver interacts with sensor through i2c subsystem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Driver reports measurements to sensor subsystem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/>
              <a:t>pplication retrieves measurements from sensor subsystem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725" y="1472675"/>
            <a:ext cx="4413050" cy="339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Live Demo</a:t>
            </a:r>
            <a:endParaRPr sz="204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1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Thunderboard-2 (with Si1133)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application that displays measurements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Periodically (every two seconds)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Using serial console (minicom)</a:t>
            </a:r>
            <a:endParaRPr sz="13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925" y="1930325"/>
            <a:ext cx="2059425" cy="14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499"/>
              <a:buFont typeface="Arial"/>
              <a:buNone/>
            </a:pPr>
            <a:r>
              <a:rPr lang="en" sz="2000"/>
              <a:t>Technical Challenges and Highlights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853850"/>
            <a:ext cx="7688700" cy="29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Enabling proper power supply to the sensor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driver needs to enable sensor power on a specific GPIO port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a Device Tree Binding YAML file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zephyr/dts/bindings/sensor/silabs,si1133.yaml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Highlights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Gained insights on the following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How operating system drivers work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How to interpret device datasheet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How to interact with various subsystems (I2C, sensor, GPIO; etc)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499"/>
              <a:buFont typeface="Arial"/>
              <a:buNone/>
            </a:pPr>
            <a:r>
              <a:rPr lang="en" sz="2000"/>
              <a:t>Original Plan vs Final Outcome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Accomplished everything that was originally planned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Driver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Test application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Git repo for the project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Team work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 Currently in the process of submitting the driver patch to Zephyr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478575"/>
            <a:ext cx="7688700" cy="46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Next up, the WCNES project!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477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Overall Description of The Project</a:t>
            </a:r>
            <a:endParaRPr sz="234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66725"/>
            <a:ext cx="5174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Understanding Bluetooth Mesh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Setup Bluetooth M</a:t>
            </a:r>
            <a:r>
              <a:rPr lang="en"/>
              <a:t>esh network using Zephyr BLE stack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a client device to </a:t>
            </a:r>
            <a:r>
              <a:rPr lang="en"/>
              <a:t>control a set of server devices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Individual and group addressing of server devices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Extend the range of network </a:t>
            </a:r>
            <a:r>
              <a:rPr lang="en"/>
              <a:t>through “relay” feature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 down relevant messages on the serial console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Ex: switch ON/OFF light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53748" r="0" t="0"/>
          <a:stretch/>
        </p:blipFill>
        <p:spPr>
          <a:xfrm>
            <a:off x="5502750" y="1237425"/>
            <a:ext cx="2730750" cy="34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51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Architecture of The Implementation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40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66725"/>
            <a:ext cx="7137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nRF52840_</a:t>
            </a:r>
            <a:r>
              <a:rPr lang="en"/>
              <a:t>DK boards being used as client and servers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Buttons on the DK generate control signals to operate LEDs on the servers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smartphone serves as a provisioner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 addressing of server nodes for simplicity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38969" l="26829" r="32121" t="15711"/>
          <a:stretch/>
        </p:blipFill>
        <p:spPr>
          <a:xfrm>
            <a:off x="6590100" y="1927975"/>
            <a:ext cx="1979525" cy="16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7196600" y="1624875"/>
            <a:ext cx="7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Switch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7244461" y="3516075"/>
            <a:ext cx="6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Lights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