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7307-9887-234F-8A03-F963C67B3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667D6-C146-4C43-B3A6-E1231685B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C3670-C344-764E-8F35-03ABDC77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8F3A-0BFB-C04E-9898-AB2FC4B114E7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E94A1-39CD-7842-AEB4-1EDEE21F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BBCD1-BB4E-7245-918A-6D7633E85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433C-0718-A345-89B5-466DAC3D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6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782C-E6A8-D24A-96C7-56185F70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408C7-0463-BC46-AD60-029BC1002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8DFA0-057E-4441-AEAE-E5B8A62E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8F3A-0BFB-C04E-9898-AB2FC4B114E7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9E3FB-0C97-694E-893C-541BBF56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B4A76-FD9F-E84B-ADFA-C082D89B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433C-0718-A345-89B5-466DAC3D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E6A45E-5ACC-7E45-8F68-E06B95D8B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D179A-A257-1049-9FF8-9FB9E8EDD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5DEA5-9B69-5F4D-8A14-082B7F29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8F3A-0BFB-C04E-9898-AB2FC4B114E7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E0BE9-C19B-D14A-9E34-1FB058C41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2520B-0456-9141-8802-466B7DE9C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433C-0718-A345-89B5-466DAC3D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4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013D-0E9B-B948-80A5-203C8A95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653EB-4E2F-A849-90CE-F6A2BBC1A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F38B2-62C0-E64F-AE4F-0E8C4CD8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8F3A-0BFB-C04E-9898-AB2FC4B114E7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DCC96-049D-664C-A85A-260E5336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A2189-524E-D344-8E33-F4D6C574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433C-0718-A345-89B5-466DAC3D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6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74ED-16E8-1045-8F34-88003CE6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9AAC1-DB44-DE40-82B2-268A01654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A49C6-ED33-EF41-BCF1-BF6149B9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8F3A-0BFB-C04E-9898-AB2FC4B114E7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EB635-EF94-F446-B35A-E899A9CA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D2206-32E9-7D41-9752-05859743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433C-0718-A345-89B5-466DAC3D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1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100A-E6E2-464C-B4AE-A58590AE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BD3D5-4559-B144-A26A-5E1494562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349AE-A2FF-9444-BD26-E4A187A20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C5874-DD96-0F43-A0D1-E80E01606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8F3A-0BFB-C04E-9898-AB2FC4B114E7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AAE45-7690-B640-8B8A-8FDF5C6D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CE6B9-A1BC-0841-AE24-E824242F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433C-0718-A345-89B5-466DAC3D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9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3B7E-3761-2E4E-9CCA-FA859C3B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D4790-3E18-0944-A3E3-2597A1FFF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274B8-782E-C347-ADA5-905437E0C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A01EB-6C20-AD47-B3B1-F85E27EB9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66F9B2-79B2-3B42-AA32-876A020F9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A1F433-AACE-334E-8ED3-F1338425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8F3A-0BFB-C04E-9898-AB2FC4B114E7}" type="datetimeFigureOut">
              <a:rPr lang="en-US" smtClean="0"/>
              <a:t>2/11/21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D82DF7-3CA3-9C46-81B5-9AC16611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1F3F28-B638-6849-8893-56BE9DC9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433C-0718-A345-89B5-466DAC3D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3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1F53-2395-0844-A0C8-1A86B55C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0BF54-ADFD-434C-91A5-977746DB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8F3A-0BFB-C04E-9898-AB2FC4B114E7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3C746-261B-5D46-B6E7-8E143E5E2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26BD0-66CB-9843-8D6D-A829A5AF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433C-0718-A345-89B5-466DAC3D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9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7589B-019C-634F-9E15-7C35BF04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8F3A-0BFB-C04E-9898-AB2FC4B114E7}" type="datetimeFigureOut">
              <a:rPr lang="en-US" smtClean="0"/>
              <a:t>2/11/21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C96B13-7F3E-F944-A65E-A34ACB83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BA487-7F8D-F845-93C1-14B76842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433C-0718-A345-89B5-466DAC3D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9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14A2-DC54-AA46-87DA-A9C488291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05140-DB19-3847-8B4D-0C48571E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D117E-C6C3-B345-9A4D-6BE6D5934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41A1A-69F1-F642-94AB-6121B145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8F3A-0BFB-C04E-9898-AB2FC4B114E7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D6E23-7909-8C40-B08A-CCB89B33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F3554-A50A-ED49-8DEC-7C8FE4D7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433C-0718-A345-89B5-466DAC3D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4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2092-7098-4144-874B-9F11A3DD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46D643-A0BF-DC49-BAAE-4FE019DF5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14A86-3A9E-734F-8DFA-D82DDB304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16778-2DF8-6C4B-9561-8BF3E225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8F3A-0BFB-C04E-9898-AB2FC4B114E7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5CB58-2216-5048-847E-EB7BCABB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BB6D9-B214-AA4E-B772-49CD373F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433C-0718-A345-89B5-466DAC3D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0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D5A387-FC42-784A-9123-D3BCAEBE7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25042-8227-6B40-B484-608A3486B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8D8B8-EF25-724D-AC65-46E0AA8D3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68F3A-0BFB-C04E-9898-AB2FC4B114E7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E39F6-8641-0B4F-8D26-05565699A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6E965-8E22-0542-AF3B-F3B2ECED4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A433C-0718-A345-89B5-466DAC3D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47ABA1-0F65-AB43-A822-675E8DDA4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49" b="15137"/>
          <a:stretch/>
        </p:blipFill>
        <p:spPr>
          <a:xfrm>
            <a:off x="2195511" y="0"/>
            <a:ext cx="8651119" cy="647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1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4072CB-233C-1849-B5B3-8DB0D6251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9" y="271462"/>
            <a:ext cx="6315076" cy="63150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B155C5-A2C4-1B4D-8BF7-ECFA8CF88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357188"/>
            <a:ext cx="622935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4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0387E9-00E5-704B-9FC6-07EFE8ABB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49" y="364312"/>
            <a:ext cx="6315112" cy="6315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E3B79F-B3DE-CC4B-ACB8-8CBAD1911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364312"/>
            <a:ext cx="6315112" cy="631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19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Anstett</dc:creator>
  <cp:lastModifiedBy>Daniel Anstett</cp:lastModifiedBy>
  <cp:revision>1</cp:revision>
  <dcterms:created xsi:type="dcterms:W3CDTF">2021-02-11T18:20:00Z</dcterms:created>
  <dcterms:modified xsi:type="dcterms:W3CDTF">2021-02-11T18:26:06Z</dcterms:modified>
</cp:coreProperties>
</file>