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4912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7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9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539C-3CDE-8248-8556-F34F6F1A6D61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6D0D-27EF-B048-84C0-42F5E5679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naryENMMaps_supp_FigE3_Pag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79850" y="1225550"/>
            <a:ext cx="958850" cy="0"/>
          </a:xfrm>
          <a:prstGeom prst="line">
            <a:avLst/>
          </a:prstGeom>
          <a:ln w="1270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18100" y="1358900"/>
            <a:ext cx="958850" cy="0"/>
          </a:xfrm>
          <a:prstGeom prst="line">
            <a:avLst/>
          </a:prstGeom>
          <a:ln w="1270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37300" y="1657350"/>
            <a:ext cx="958850" cy="0"/>
          </a:xfrm>
          <a:prstGeom prst="line">
            <a:avLst/>
          </a:prstGeom>
          <a:ln w="1270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300" y="4083050"/>
            <a:ext cx="958850" cy="0"/>
          </a:xfrm>
          <a:prstGeom prst="line">
            <a:avLst/>
          </a:prstGeom>
          <a:ln w="1270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18100" y="4083050"/>
            <a:ext cx="958850" cy="0"/>
          </a:xfrm>
          <a:prstGeom prst="line">
            <a:avLst/>
          </a:prstGeom>
          <a:ln w="1270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79850" y="4083050"/>
            <a:ext cx="958850" cy="0"/>
          </a:xfrm>
          <a:prstGeom prst="line">
            <a:avLst/>
          </a:prstGeom>
          <a:ln w="1270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86200" y="58928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18100" y="65532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37300" y="71818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naryENMMaps_supp_FigE3_Pag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79850" y="12255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18100" y="13589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37300" y="16573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3730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1810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7985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58928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18100" y="65532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37300" y="71818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26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naryENMMaps_supp_FigE3_Page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3879850" y="12255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18100" y="13589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7300" y="16573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3730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1810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7985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86200" y="58928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18100" y="65532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7300" y="71818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2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naryENMMaps_supp_FigE3_Page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879850" y="12255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18100" y="13589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7300" y="16573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3730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1810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7985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86200" y="58928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18100" y="65532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7300" y="71818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0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naryENMMaps_supp_FigE3_Page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879850" y="12255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18100" y="13589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7300" y="16573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3730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1810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79850" y="4083050"/>
            <a:ext cx="9588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86200" y="58928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18100" y="655320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7300" y="7181850"/>
            <a:ext cx="958850" cy="0"/>
          </a:xfrm>
          <a:prstGeom prst="line">
            <a:avLst/>
          </a:prstGeom>
          <a:ln w="12700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4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Angert</dc:creator>
  <cp:lastModifiedBy>Amy Angert</cp:lastModifiedBy>
  <cp:revision>3</cp:revision>
  <dcterms:created xsi:type="dcterms:W3CDTF">2016-07-08T23:53:58Z</dcterms:created>
  <dcterms:modified xsi:type="dcterms:W3CDTF">2016-07-09T00:14:43Z</dcterms:modified>
</cp:coreProperties>
</file>