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62"/>
  </p:normalViewPr>
  <p:slideViewPr>
    <p:cSldViewPr snapToGrid="0" snapToObjects="1">
      <p:cViewPr>
        <p:scale>
          <a:sx n="94" d="100"/>
          <a:sy n="94" d="100"/>
        </p:scale>
        <p:origin x="127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B73F8-F630-E541-8E99-D5689681D1C6}" type="datetimeFigureOut">
              <a:rPr lang="en-US" smtClean="0"/>
              <a:t>9/1/19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E251A-FF42-B44D-B887-567CD82B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92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251A-FF42-B44D-B887-567CD82B0E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2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B988-DD8F-D84B-8E04-33B3F5698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A0ED3-E714-5F40-9BAB-FD394D988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D942B-6318-334A-A2BB-38B410BF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DBE6-8A59-8148-BE02-91D86812C274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B5526-90F5-314A-B538-9154E64F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70017-95F9-6E41-96AD-D59FA89B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EC0-D20C-7141-B238-0DA3A7E0B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7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50E9-725E-CB4A-8040-509313E5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73F3C-39F7-6046-8966-F3D5CE44E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DE313-E8D9-A647-B1B7-3C6C0B5E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DBE6-8A59-8148-BE02-91D86812C274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6E97B-FA87-274A-BAEE-BAE661C5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AD633-F4C5-D14D-865D-F787DA00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EC0-D20C-7141-B238-0DA3A7E0B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9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03D6FB-62B5-9A43-9612-FDE06F9FB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38CA1-9A80-0043-A6C5-9189F050E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C6A21-66B7-604C-8485-F1327118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DBE6-8A59-8148-BE02-91D86812C274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06705-3A94-5B42-B7EF-63D9719D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B96FD-9639-114B-909C-6A9715D4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EC0-D20C-7141-B238-0DA3A7E0B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5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1531-358C-AA48-8871-CCB53877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61F8C-0A68-8D44-9B7B-4AD6E92F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EA19A-A310-2542-AF30-563C0ECA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DBE6-8A59-8148-BE02-91D86812C274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D6C7F-4C95-9546-BDAD-0983A18E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C63CB-A0F9-F84D-AFCF-95327C1A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EC0-D20C-7141-B238-0DA3A7E0B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6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AE1C-4731-0A47-A362-D5CAE309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194D5-8E6F-BC4D-9276-5DEBF6ECA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47E95-6EC8-A74C-81F5-C7629B7F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DBE6-8A59-8148-BE02-91D86812C274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9778F-F68C-0A4C-A740-B6DF8C96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6EA5F-3FDC-134E-B4D6-4303F64A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EC0-D20C-7141-B238-0DA3A7E0B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0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2CEE-A63D-8949-BD81-9F08FDE80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AABD-5ADF-DE4B-AB8B-B35F1529C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7565C-9367-D749-AF5E-41F081B4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D6B83-3693-FF45-A1CB-722A668F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DBE6-8A59-8148-BE02-91D86812C274}" type="datetimeFigureOut">
              <a:rPr lang="en-US" smtClean="0"/>
              <a:t>9/1/19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3799D-AF04-9246-A9A6-A7CF1B5C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4184A-8611-9045-AB72-FD789736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EC0-D20C-7141-B238-0DA3A7E0B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2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846F-3449-4447-86CB-A7AD1E88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837FC-9B00-6649-9AF5-DA9BB2D12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66608-07AD-D649-955A-CDB2C98A1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A95A0-6293-B144-84CE-489471690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CE926-B7DE-D84F-BC31-E9771D29C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970FA-8D33-A74C-AE73-BE549C97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DBE6-8A59-8148-BE02-91D86812C274}" type="datetimeFigureOut">
              <a:rPr lang="en-US" smtClean="0"/>
              <a:t>9/1/19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D8B14-2F42-234C-B715-0B16D182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F7A96-BF47-A74A-B85F-EB7BFF6B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EC0-D20C-7141-B238-0DA3A7E0B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6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FBD0-EFAC-494F-92E0-8BBEF514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8733D-6D6A-7A41-ABB1-1782F77A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DBE6-8A59-8148-BE02-91D86812C274}" type="datetimeFigureOut">
              <a:rPr lang="en-US" smtClean="0"/>
              <a:t>9/1/19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5E258-D357-E842-9A6F-ED7ED20C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07372-D7B2-CA47-A935-55E85D47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EC0-D20C-7141-B238-0DA3A7E0B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7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5A567-08E7-6E41-8582-3CDFB863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DBE6-8A59-8148-BE02-91D86812C274}" type="datetimeFigureOut">
              <a:rPr lang="en-US" smtClean="0"/>
              <a:t>9/1/19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9D8B8-A428-384E-9BBC-D8A2E062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FBD27-3F19-2748-ADD4-AFD81FC5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EC0-D20C-7141-B238-0DA3A7E0B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0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BF53-7DE4-0D4F-A30F-0D030A64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745F-A649-1B42-BE97-3841596B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CC88A-59B2-734B-A107-43D59A6C7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63138-5FF8-EE46-99C3-2ED1FFDF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DBE6-8A59-8148-BE02-91D86812C274}" type="datetimeFigureOut">
              <a:rPr lang="en-US" smtClean="0"/>
              <a:t>9/1/19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3D901-EED9-2A4E-8AF4-DCB1DE62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2E195-2820-D540-B760-1A81A9E0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EC0-D20C-7141-B238-0DA3A7E0B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2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7579-C656-CC46-9802-B8FBC344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EA1C2-5D3B-B44E-9913-E1830AB79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84293-2951-5549-887A-4CF5B53A1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DFB8F-4D0E-E540-857C-2212EB025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DBE6-8A59-8148-BE02-91D86812C274}" type="datetimeFigureOut">
              <a:rPr lang="en-US" smtClean="0"/>
              <a:t>9/1/19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B59B4-4034-A848-BA57-99FC8DC4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3ED6B-2701-6747-A337-1AD43A6E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EC0-D20C-7141-B238-0DA3A7E0B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2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42882-CD3A-C74A-9DFD-3D1C2C4C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717B8-266E-E441-8921-07126A27A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301D-FDB9-554D-BBF6-26201FFF6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DBE6-8A59-8148-BE02-91D86812C274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A6A5F-1DB6-6446-A888-3312C9DE1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F9608-B554-4F4B-AC9E-5E2398EA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35EC0-D20C-7141-B238-0DA3A7E0B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4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4CE86A-9074-8948-BFC1-B9A67D87E4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4738"/>
          <a:stretch/>
        </p:blipFill>
        <p:spPr>
          <a:xfrm>
            <a:off x="0" y="0"/>
            <a:ext cx="496186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E8CC9C-2506-1644-BC16-2E8DEB78B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48" y="6668902"/>
            <a:ext cx="219475" cy="1678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E7A0D5-9691-CC4C-885E-AE38D0619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689" y="21264"/>
            <a:ext cx="9429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6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Anstett</dc:creator>
  <cp:lastModifiedBy>Daniel Anstett</cp:lastModifiedBy>
  <cp:revision>3</cp:revision>
  <dcterms:created xsi:type="dcterms:W3CDTF">2019-09-01T21:45:53Z</dcterms:created>
  <dcterms:modified xsi:type="dcterms:W3CDTF">2019-09-01T21:58:45Z</dcterms:modified>
</cp:coreProperties>
</file>