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1663" r:id="rId2"/>
    <p:sldId id="1660" r:id="rId3"/>
    <p:sldId id="1664" r:id="rId4"/>
    <p:sldId id="1661" r:id="rId5"/>
    <p:sldId id="1662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FF"/>
    <a:srgbClr val="0188FF"/>
    <a:srgbClr val="0589FF"/>
    <a:srgbClr val="FC423E"/>
    <a:srgbClr val="FC4141"/>
    <a:srgbClr val="B1120D"/>
    <a:srgbClr val="B00E09"/>
    <a:srgbClr val="ACACAE"/>
    <a:srgbClr val="ABACAD"/>
    <a:srgbClr val="4328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40" autoAdjust="0"/>
    <p:restoredTop sz="88246" autoAdjust="0"/>
  </p:normalViewPr>
  <p:slideViewPr>
    <p:cSldViewPr snapToGrid="0" snapToObjects="1">
      <p:cViewPr varScale="1">
        <p:scale>
          <a:sx n="115" d="100"/>
          <a:sy n="115" d="100"/>
        </p:scale>
        <p:origin x="200" y="9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B4791-4C9D-2F4E-8B83-446451D4AC6E}" type="datetimeFigureOut">
              <a:rPr lang="en-US" smtClean="0"/>
              <a:t>11/7/19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5EB6B-F0CF-F94C-BBE0-DC515424B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5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343150"/>
            <a:ext cx="6477000" cy="1435608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685750" rtl="0" eaLnBrk="1" latinLnBrk="0" hangingPunct="1">
              <a:lnSpc>
                <a:spcPts val="3751"/>
              </a:lnSpc>
              <a:spcBef>
                <a:spcPct val="0"/>
              </a:spcBef>
              <a:buNone/>
              <a:defRPr sz="345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792474"/>
            <a:ext cx="6477000" cy="880566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685750" rtl="0" eaLnBrk="1" latinLnBrk="0" hangingPunct="1">
              <a:lnSpc>
                <a:spcPts val="1951"/>
              </a:lnSpc>
              <a:spcBef>
                <a:spcPts val="0"/>
              </a:spcBef>
              <a:buSzPct val="90000"/>
              <a:buFontTx/>
              <a:buNone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25162"/>
            <a:ext cx="1984248" cy="205740"/>
          </a:xfrm>
        </p:spPr>
        <p:txBody>
          <a:bodyPr vert="horz" lIns="91440" tIns="45720" rIns="91440" bIns="45720" rtlCol="0" anchor="ctr"/>
          <a:lstStyle>
            <a:lvl1pPr marL="0" algn="l" defTabSz="685750" rtl="0" eaLnBrk="1" latinLnBrk="0" hangingPunct="1">
              <a:defRPr sz="825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4725162"/>
            <a:ext cx="3813048" cy="205740"/>
          </a:xfrm>
        </p:spPr>
        <p:txBody>
          <a:bodyPr vert="horz" lIns="91440" tIns="45720" rIns="91440" bIns="45720" rtlCol="0" anchor="ctr"/>
          <a:lstStyle>
            <a:lvl1pPr marL="0" algn="l" defTabSz="685750" rtl="0" eaLnBrk="1" latinLnBrk="0" hangingPunct="1">
              <a:defRPr sz="825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4725162"/>
            <a:ext cx="685800" cy="205740"/>
          </a:xfrm>
        </p:spPr>
        <p:txBody>
          <a:bodyPr vert="horz" lIns="91440" tIns="45720" rIns="91440" bIns="45720" rtlCol="0" anchor="ctr"/>
          <a:lstStyle>
            <a:lvl1pPr marL="0" algn="r" defTabSz="685750" rtl="0" eaLnBrk="1" latinLnBrk="0" hangingPunct="1">
              <a:defRPr sz="825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301354"/>
            <a:ext cx="3566160" cy="1440180"/>
          </a:xfrm>
        </p:spPr>
        <p:txBody>
          <a:bodyPr/>
          <a:lstStyle>
            <a:lvl1pPr>
              <a:defRPr sz="1651"/>
            </a:lvl1pPr>
            <a:lvl2pPr>
              <a:defRPr sz="1500"/>
            </a:lvl2pPr>
            <a:lvl3pPr>
              <a:defRPr sz="1351"/>
            </a:lvl3pPr>
            <a:lvl4pPr>
              <a:defRPr sz="1351"/>
            </a:lvl4pPr>
            <a:lvl5pPr>
              <a:defRPr sz="1351"/>
            </a:lvl5pPr>
            <a:lvl6pPr marL="1717944" indent="-258348">
              <a:tabLst/>
              <a:defRPr sz="1351"/>
            </a:lvl6pPr>
            <a:lvl7pPr marL="1717944" indent="-258348">
              <a:tabLst/>
              <a:defRPr sz="1351"/>
            </a:lvl7pPr>
            <a:lvl8pPr marL="1717944" indent="-258348">
              <a:tabLst/>
              <a:defRPr sz="1351"/>
            </a:lvl8pPr>
            <a:lvl9pPr marL="1717944" indent="-258348">
              <a:tabLst/>
              <a:defRPr sz="1351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2903220"/>
            <a:ext cx="3566160" cy="1440180"/>
          </a:xfrm>
        </p:spPr>
        <p:txBody>
          <a:bodyPr/>
          <a:lstStyle>
            <a:lvl1pPr>
              <a:defRPr sz="1651"/>
            </a:lvl1pPr>
            <a:lvl2pPr>
              <a:defRPr sz="1500"/>
            </a:lvl2pPr>
            <a:lvl3pPr>
              <a:defRPr sz="1351"/>
            </a:lvl3pPr>
            <a:lvl4pPr>
              <a:defRPr sz="1351"/>
            </a:lvl4pPr>
            <a:lvl5pPr>
              <a:defRPr sz="1351"/>
            </a:lvl5pPr>
            <a:lvl6pPr marL="1717944" indent="-258348">
              <a:defRPr sz="1351"/>
            </a:lvl6pPr>
            <a:lvl7pPr marL="1717944" indent="-258348">
              <a:defRPr sz="1351"/>
            </a:lvl7pPr>
            <a:lvl8pPr marL="1717944" indent="-258348">
              <a:defRPr sz="1351"/>
            </a:lvl8pPr>
            <a:lvl9pPr marL="1717944" indent="-258348">
              <a:defRPr sz="1351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01357"/>
            <a:ext cx="3566160" cy="3042047"/>
          </a:xfrm>
        </p:spPr>
        <p:txBody>
          <a:bodyPr/>
          <a:lstStyle>
            <a:lvl1pPr>
              <a:defRPr sz="1651"/>
            </a:lvl1pPr>
            <a:lvl2pPr>
              <a:defRPr sz="1500"/>
            </a:lvl2pPr>
            <a:lvl3pPr>
              <a:defRPr sz="1351"/>
            </a:lvl3pPr>
            <a:lvl4pPr>
              <a:defRPr sz="1351"/>
            </a:lvl4pPr>
            <a:lvl5pPr>
              <a:defRPr sz="1351"/>
            </a:lvl5pPr>
            <a:lvl6pPr marL="1717944" indent="-258348">
              <a:defRPr sz="1351"/>
            </a:lvl6pPr>
            <a:lvl7pPr marL="1717944" indent="-258348">
              <a:defRPr sz="1351"/>
            </a:lvl7pPr>
            <a:lvl8pPr marL="1717944" indent="-258348">
              <a:defRPr sz="1351"/>
            </a:lvl8pPr>
            <a:lvl9pPr marL="1717944" indent="-258348">
              <a:defRPr sz="1351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01354"/>
            <a:ext cx="3566160" cy="1440180"/>
          </a:xfrm>
        </p:spPr>
        <p:txBody>
          <a:bodyPr/>
          <a:lstStyle>
            <a:lvl1pPr>
              <a:defRPr sz="1651"/>
            </a:lvl1pPr>
            <a:lvl2pPr>
              <a:defRPr sz="1500"/>
            </a:lvl2pPr>
            <a:lvl3pPr>
              <a:defRPr sz="1351"/>
            </a:lvl3pPr>
            <a:lvl4pPr>
              <a:defRPr sz="1351"/>
            </a:lvl4pPr>
            <a:lvl5pPr>
              <a:defRPr sz="1351"/>
            </a:lvl5pPr>
            <a:lvl6pPr marL="1717944" indent="-258348">
              <a:defRPr sz="1351"/>
            </a:lvl6pPr>
            <a:lvl7pPr marL="1717944" indent="-258348">
              <a:defRPr sz="1351"/>
            </a:lvl7pPr>
            <a:lvl8pPr marL="1717944" indent="-258348">
              <a:defRPr sz="1351"/>
            </a:lvl8pPr>
            <a:lvl9pPr marL="1717944" indent="-258348">
              <a:defRPr sz="1351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2903220"/>
            <a:ext cx="3566160" cy="1440180"/>
          </a:xfrm>
        </p:spPr>
        <p:txBody>
          <a:bodyPr/>
          <a:lstStyle>
            <a:lvl1pPr>
              <a:defRPr sz="1651"/>
            </a:lvl1pPr>
            <a:lvl2pPr>
              <a:defRPr sz="1500"/>
            </a:lvl2pPr>
            <a:lvl3pPr>
              <a:defRPr sz="1351"/>
            </a:lvl3pPr>
            <a:lvl4pPr>
              <a:defRPr sz="1351"/>
            </a:lvl4pPr>
            <a:lvl5pPr>
              <a:defRPr sz="1351"/>
            </a:lvl5pPr>
            <a:lvl6pPr marL="1717944" indent="-258348">
              <a:defRPr sz="1351"/>
            </a:lvl6pPr>
            <a:lvl7pPr marL="1717944" indent="-258348">
              <a:defRPr sz="1351"/>
            </a:lvl7pPr>
            <a:lvl8pPr marL="1717944" indent="-258348">
              <a:defRPr sz="1351"/>
            </a:lvl8pPr>
            <a:lvl9pPr marL="1717944" indent="-258348">
              <a:defRPr sz="1351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301354"/>
            <a:ext cx="3566160" cy="1440180"/>
          </a:xfrm>
        </p:spPr>
        <p:txBody>
          <a:bodyPr/>
          <a:lstStyle>
            <a:lvl1pPr>
              <a:defRPr sz="1651"/>
            </a:lvl1pPr>
            <a:lvl2pPr>
              <a:defRPr sz="1500"/>
            </a:lvl2pPr>
            <a:lvl3pPr>
              <a:defRPr sz="1351"/>
            </a:lvl3pPr>
            <a:lvl4pPr>
              <a:defRPr sz="1351"/>
            </a:lvl4pPr>
            <a:lvl5pPr>
              <a:defRPr sz="1351"/>
            </a:lvl5pPr>
            <a:lvl6pPr marL="1717944" indent="-258348">
              <a:defRPr sz="1351"/>
            </a:lvl6pPr>
            <a:lvl7pPr marL="1717944" indent="-258348">
              <a:defRPr sz="1351"/>
            </a:lvl7pPr>
            <a:lvl8pPr marL="1717944" indent="-258348">
              <a:defRPr sz="1351"/>
            </a:lvl8pPr>
            <a:lvl9pPr marL="1717944" indent="-258348">
              <a:defRPr sz="1351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2903220"/>
            <a:ext cx="3566160" cy="1440180"/>
          </a:xfrm>
        </p:spPr>
        <p:txBody>
          <a:bodyPr/>
          <a:lstStyle>
            <a:lvl1pPr>
              <a:defRPr sz="1651"/>
            </a:lvl1pPr>
            <a:lvl2pPr>
              <a:defRPr sz="1500"/>
            </a:lvl2pPr>
            <a:lvl3pPr>
              <a:defRPr sz="1351"/>
            </a:lvl3pPr>
            <a:lvl4pPr>
              <a:defRPr sz="1351"/>
            </a:lvl4pPr>
            <a:lvl5pPr>
              <a:defRPr sz="1351"/>
            </a:lvl5pPr>
            <a:lvl6pPr marL="1717944" indent="-258348">
              <a:defRPr sz="1351"/>
            </a:lvl6pPr>
            <a:lvl7pPr marL="1717944" indent="-258348">
              <a:defRPr sz="1351"/>
            </a:lvl7pPr>
            <a:lvl8pPr marL="1717944" indent="-258348">
              <a:defRPr sz="1351"/>
            </a:lvl8pPr>
            <a:lvl9pPr marL="1717944" indent="-258348">
              <a:defRPr sz="1351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1267536"/>
            <a:ext cx="3563939" cy="871538"/>
          </a:xfrm>
        </p:spPr>
        <p:txBody>
          <a:bodyPr tIns="0" bIns="0" anchor="b"/>
          <a:lstStyle>
            <a:lvl1pPr algn="l">
              <a:lnSpc>
                <a:spcPts val="3451"/>
              </a:lnSpc>
              <a:defRPr sz="3151" b="1"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1" y="276367"/>
            <a:ext cx="3566160" cy="4220624"/>
          </a:xfrm>
        </p:spPr>
        <p:txBody>
          <a:bodyPr/>
          <a:lstStyle>
            <a:lvl1pPr>
              <a:defRPr sz="1651"/>
            </a:lvl1pPr>
            <a:lvl2pPr>
              <a:defRPr sz="1500"/>
            </a:lvl2pPr>
            <a:lvl3pPr>
              <a:defRPr sz="1351"/>
            </a:lvl3pPr>
            <a:lvl4pPr>
              <a:defRPr sz="1351"/>
            </a:lvl4pPr>
            <a:lvl5pPr>
              <a:defRPr sz="1351"/>
            </a:lvl5pPr>
            <a:lvl6pPr>
              <a:defRPr sz="1500"/>
            </a:lvl6pPr>
            <a:lvl7pPr marL="1717944" indent="-258348">
              <a:defRPr sz="1500"/>
            </a:lvl7pPr>
            <a:lvl8pPr marL="1717944" indent="-258348">
              <a:defRPr sz="1500"/>
            </a:lvl8pPr>
            <a:lvl9pPr marL="1717944" indent="-258348">
              <a:defRPr sz="15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7" y="2149523"/>
            <a:ext cx="3563939" cy="1622378"/>
          </a:xfrm>
        </p:spPr>
        <p:txBody>
          <a:bodyPr/>
          <a:lstStyle>
            <a:lvl1pPr marL="0" indent="0">
              <a:spcBef>
                <a:spcPts val="451"/>
              </a:spcBef>
              <a:buNone/>
              <a:defRPr sz="1500"/>
            </a:lvl1pPr>
            <a:lvl2pPr marL="342874" indent="0">
              <a:buNone/>
              <a:defRPr sz="900"/>
            </a:lvl2pPr>
            <a:lvl3pPr marL="685750" indent="0">
              <a:buNone/>
              <a:defRPr sz="751"/>
            </a:lvl3pPr>
            <a:lvl4pPr marL="1028624" indent="0">
              <a:buNone/>
              <a:defRPr sz="675"/>
            </a:lvl4pPr>
            <a:lvl5pPr marL="1371498" indent="0">
              <a:buNone/>
              <a:defRPr sz="675"/>
            </a:lvl5pPr>
            <a:lvl6pPr marL="1714372" indent="0">
              <a:buNone/>
              <a:defRPr sz="675"/>
            </a:lvl6pPr>
            <a:lvl7pPr marL="2057247" indent="0">
              <a:buNone/>
              <a:defRPr sz="675"/>
            </a:lvl7pPr>
            <a:lvl8pPr marL="2400120" indent="0">
              <a:buNone/>
              <a:defRPr sz="675"/>
            </a:lvl8pPr>
            <a:lvl9pPr marL="2742994" indent="0">
              <a:buNone/>
              <a:defRPr sz="675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7" y="1143000"/>
            <a:ext cx="3566160" cy="871538"/>
          </a:xfrm>
        </p:spPr>
        <p:txBody>
          <a:bodyPr tIns="0" bIns="0" anchor="b"/>
          <a:lstStyle>
            <a:lvl1pPr algn="l">
              <a:lnSpc>
                <a:spcPts val="3451"/>
              </a:lnSpc>
              <a:defRPr sz="3151" b="1"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024987"/>
            <a:ext cx="3566160" cy="1622378"/>
          </a:xfrm>
        </p:spPr>
        <p:txBody>
          <a:bodyPr/>
          <a:lstStyle>
            <a:lvl1pPr marL="0" indent="0">
              <a:spcBef>
                <a:spcPts val="451"/>
              </a:spcBef>
              <a:buNone/>
              <a:defRPr sz="1500"/>
            </a:lvl1pPr>
            <a:lvl2pPr marL="342874" indent="0">
              <a:buNone/>
              <a:defRPr sz="900"/>
            </a:lvl2pPr>
            <a:lvl3pPr marL="685750" indent="0">
              <a:buNone/>
              <a:defRPr sz="751"/>
            </a:lvl3pPr>
            <a:lvl4pPr marL="1028624" indent="0">
              <a:buNone/>
              <a:defRPr sz="675"/>
            </a:lvl4pPr>
            <a:lvl5pPr marL="1371498" indent="0">
              <a:buNone/>
              <a:defRPr sz="675"/>
            </a:lvl5pPr>
            <a:lvl6pPr marL="1714372" indent="0">
              <a:buNone/>
              <a:defRPr sz="675"/>
            </a:lvl6pPr>
            <a:lvl7pPr marL="2057247" indent="0">
              <a:buNone/>
              <a:defRPr sz="675"/>
            </a:lvl7pPr>
            <a:lvl8pPr marL="2400120" indent="0">
              <a:buNone/>
              <a:defRPr sz="675"/>
            </a:lvl8pPr>
            <a:lvl9pPr marL="2742994" indent="0">
              <a:buNone/>
              <a:defRPr sz="675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31" y="379237"/>
            <a:ext cx="3850925" cy="4137206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1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1"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500671"/>
            <a:ext cx="3468664" cy="384354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CA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2640605"/>
            <a:ext cx="4088024" cy="2269515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1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1"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60" y="2761935"/>
            <a:ext cx="3704109" cy="202281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CA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180942"/>
            <a:ext cx="4088024" cy="2269515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1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1"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32" y="302278"/>
            <a:ext cx="3704109" cy="202281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CA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5" y="1143000"/>
            <a:ext cx="3566160" cy="871538"/>
          </a:xfrm>
        </p:spPr>
        <p:txBody>
          <a:bodyPr tIns="0" bIns="0" anchor="b"/>
          <a:lstStyle>
            <a:lvl1pPr algn="l">
              <a:lnSpc>
                <a:spcPts val="3451"/>
              </a:lnSpc>
              <a:defRPr sz="3151" b="1"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024987"/>
            <a:ext cx="3566160" cy="1622378"/>
          </a:xfrm>
        </p:spPr>
        <p:txBody>
          <a:bodyPr/>
          <a:lstStyle>
            <a:lvl1pPr marL="0" indent="0">
              <a:spcBef>
                <a:spcPts val="451"/>
              </a:spcBef>
              <a:buNone/>
              <a:defRPr sz="1500"/>
            </a:lvl1pPr>
            <a:lvl2pPr marL="342874" indent="0">
              <a:buNone/>
              <a:defRPr sz="900"/>
            </a:lvl2pPr>
            <a:lvl3pPr marL="685750" indent="0">
              <a:buNone/>
              <a:defRPr sz="751"/>
            </a:lvl3pPr>
            <a:lvl4pPr marL="1028624" indent="0">
              <a:buNone/>
              <a:defRPr sz="675"/>
            </a:lvl4pPr>
            <a:lvl5pPr marL="1371498" indent="0">
              <a:buNone/>
              <a:defRPr sz="675"/>
            </a:lvl5pPr>
            <a:lvl6pPr marL="1714372" indent="0">
              <a:buNone/>
              <a:defRPr sz="675"/>
            </a:lvl6pPr>
            <a:lvl7pPr marL="2057247" indent="0">
              <a:buNone/>
              <a:defRPr sz="675"/>
            </a:lvl7pPr>
            <a:lvl8pPr marL="2400120" indent="0">
              <a:buNone/>
              <a:defRPr sz="675"/>
            </a:lvl8pPr>
            <a:lvl9pPr marL="2742994" indent="0">
              <a:buNone/>
              <a:defRPr sz="675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21780"/>
            <a:ext cx="7315200" cy="871538"/>
          </a:xfrm>
        </p:spPr>
        <p:txBody>
          <a:bodyPr tIns="0" bIns="0" anchor="b"/>
          <a:lstStyle>
            <a:lvl1pPr algn="l">
              <a:lnSpc>
                <a:spcPts val="3451"/>
              </a:lnSpc>
              <a:defRPr sz="2700" b="1"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7" y="284325"/>
            <a:ext cx="5031327" cy="258248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1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1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696552"/>
            <a:ext cx="7315200" cy="740978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500"/>
            </a:lvl1pPr>
            <a:lvl2pPr marL="342874" indent="0">
              <a:buNone/>
              <a:defRPr sz="900"/>
            </a:lvl2pPr>
            <a:lvl3pPr marL="685750" indent="0">
              <a:buNone/>
              <a:defRPr sz="751"/>
            </a:lvl3pPr>
            <a:lvl4pPr marL="1028624" indent="0">
              <a:buNone/>
              <a:defRPr sz="675"/>
            </a:lvl4pPr>
            <a:lvl5pPr marL="1371498" indent="0">
              <a:buNone/>
              <a:defRPr sz="675"/>
            </a:lvl5pPr>
            <a:lvl6pPr marL="1714372" indent="0">
              <a:buNone/>
              <a:defRPr sz="675"/>
            </a:lvl6pPr>
            <a:lvl7pPr marL="2057247" indent="0">
              <a:buNone/>
              <a:defRPr sz="675"/>
            </a:lvl7pPr>
            <a:lvl8pPr marL="2400120" indent="0">
              <a:buNone/>
              <a:defRPr sz="675"/>
            </a:lvl8pPr>
            <a:lvl9pPr marL="2742994" indent="0">
              <a:buNone/>
              <a:defRPr sz="675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62" y="423423"/>
            <a:ext cx="4653577" cy="2304288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CA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21780"/>
            <a:ext cx="7315200" cy="871538"/>
          </a:xfrm>
        </p:spPr>
        <p:txBody>
          <a:bodyPr tIns="0" bIns="0" anchor="b"/>
          <a:lstStyle>
            <a:lvl1pPr algn="l">
              <a:lnSpc>
                <a:spcPts val="3451"/>
              </a:lnSpc>
              <a:defRPr sz="2700" b="1"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87276"/>
            <a:ext cx="3969060" cy="2779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1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1"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7" y="228749"/>
            <a:ext cx="3598455" cy="2500676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CA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80" y="242356"/>
            <a:ext cx="4792693" cy="2582484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1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1"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7" y="380751"/>
            <a:ext cx="4432860" cy="2304288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CA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694580"/>
            <a:ext cx="7315200" cy="74295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500"/>
            </a:lvl1pPr>
            <a:lvl2pPr marL="342874" indent="0">
              <a:buNone/>
              <a:defRPr sz="900"/>
            </a:lvl2pPr>
            <a:lvl3pPr marL="685750" indent="0">
              <a:buNone/>
              <a:defRPr sz="751"/>
            </a:lvl3pPr>
            <a:lvl4pPr marL="1028624" indent="0">
              <a:buNone/>
              <a:defRPr sz="675"/>
            </a:lvl4pPr>
            <a:lvl5pPr marL="1371498" indent="0">
              <a:buNone/>
              <a:defRPr sz="675"/>
            </a:lvl5pPr>
            <a:lvl6pPr marL="1714372" indent="0">
              <a:buNone/>
              <a:defRPr sz="675"/>
            </a:lvl6pPr>
            <a:lvl7pPr marL="2057247" indent="0">
              <a:buNone/>
              <a:defRPr sz="675"/>
            </a:lvl7pPr>
            <a:lvl8pPr marL="2400120" indent="0">
              <a:buNone/>
              <a:defRPr sz="675"/>
            </a:lvl8pPr>
            <a:lvl9pPr marL="2742994" indent="0">
              <a:buNone/>
              <a:defRPr sz="675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5-04-09 at 10.04.10 AM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917575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>
                <a:latin typeface="Century Schoolbook" panose="02040604050505020304" pitchFamily="18" charset="0"/>
              </a:defRPr>
            </a:lvl1pPr>
          </a:lstStyle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5" y="338144"/>
            <a:ext cx="846083" cy="4018359"/>
          </a:xfrm>
        </p:spPr>
        <p:txBody>
          <a:bodyPr vert="eaVert" anchor="t" anchorCtr="0"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38144"/>
            <a:ext cx="5943600" cy="401835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8" y="2400300"/>
            <a:ext cx="8021783" cy="165735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915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915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915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915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915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2874827"/>
            <a:ext cx="4724400" cy="907473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3751"/>
              </a:lnSpc>
              <a:defRPr sz="3451"/>
            </a:lvl1pPr>
          </a:lstStyle>
          <a:p>
            <a:r>
              <a:rPr lang="en-CA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3792682"/>
            <a:ext cx="4724400" cy="867440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1951"/>
              </a:lnSpc>
              <a:spcBef>
                <a:spcPct val="0"/>
              </a:spcBef>
              <a:buNone/>
              <a:defRPr sz="1651">
                <a:solidFill>
                  <a:schemeClr val="tx1"/>
                </a:solidFill>
              </a:defRPr>
            </a:lvl1pPr>
            <a:lvl2pPr marL="342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24058"/>
            <a:ext cx="1981200" cy="204788"/>
          </a:xfrm>
        </p:spPr>
        <p:txBody>
          <a:bodyPr/>
          <a:lstStyle>
            <a:lvl1pPr algn="l">
              <a:defRPr sz="825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4724058"/>
            <a:ext cx="3810000" cy="204788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4734300"/>
            <a:ext cx="685800" cy="198817"/>
          </a:xfrm>
        </p:spPr>
        <p:txBody>
          <a:bodyPr/>
          <a:lstStyle>
            <a:lvl1pPr>
              <a:defRPr sz="825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5921"/>
            <a:ext cx="7772400" cy="1021556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685750" rtl="0" eaLnBrk="1" latinLnBrk="0" hangingPunct="1">
              <a:lnSpc>
                <a:spcPts val="3751"/>
              </a:lnSpc>
              <a:spcBef>
                <a:spcPct val="0"/>
              </a:spcBef>
              <a:buNone/>
              <a:defRPr sz="3451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667762"/>
            <a:ext cx="7772400" cy="740664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74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57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24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 marL="1371498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  <a:lvl6pPr marL="1714372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6pPr>
            <a:lvl7pPr marL="2057247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7pPr>
            <a:lvl8pPr marL="240012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8pPr>
            <a:lvl9pPr marL="2742994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685750" rtl="0" eaLnBrk="1" latinLnBrk="0" hangingPunct="1">
              <a:spcBef>
                <a:spcPts val="1500"/>
              </a:spcBef>
              <a:buSzPct val="90000"/>
              <a:buFontTx/>
              <a:buNone/>
            </a:pPr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8" y="1267385"/>
            <a:ext cx="8431303" cy="165735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915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915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915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915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915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647265"/>
            <a:ext cx="5334000" cy="1021556"/>
          </a:xfrm>
        </p:spPr>
        <p:txBody>
          <a:bodyPr lIns="45720" tIns="0" rIns="45720" bIns="0" anchor="b" anchorCtr="0"/>
          <a:lstStyle>
            <a:lvl1pPr algn="l">
              <a:lnSpc>
                <a:spcPts val="3751"/>
              </a:lnSpc>
              <a:defRPr sz="3451" b="1" cap="none" baseline="0"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670470"/>
            <a:ext cx="5334000" cy="737315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1651">
                <a:solidFill>
                  <a:schemeClr val="tx1"/>
                </a:solidFill>
              </a:defRPr>
            </a:lvl1pPr>
            <a:lvl2pPr marL="342874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57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24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 marL="1371498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  <a:lvl6pPr marL="1714372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6pPr>
            <a:lvl7pPr marL="2057247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7pPr>
            <a:lvl8pPr marL="240012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8pPr>
            <a:lvl9pPr marL="2742994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3052353"/>
            <a:ext cx="5538788" cy="871538"/>
          </a:xfrm>
        </p:spPr>
        <p:txBody>
          <a:bodyPr tIns="0" bIns="0" anchor="b"/>
          <a:lstStyle>
            <a:lvl1pPr algn="l">
              <a:lnSpc>
                <a:spcPts val="3451"/>
              </a:lnSpc>
              <a:defRPr sz="3451" b="1"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7" y="333885"/>
            <a:ext cx="5416247" cy="2722626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1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1"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80" y="474474"/>
            <a:ext cx="5009597" cy="2441448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CA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21" y="3923180"/>
            <a:ext cx="5532959" cy="64882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651"/>
            </a:lvl1pPr>
            <a:lvl2pPr marL="342874" indent="0">
              <a:buNone/>
              <a:defRPr sz="900"/>
            </a:lvl2pPr>
            <a:lvl3pPr marL="685750" indent="0">
              <a:buNone/>
              <a:defRPr sz="751"/>
            </a:lvl3pPr>
            <a:lvl4pPr marL="1028624" indent="0">
              <a:buNone/>
              <a:defRPr sz="675"/>
            </a:lvl4pPr>
            <a:lvl5pPr marL="1371498" indent="0">
              <a:buNone/>
              <a:defRPr sz="675"/>
            </a:lvl5pPr>
            <a:lvl6pPr marL="1714372" indent="0">
              <a:buNone/>
              <a:defRPr sz="675"/>
            </a:lvl6pPr>
            <a:lvl7pPr marL="2057247" indent="0">
              <a:buNone/>
              <a:defRPr sz="675"/>
            </a:lvl7pPr>
            <a:lvl8pPr marL="2400120" indent="0">
              <a:buNone/>
              <a:defRPr sz="675"/>
            </a:lvl8pPr>
            <a:lvl9pPr marL="2742994" indent="0">
              <a:buNone/>
              <a:defRPr sz="675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01357"/>
            <a:ext cx="3566160" cy="3042047"/>
          </a:xfrm>
        </p:spPr>
        <p:txBody>
          <a:bodyPr/>
          <a:lstStyle>
            <a:lvl1pPr>
              <a:defRPr sz="1651"/>
            </a:lvl1pPr>
            <a:lvl2pPr>
              <a:defRPr sz="1500"/>
            </a:lvl2pPr>
            <a:lvl3pPr>
              <a:defRPr sz="1351"/>
            </a:lvl3pPr>
            <a:lvl4pPr>
              <a:defRPr sz="1351"/>
            </a:lvl4pPr>
            <a:lvl5pPr>
              <a:defRPr sz="1351"/>
            </a:lvl5pPr>
            <a:lvl6pPr marL="1717944" indent="-258348">
              <a:defRPr sz="1351"/>
            </a:lvl6pPr>
            <a:lvl7pPr marL="1717944" indent="-258348">
              <a:defRPr sz="1351"/>
            </a:lvl7pPr>
            <a:lvl8pPr marL="1717944" indent="-258348">
              <a:defRPr sz="1351"/>
            </a:lvl8pPr>
            <a:lvl9pPr marL="1717944" indent="-258348">
              <a:defRPr sz="1351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1357"/>
            <a:ext cx="3566160" cy="3042047"/>
          </a:xfrm>
        </p:spPr>
        <p:txBody>
          <a:bodyPr/>
          <a:lstStyle>
            <a:lvl1pPr>
              <a:defRPr sz="1651"/>
            </a:lvl1pPr>
            <a:lvl2pPr>
              <a:defRPr sz="1500"/>
            </a:lvl2pPr>
            <a:lvl3pPr>
              <a:defRPr sz="1351"/>
            </a:lvl3pPr>
            <a:lvl4pPr>
              <a:defRPr sz="1351"/>
            </a:lvl4pPr>
            <a:lvl5pPr>
              <a:defRPr sz="1351"/>
            </a:lvl5pPr>
            <a:lvl6pPr marL="1717944" indent="-258348">
              <a:defRPr sz="1351"/>
            </a:lvl6pPr>
            <a:lvl7pPr marL="1717944" indent="-258348">
              <a:defRPr sz="1351"/>
            </a:lvl7pPr>
            <a:lvl8pPr marL="1717944" indent="-258348">
              <a:defRPr sz="1351"/>
            </a:lvl8pPr>
            <a:lvl9pPr marL="1717944" indent="-258348">
              <a:defRPr sz="1351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7" y="1064525"/>
            <a:ext cx="3200400" cy="438026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1651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342874" indent="0">
              <a:buNone/>
              <a:defRPr sz="1500" b="1"/>
            </a:lvl2pPr>
            <a:lvl3pPr marL="685750" indent="0">
              <a:buNone/>
              <a:defRPr sz="1351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2" indent="0">
              <a:buNone/>
              <a:defRPr sz="1200" b="1"/>
            </a:lvl6pPr>
            <a:lvl7pPr marL="2057247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4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1631157"/>
            <a:ext cx="3566160" cy="2712244"/>
          </a:xfrm>
        </p:spPr>
        <p:txBody>
          <a:bodyPr/>
          <a:lstStyle>
            <a:lvl1pPr>
              <a:defRPr sz="1651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 marL="1717944" indent="-258348">
              <a:defRPr sz="1200"/>
            </a:lvl6pPr>
            <a:lvl7pPr marL="1717944" indent="-258348">
              <a:defRPr sz="1200"/>
            </a:lvl7pPr>
            <a:lvl8pPr marL="1717944" indent="-258348">
              <a:defRPr sz="1200"/>
            </a:lvl8pPr>
            <a:lvl9pPr marL="1717944" indent="-258348">
              <a:defRPr sz="12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064525"/>
            <a:ext cx="3200400" cy="438026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1651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342874" indent="0">
              <a:buNone/>
              <a:defRPr sz="1500" b="1"/>
            </a:lvl2pPr>
            <a:lvl3pPr marL="685750" indent="0">
              <a:buNone/>
              <a:defRPr sz="1351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2" indent="0">
              <a:buNone/>
              <a:defRPr sz="1200" b="1"/>
            </a:lvl6pPr>
            <a:lvl7pPr marL="2057247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4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5" y="1631157"/>
            <a:ext cx="3566160" cy="2712244"/>
          </a:xfrm>
        </p:spPr>
        <p:txBody>
          <a:bodyPr/>
          <a:lstStyle>
            <a:lvl1pPr>
              <a:defRPr sz="1651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 marL="1717944" indent="-258348">
              <a:defRPr sz="1200"/>
            </a:lvl6pPr>
            <a:lvl7pPr marL="1717944" indent="-258348">
              <a:defRPr sz="1200"/>
            </a:lvl7pPr>
            <a:lvl8pPr marL="1717944" indent="-258348">
              <a:defRPr sz="1200"/>
            </a:lvl8pPr>
            <a:lvl9pPr marL="1717944" indent="-258348">
              <a:defRPr sz="12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45" y="1422781"/>
            <a:ext cx="3228975" cy="107156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5" y="1422781"/>
            <a:ext cx="3228975" cy="107156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45" y="1422781"/>
            <a:ext cx="3228975" cy="107156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5" y="1422781"/>
            <a:ext cx="3228975" cy="1071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01354"/>
            <a:ext cx="7315200" cy="1440180"/>
          </a:xfrm>
        </p:spPr>
        <p:txBody>
          <a:bodyPr/>
          <a:lstStyle>
            <a:lvl1pPr>
              <a:defRPr sz="1651"/>
            </a:lvl1pPr>
            <a:lvl2pPr>
              <a:defRPr sz="1500"/>
            </a:lvl2pPr>
            <a:lvl3pPr>
              <a:defRPr sz="1351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2903220"/>
            <a:ext cx="7315200" cy="1440180"/>
          </a:xfrm>
        </p:spPr>
        <p:txBody>
          <a:bodyPr/>
          <a:lstStyle>
            <a:lvl1pPr>
              <a:defRPr sz="1651"/>
            </a:lvl1pPr>
            <a:lvl2pPr>
              <a:defRPr sz="1500"/>
            </a:lvl2pPr>
            <a:lvl3pPr>
              <a:defRPr sz="1351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chemeClr val="bg1"/>
            </a:gs>
            <a:gs pos="85000">
              <a:srgbClr val="FA0000"/>
            </a:gs>
            <a:gs pos="62000">
              <a:schemeClr val="accent1">
                <a:lumMod val="45000"/>
                <a:lumOff val="5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5-04-09 at 10.04.10 AM.png">
            <a:extLst>
              <a:ext uri="{FF2B5EF4-FFF2-40B4-BE49-F238E27FC236}">
                <a16:creationId xmlns:a16="http://schemas.microsoft.com/office/drawing/2014/main" id="{A0B9295B-3F68-7646-9BEA-E811B5C6A385}"/>
              </a:ext>
            </a:extLst>
          </p:cNvPr>
          <p:cNvPicPr>
            <a:picLocks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9175751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4" y="377428"/>
            <a:ext cx="7313613" cy="6512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4" y="1301357"/>
            <a:ext cx="7313613" cy="304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9" y="4735852"/>
            <a:ext cx="1295400" cy="198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13" y="4729354"/>
            <a:ext cx="3717967" cy="194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4107073"/>
            <a:ext cx="1483056" cy="638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51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685750" rtl="0" eaLnBrk="1" latinLnBrk="0" hangingPunct="1">
        <a:spcBef>
          <a:spcPct val="0"/>
        </a:spcBef>
        <a:buNone/>
        <a:defRPr sz="3451" kern="1200">
          <a:solidFill>
            <a:schemeClr val="tx1"/>
          </a:solidFill>
          <a:latin typeface="Century Schoolbook" panose="02040604050505020304" pitchFamily="18" charset="0"/>
          <a:ea typeface="+mj-ea"/>
          <a:cs typeface="+mj-cs"/>
        </a:defRPr>
      </a:lvl1pPr>
    </p:titleStyle>
    <p:bodyStyle>
      <a:lvl1pPr marL="347638" indent="-347638" algn="l" defTabSz="685750" rtl="0" eaLnBrk="1" latinLnBrk="0" hangingPunct="1">
        <a:spcBef>
          <a:spcPts val="1500"/>
        </a:spcBef>
        <a:buSzPct val="90000"/>
        <a:buFontTx/>
        <a:buBlip>
          <a:blip r:embed="rId23"/>
        </a:buBlip>
        <a:defRPr sz="1800" kern="12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685750" indent="-342874" algn="l" defTabSz="685750" rtl="0" eaLnBrk="1" latinLnBrk="0" hangingPunct="1">
        <a:spcBef>
          <a:spcPts val="451"/>
        </a:spcBef>
        <a:buSzPct val="90000"/>
        <a:buFontTx/>
        <a:buBlip>
          <a:blip r:embed="rId24"/>
        </a:buBlip>
        <a:defRPr sz="1651" kern="12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2pPr>
      <a:lvl3pPr marL="941715" indent="-255966" algn="l" defTabSz="685750" rtl="0" eaLnBrk="1" latinLnBrk="0" hangingPunct="1">
        <a:spcBef>
          <a:spcPts val="451"/>
        </a:spcBef>
        <a:buSzPct val="90000"/>
        <a:buFontTx/>
        <a:buBlip>
          <a:blip r:embed="rId25"/>
        </a:buBlip>
        <a:defRPr sz="1500" kern="12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3pPr>
      <a:lvl4pPr marL="1197679" indent="-255966" algn="l" defTabSz="685750" rtl="0" eaLnBrk="1" latinLnBrk="0" hangingPunct="1">
        <a:spcBef>
          <a:spcPts val="451"/>
        </a:spcBef>
        <a:buSzPct val="90000"/>
        <a:buFontTx/>
        <a:buBlip>
          <a:blip r:embed="rId25"/>
        </a:buBlip>
        <a:defRPr sz="1351" kern="12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4pPr>
      <a:lvl5pPr marL="1453646" indent="-255966" algn="l" defTabSz="685750" rtl="0" eaLnBrk="1" latinLnBrk="0" hangingPunct="1">
        <a:spcBef>
          <a:spcPts val="451"/>
        </a:spcBef>
        <a:buSzPct val="90000"/>
        <a:buFontTx/>
        <a:buBlip>
          <a:blip r:embed="rId25"/>
        </a:buBlip>
        <a:defRPr sz="1351" kern="12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5pPr>
      <a:lvl6pPr marL="1717944" indent="-258348" algn="l" defTabSz="68575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351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969147" indent="-258348" algn="l" defTabSz="685750" rtl="0" eaLnBrk="1" latinLnBrk="0" hangingPunct="1">
        <a:spcBef>
          <a:spcPct val="20000"/>
        </a:spcBef>
        <a:buSzPct val="90000"/>
        <a:buFontTx/>
        <a:buBlip>
          <a:blip r:embed="rId25"/>
        </a:buBlip>
        <a:defRPr lang="en-US" sz="1351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227492" indent="-258348" algn="l" defTabSz="68575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351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2484649" indent="-258348" algn="l" defTabSz="68575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351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7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5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2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7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41B0DB5-0514-1249-9020-B62EB69B1A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85" t="51585"/>
          <a:stretch/>
        </p:blipFill>
        <p:spPr>
          <a:xfrm>
            <a:off x="7057860" y="1694875"/>
            <a:ext cx="926960" cy="24902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98DDE1-7E44-1443-88B0-2C20649D69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13" r="13570"/>
          <a:stretch/>
        </p:blipFill>
        <p:spPr>
          <a:xfrm>
            <a:off x="1553987" y="810386"/>
            <a:ext cx="2555542" cy="43331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0C1078-85BC-164E-BFD4-EAB22BE5E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789"/>
            <a:ext cx="9144000" cy="651272"/>
          </a:xfrm>
        </p:spPr>
        <p:txBody>
          <a:bodyPr/>
          <a:lstStyle/>
          <a:p>
            <a:r>
              <a:rPr lang="en-US" dirty="0"/>
              <a:t>Evolution of Earlier Flowering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0E80FB-AB23-484E-B75C-BF97D9A9B339}"/>
              </a:ext>
            </a:extLst>
          </p:cNvPr>
          <p:cNvSpPr txBox="1"/>
          <p:nvPr/>
        </p:nvSpPr>
        <p:spPr>
          <a:xfrm>
            <a:off x="1958257" y="867659"/>
            <a:ext cx="1858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Wet Treatment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AC62C3-73E9-4844-AD90-67579924B612}"/>
              </a:ext>
            </a:extLst>
          </p:cNvPr>
          <p:cNvSpPr txBox="1"/>
          <p:nvPr/>
        </p:nvSpPr>
        <p:spPr>
          <a:xfrm>
            <a:off x="7423604" y="744549"/>
            <a:ext cx="1682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Site*Year</a:t>
            </a:r>
            <a:r>
              <a:rPr lang="en-US" sz="1400" b="1" baseline="30000" dirty="0"/>
              <a:t>2</a:t>
            </a:r>
            <a:r>
              <a:rPr lang="en-US" sz="1400" b="1" dirty="0"/>
              <a:t>*Drought </a:t>
            </a:r>
          </a:p>
          <a:p>
            <a:pPr algn="ctr"/>
            <a:r>
              <a:rPr lang="en-US" sz="1400" b="1" dirty="0"/>
              <a:t>P = 0.006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3626F-211E-6A4D-AD24-97364DB39380}"/>
              </a:ext>
            </a:extLst>
          </p:cNvPr>
          <p:cNvSpPr txBox="1"/>
          <p:nvPr/>
        </p:nvSpPr>
        <p:spPr>
          <a:xfrm>
            <a:off x="7130480" y="1338845"/>
            <a:ext cx="82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3FF"/>
                </a:solidFill>
              </a:rPr>
              <a:t>North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BB0A34-EE76-6B4B-9E64-169435B135B6}"/>
              </a:ext>
            </a:extLst>
          </p:cNvPr>
          <p:cNvSpPr txBox="1"/>
          <p:nvPr/>
        </p:nvSpPr>
        <p:spPr>
          <a:xfrm>
            <a:off x="7175227" y="4096060"/>
            <a:ext cx="82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South</a:t>
            </a: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055D3230-E092-8E4B-91AB-0FAD4590B749}"/>
              </a:ext>
            </a:extLst>
          </p:cNvPr>
          <p:cNvSpPr/>
          <p:nvPr/>
        </p:nvSpPr>
        <p:spPr>
          <a:xfrm>
            <a:off x="8088898" y="1736057"/>
            <a:ext cx="689059" cy="2360003"/>
          </a:xfrm>
          <a:prstGeom prst="downArrow">
            <a:avLst/>
          </a:prstGeom>
          <a:gradFill>
            <a:gsLst>
              <a:gs pos="0">
                <a:srgbClr val="0070C0"/>
              </a:gs>
              <a:gs pos="75000">
                <a:schemeClr val="accent2">
                  <a:lumMod val="25000"/>
                  <a:lumOff val="75000"/>
                </a:schemeClr>
              </a:gs>
              <a:gs pos="37000">
                <a:schemeClr val="bg1"/>
              </a:gs>
              <a:gs pos="21000">
                <a:srgbClr val="00B0F0"/>
              </a:gs>
              <a:gs pos="87000">
                <a:srgbClr val="FF0000"/>
              </a:gs>
              <a:gs pos="57000">
                <a:schemeClr val="accent2">
                  <a:lumMod val="10000"/>
                  <a:lumOff val="90000"/>
                </a:schemeClr>
              </a:gs>
            </a:gsLst>
            <a:lin ang="54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Avenir Book"/>
                <a:cs typeface="Avenir Book"/>
              </a:rPr>
              <a:t>Wet          Dry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304C12-03BC-974F-8488-4BA2316C987D}"/>
              </a:ext>
            </a:extLst>
          </p:cNvPr>
          <p:cNvSpPr txBox="1"/>
          <p:nvPr/>
        </p:nvSpPr>
        <p:spPr>
          <a:xfrm>
            <a:off x="7955715" y="1332636"/>
            <a:ext cx="1074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Historical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3DFBF3A-E956-E248-8922-65A16C0B7F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91045" b="6840"/>
          <a:stretch/>
        </p:blipFill>
        <p:spPr>
          <a:xfrm>
            <a:off x="1055102" y="810386"/>
            <a:ext cx="581980" cy="403674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02BC214-88E6-764D-B514-EAFA3B119D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8" r="55714"/>
          <a:stretch/>
        </p:blipFill>
        <p:spPr>
          <a:xfrm>
            <a:off x="4137728" y="810693"/>
            <a:ext cx="2438603" cy="4333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C5AF5B-C621-D34A-B2F7-4B7773933923}"/>
              </a:ext>
            </a:extLst>
          </p:cNvPr>
          <p:cNvSpPr txBox="1"/>
          <p:nvPr/>
        </p:nvSpPr>
        <p:spPr>
          <a:xfrm>
            <a:off x="4344519" y="853484"/>
            <a:ext cx="2250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Dry Treatment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35967F-51F5-AA42-A3BA-353ECAFD8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445" y="842428"/>
            <a:ext cx="225564" cy="39123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288534-36DE-2149-8E83-1D9BED04BC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183" y="908119"/>
            <a:ext cx="4852032" cy="391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3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41B0DB5-0514-1249-9020-B62EB69B1A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85" t="51585"/>
          <a:stretch/>
        </p:blipFill>
        <p:spPr>
          <a:xfrm>
            <a:off x="7057860" y="1694875"/>
            <a:ext cx="926960" cy="24902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98DDE1-7E44-1443-88B0-2C20649D69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13" r="13570"/>
          <a:stretch/>
        </p:blipFill>
        <p:spPr>
          <a:xfrm>
            <a:off x="1553987" y="810386"/>
            <a:ext cx="2555542" cy="43331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0C1078-85BC-164E-BFD4-EAB22BE5E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789"/>
            <a:ext cx="9144000" cy="651272"/>
          </a:xfrm>
        </p:spPr>
        <p:txBody>
          <a:bodyPr/>
          <a:lstStyle/>
          <a:p>
            <a:r>
              <a:rPr lang="en-US" dirty="0"/>
              <a:t>Evolution of Earlier Flowering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0E80FB-AB23-484E-B75C-BF97D9A9B339}"/>
              </a:ext>
            </a:extLst>
          </p:cNvPr>
          <p:cNvSpPr txBox="1"/>
          <p:nvPr/>
        </p:nvSpPr>
        <p:spPr>
          <a:xfrm>
            <a:off x="1958257" y="867659"/>
            <a:ext cx="1858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Wet Treatment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AC62C3-73E9-4844-AD90-67579924B612}"/>
              </a:ext>
            </a:extLst>
          </p:cNvPr>
          <p:cNvSpPr txBox="1"/>
          <p:nvPr/>
        </p:nvSpPr>
        <p:spPr>
          <a:xfrm>
            <a:off x="7423604" y="744549"/>
            <a:ext cx="1682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Site*Year</a:t>
            </a:r>
            <a:r>
              <a:rPr lang="en-US" sz="1400" b="1" baseline="30000" dirty="0"/>
              <a:t>2</a:t>
            </a:r>
            <a:r>
              <a:rPr lang="en-US" sz="1400" b="1" dirty="0"/>
              <a:t>*Drought </a:t>
            </a:r>
          </a:p>
          <a:p>
            <a:pPr algn="ctr"/>
            <a:r>
              <a:rPr lang="en-US" sz="1400" b="1" dirty="0"/>
              <a:t>P = 0.006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3626F-211E-6A4D-AD24-97364DB39380}"/>
              </a:ext>
            </a:extLst>
          </p:cNvPr>
          <p:cNvSpPr txBox="1"/>
          <p:nvPr/>
        </p:nvSpPr>
        <p:spPr>
          <a:xfrm>
            <a:off x="7130480" y="1338845"/>
            <a:ext cx="82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3FF"/>
                </a:solidFill>
              </a:rPr>
              <a:t>North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BB0A34-EE76-6B4B-9E64-169435B135B6}"/>
              </a:ext>
            </a:extLst>
          </p:cNvPr>
          <p:cNvSpPr txBox="1"/>
          <p:nvPr/>
        </p:nvSpPr>
        <p:spPr>
          <a:xfrm>
            <a:off x="7175227" y="4096060"/>
            <a:ext cx="82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South</a:t>
            </a: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055D3230-E092-8E4B-91AB-0FAD4590B749}"/>
              </a:ext>
            </a:extLst>
          </p:cNvPr>
          <p:cNvSpPr/>
          <p:nvPr/>
        </p:nvSpPr>
        <p:spPr>
          <a:xfrm>
            <a:off x="8088898" y="1736057"/>
            <a:ext cx="689059" cy="2360003"/>
          </a:xfrm>
          <a:prstGeom prst="downArrow">
            <a:avLst/>
          </a:prstGeom>
          <a:gradFill>
            <a:gsLst>
              <a:gs pos="0">
                <a:srgbClr val="0070C0"/>
              </a:gs>
              <a:gs pos="75000">
                <a:schemeClr val="accent2">
                  <a:lumMod val="25000"/>
                  <a:lumOff val="75000"/>
                </a:schemeClr>
              </a:gs>
              <a:gs pos="37000">
                <a:schemeClr val="bg1"/>
              </a:gs>
              <a:gs pos="21000">
                <a:srgbClr val="00B0F0"/>
              </a:gs>
              <a:gs pos="87000">
                <a:srgbClr val="FF0000"/>
              </a:gs>
              <a:gs pos="57000">
                <a:schemeClr val="accent2">
                  <a:lumMod val="10000"/>
                  <a:lumOff val="90000"/>
                </a:schemeClr>
              </a:gs>
            </a:gsLst>
            <a:lin ang="54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Avenir Book"/>
                <a:cs typeface="Avenir Book"/>
              </a:rPr>
              <a:t>Wet          Dry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304C12-03BC-974F-8488-4BA2316C987D}"/>
              </a:ext>
            </a:extLst>
          </p:cNvPr>
          <p:cNvSpPr txBox="1"/>
          <p:nvPr/>
        </p:nvSpPr>
        <p:spPr>
          <a:xfrm>
            <a:off x="7955715" y="1332636"/>
            <a:ext cx="1074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Historical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3DFBF3A-E956-E248-8922-65A16C0B7F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91045" b="6840"/>
          <a:stretch/>
        </p:blipFill>
        <p:spPr>
          <a:xfrm>
            <a:off x="1055102" y="810386"/>
            <a:ext cx="581980" cy="403674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02BC214-88E6-764D-B514-EAFA3B119D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8" r="55714"/>
          <a:stretch/>
        </p:blipFill>
        <p:spPr>
          <a:xfrm>
            <a:off x="4137728" y="810693"/>
            <a:ext cx="2438603" cy="4333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C5AF5B-C621-D34A-B2F7-4B7773933923}"/>
              </a:ext>
            </a:extLst>
          </p:cNvPr>
          <p:cNvSpPr txBox="1"/>
          <p:nvPr/>
        </p:nvSpPr>
        <p:spPr>
          <a:xfrm>
            <a:off x="4344519" y="853484"/>
            <a:ext cx="2250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Dry Treatment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35967F-51F5-AA42-A3BA-353ECAFD8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445" y="842428"/>
            <a:ext cx="225564" cy="39123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288534-36DE-2149-8E83-1D9BED04BC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183" y="908119"/>
            <a:ext cx="4852032" cy="3912338"/>
          </a:xfrm>
          <a:prstGeom prst="rect">
            <a:avLst/>
          </a:prstGeom>
        </p:spPr>
      </p:pic>
      <p:sp>
        <p:nvSpPr>
          <p:cNvPr id="25" name="Freeform 24">
            <a:extLst>
              <a:ext uri="{FF2B5EF4-FFF2-40B4-BE49-F238E27FC236}">
                <a16:creationId xmlns:a16="http://schemas.microsoft.com/office/drawing/2014/main" id="{023AB8D9-F281-2442-B6D0-BFE2F3AB0AC6}"/>
              </a:ext>
            </a:extLst>
          </p:cNvPr>
          <p:cNvSpPr/>
          <p:nvPr/>
        </p:nvSpPr>
        <p:spPr>
          <a:xfrm>
            <a:off x="1746567" y="2360571"/>
            <a:ext cx="1961685" cy="183019"/>
          </a:xfrm>
          <a:custGeom>
            <a:avLst/>
            <a:gdLst>
              <a:gd name="connsiteX0" fmla="*/ 0 w 3515360"/>
              <a:gd name="connsiteY0" fmla="*/ 0 h 183019"/>
              <a:gd name="connsiteX1" fmla="*/ 1270000 w 3515360"/>
              <a:gd name="connsiteY1" fmla="*/ 111760 h 183019"/>
              <a:gd name="connsiteX2" fmla="*/ 2214880 w 3515360"/>
              <a:gd name="connsiteY2" fmla="*/ 182880 h 183019"/>
              <a:gd name="connsiteX3" fmla="*/ 3515360 w 3515360"/>
              <a:gd name="connsiteY3" fmla="*/ 132080 h 183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5360" h="183019">
                <a:moveTo>
                  <a:pt x="0" y="0"/>
                </a:moveTo>
                <a:lnTo>
                  <a:pt x="1270000" y="111760"/>
                </a:lnTo>
                <a:cubicBezTo>
                  <a:pt x="1639147" y="142240"/>
                  <a:pt x="1840653" y="179493"/>
                  <a:pt x="2214880" y="182880"/>
                </a:cubicBezTo>
                <a:cubicBezTo>
                  <a:pt x="2589107" y="186267"/>
                  <a:pt x="3286760" y="127000"/>
                  <a:pt x="3515360" y="132080"/>
                </a:cubicBezTo>
              </a:path>
            </a:pathLst>
          </a:custGeom>
          <a:noFill/>
          <a:ln w="22225">
            <a:solidFill>
              <a:srgbClr val="0033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8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41B0DB5-0514-1249-9020-B62EB69B1A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85" t="51585"/>
          <a:stretch/>
        </p:blipFill>
        <p:spPr>
          <a:xfrm>
            <a:off x="7057860" y="1694875"/>
            <a:ext cx="926960" cy="24902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98DDE1-7E44-1443-88B0-2C20649D69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13" r="13570"/>
          <a:stretch/>
        </p:blipFill>
        <p:spPr>
          <a:xfrm>
            <a:off x="1553987" y="810386"/>
            <a:ext cx="2555542" cy="43331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0C1078-85BC-164E-BFD4-EAB22BE5E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789"/>
            <a:ext cx="9144000" cy="651272"/>
          </a:xfrm>
        </p:spPr>
        <p:txBody>
          <a:bodyPr/>
          <a:lstStyle/>
          <a:p>
            <a:r>
              <a:rPr lang="en-US" dirty="0"/>
              <a:t>Evolution of Earlier Flowering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0E80FB-AB23-484E-B75C-BF97D9A9B339}"/>
              </a:ext>
            </a:extLst>
          </p:cNvPr>
          <p:cNvSpPr txBox="1"/>
          <p:nvPr/>
        </p:nvSpPr>
        <p:spPr>
          <a:xfrm>
            <a:off x="1958257" y="867659"/>
            <a:ext cx="1858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Wet Treatment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AC62C3-73E9-4844-AD90-67579924B612}"/>
              </a:ext>
            </a:extLst>
          </p:cNvPr>
          <p:cNvSpPr txBox="1"/>
          <p:nvPr/>
        </p:nvSpPr>
        <p:spPr>
          <a:xfrm>
            <a:off x="7423604" y="744549"/>
            <a:ext cx="1682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Site*Year</a:t>
            </a:r>
            <a:r>
              <a:rPr lang="en-US" sz="1400" b="1" baseline="30000" dirty="0"/>
              <a:t>2</a:t>
            </a:r>
            <a:r>
              <a:rPr lang="en-US" sz="1400" b="1" dirty="0"/>
              <a:t>*Drought </a:t>
            </a:r>
          </a:p>
          <a:p>
            <a:pPr algn="ctr"/>
            <a:r>
              <a:rPr lang="en-US" sz="1400" b="1" dirty="0"/>
              <a:t>P = 0.006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3626F-211E-6A4D-AD24-97364DB39380}"/>
              </a:ext>
            </a:extLst>
          </p:cNvPr>
          <p:cNvSpPr txBox="1"/>
          <p:nvPr/>
        </p:nvSpPr>
        <p:spPr>
          <a:xfrm>
            <a:off x="7130480" y="1338845"/>
            <a:ext cx="82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3FF"/>
                </a:solidFill>
              </a:rPr>
              <a:t>North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BB0A34-EE76-6B4B-9E64-169435B135B6}"/>
              </a:ext>
            </a:extLst>
          </p:cNvPr>
          <p:cNvSpPr txBox="1"/>
          <p:nvPr/>
        </p:nvSpPr>
        <p:spPr>
          <a:xfrm>
            <a:off x="7175227" y="4096060"/>
            <a:ext cx="82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South</a:t>
            </a: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055D3230-E092-8E4B-91AB-0FAD4590B749}"/>
              </a:ext>
            </a:extLst>
          </p:cNvPr>
          <p:cNvSpPr/>
          <p:nvPr/>
        </p:nvSpPr>
        <p:spPr>
          <a:xfrm>
            <a:off x="8088898" y="1736057"/>
            <a:ext cx="689059" cy="2360003"/>
          </a:xfrm>
          <a:prstGeom prst="downArrow">
            <a:avLst/>
          </a:prstGeom>
          <a:gradFill>
            <a:gsLst>
              <a:gs pos="0">
                <a:srgbClr val="0070C0"/>
              </a:gs>
              <a:gs pos="75000">
                <a:schemeClr val="accent2">
                  <a:lumMod val="25000"/>
                  <a:lumOff val="75000"/>
                </a:schemeClr>
              </a:gs>
              <a:gs pos="37000">
                <a:schemeClr val="bg1"/>
              </a:gs>
              <a:gs pos="21000">
                <a:srgbClr val="00B0F0"/>
              </a:gs>
              <a:gs pos="87000">
                <a:srgbClr val="FF0000"/>
              </a:gs>
              <a:gs pos="57000">
                <a:schemeClr val="accent2">
                  <a:lumMod val="10000"/>
                  <a:lumOff val="90000"/>
                </a:schemeClr>
              </a:gs>
            </a:gsLst>
            <a:lin ang="54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Avenir Book"/>
                <a:cs typeface="Avenir Book"/>
              </a:rPr>
              <a:t>Wet          Dry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304C12-03BC-974F-8488-4BA2316C987D}"/>
              </a:ext>
            </a:extLst>
          </p:cNvPr>
          <p:cNvSpPr txBox="1"/>
          <p:nvPr/>
        </p:nvSpPr>
        <p:spPr>
          <a:xfrm>
            <a:off x="7955715" y="1332636"/>
            <a:ext cx="1074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Historical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3DFBF3A-E956-E248-8922-65A16C0B7F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91045" b="6840"/>
          <a:stretch/>
        </p:blipFill>
        <p:spPr>
          <a:xfrm>
            <a:off x="1055102" y="810386"/>
            <a:ext cx="581980" cy="403674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02BC214-88E6-764D-B514-EAFA3B119D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8" r="55714"/>
          <a:stretch/>
        </p:blipFill>
        <p:spPr>
          <a:xfrm>
            <a:off x="4137728" y="810693"/>
            <a:ext cx="2438603" cy="4333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C5AF5B-C621-D34A-B2F7-4B7773933923}"/>
              </a:ext>
            </a:extLst>
          </p:cNvPr>
          <p:cNvSpPr txBox="1"/>
          <p:nvPr/>
        </p:nvSpPr>
        <p:spPr>
          <a:xfrm>
            <a:off x="4344519" y="853484"/>
            <a:ext cx="2250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Dry Treatment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35967F-51F5-AA42-A3BA-353ECAFD8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445" y="842428"/>
            <a:ext cx="225564" cy="39123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288534-36DE-2149-8E83-1D9BED04BC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183" y="908119"/>
            <a:ext cx="4852032" cy="3912338"/>
          </a:xfrm>
          <a:prstGeom prst="rect">
            <a:avLst/>
          </a:prstGeom>
        </p:spPr>
      </p:pic>
      <p:sp>
        <p:nvSpPr>
          <p:cNvPr id="22" name="Freeform 21">
            <a:extLst>
              <a:ext uri="{FF2B5EF4-FFF2-40B4-BE49-F238E27FC236}">
                <a16:creationId xmlns:a16="http://schemas.microsoft.com/office/drawing/2014/main" id="{55B0C2B9-9CED-7046-B7FC-32F350A67283}"/>
              </a:ext>
            </a:extLst>
          </p:cNvPr>
          <p:cNvSpPr/>
          <p:nvPr/>
        </p:nvSpPr>
        <p:spPr>
          <a:xfrm>
            <a:off x="1810763" y="2252471"/>
            <a:ext cx="1890040" cy="868979"/>
          </a:xfrm>
          <a:custGeom>
            <a:avLst/>
            <a:gdLst>
              <a:gd name="connsiteX0" fmla="*/ 155575 w 3386971"/>
              <a:gd name="connsiteY0" fmla="*/ 49690 h 868979"/>
              <a:gd name="connsiteX1" fmla="*/ 194320 w 3386971"/>
              <a:gd name="connsiteY1" fmla="*/ 88436 h 868979"/>
              <a:gd name="connsiteX2" fmla="*/ 2077365 w 3386971"/>
              <a:gd name="connsiteY2" fmla="*/ 863351 h 868979"/>
              <a:gd name="connsiteX3" fmla="*/ 3386971 w 3386971"/>
              <a:gd name="connsiteY3" fmla="*/ 437148 h 868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6971" h="868979">
                <a:moveTo>
                  <a:pt x="155575" y="49690"/>
                </a:moveTo>
                <a:cubicBezTo>
                  <a:pt x="14798" y="1258"/>
                  <a:pt x="-125978" y="-47174"/>
                  <a:pt x="194320" y="88436"/>
                </a:cubicBezTo>
                <a:cubicBezTo>
                  <a:pt x="514618" y="224046"/>
                  <a:pt x="1545256" y="805232"/>
                  <a:pt x="2077365" y="863351"/>
                </a:cubicBezTo>
                <a:cubicBezTo>
                  <a:pt x="2609474" y="921470"/>
                  <a:pt x="3151914" y="512056"/>
                  <a:pt x="3386971" y="437148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23AB8D9-F281-2442-B6D0-BFE2F3AB0AC6}"/>
              </a:ext>
            </a:extLst>
          </p:cNvPr>
          <p:cNvSpPr/>
          <p:nvPr/>
        </p:nvSpPr>
        <p:spPr>
          <a:xfrm>
            <a:off x="1746567" y="2360571"/>
            <a:ext cx="1961685" cy="183019"/>
          </a:xfrm>
          <a:custGeom>
            <a:avLst/>
            <a:gdLst>
              <a:gd name="connsiteX0" fmla="*/ 0 w 3515360"/>
              <a:gd name="connsiteY0" fmla="*/ 0 h 183019"/>
              <a:gd name="connsiteX1" fmla="*/ 1270000 w 3515360"/>
              <a:gd name="connsiteY1" fmla="*/ 111760 h 183019"/>
              <a:gd name="connsiteX2" fmla="*/ 2214880 w 3515360"/>
              <a:gd name="connsiteY2" fmla="*/ 182880 h 183019"/>
              <a:gd name="connsiteX3" fmla="*/ 3515360 w 3515360"/>
              <a:gd name="connsiteY3" fmla="*/ 132080 h 183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5360" h="183019">
                <a:moveTo>
                  <a:pt x="0" y="0"/>
                </a:moveTo>
                <a:lnTo>
                  <a:pt x="1270000" y="111760"/>
                </a:lnTo>
                <a:cubicBezTo>
                  <a:pt x="1639147" y="142240"/>
                  <a:pt x="1840653" y="179493"/>
                  <a:pt x="2214880" y="182880"/>
                </a:cubicBezTo>
                <a:cubicBezTo>
                  <a:pt x="2589107" y="186267"/>
                  <a:pt x="3286760" y="127000"/>
                  <a:pt x="3515360" y="132080"/>
                </a:cubicBezTo>
              </a:path>
            </a:pathLst>
          </a:custGeom>
          <a:noFill/>
          <a:ln w="22225">
            <a:solidFill>
              <a:srgbClr val="0033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64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41B0DB5-0514-1249-9020-B62EB69B1A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85" t="51585"/>
          <a:stretch/>
        </p:blipFill>
        <p:spPr>
          <a:xfrm>
            <a:off x="7057860" y="1694875"/>
            <a:ext cx="926960" cy="24902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98DDE1-7E44-1443-88B0-2C20649D69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13" r="13570"/>
          <a:stretch/>
        </p:blipFill>
        <p:spPr>
          <a:xfrm>
            <a:off x="1553987" y="810386"/>
            <a:ext cx="2555542" cy="43331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0C1078-85BC-164E-BFD4-EAB22BE5E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789"/>
            <a:ext cx="9144000" cy="651272"/>
          </a:xfrm>
        </p:spPr>
        <p:txBody>
          <a:bodyPr/>
          <a:lstStyle/>
          <a:p>
            <a:r>
              <a:rPr lang="en-US" dirty="0"/>
              <a:t>Evolution of Earlier Flowering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0E80FB-AB23-484E-B75C-BF97D9A9B339}"/>
              </a:ext>
            </a:extLst>
          </p:cNvPr>
          <p:cNvSpPr txBox="1"/>
          <p:nvPr/>
        </p:nvSpPr>
        <p:spPr>
          <a:xfrm>
            <a:off x="1958257" y="867659"/>
            <a:ext cx="1858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Wet Treatment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AC62C3-73E9-4844-AD90-67579924B612}"/>
              </a:ext>
            </a:extLst>
          </p:cNvPr>
          <p:cNvSpPr txBox="1"/>
          <p:nvPr/>
        </p:nvSpPr>
        <p:spPr>
          <a:xfrm>
            <a:off x="7423604" y="744549"/>
            <a:ext cx="1682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Site*Year</a:t>
            </a:r>
            <a:r>
              <a:rPr lang="en-US" sz="1400" b="1" baseline="30000" dirty="0"/>
              <a:t>2</a:t>
            </a:r>
            <a:r>
              <a:rPr lang="en-US" sz="1400" b="1" dirty="0"/>
              <a:t>*Drought </a:t>
            </a:r>
          </a:p>
          <a:p>
            <a:pPr algn="ctr"/>
            <a:r>
              <a:rPr lang="en-US" sz="1400" b="1" dirty="0"/>
              <a:t>P = 0.006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3626F-211E-6A4D-AD24-97364DB39380}"/>
              </a:ext>
            </a:extLst>
          </p:cNvPr>
          <p:cNvSpPr txBox="1"/>
          <p:nvPr/>
        </p:nvSpPr>
        <p:spPr>
          <a:xfrm>
            <a:off x="7130480" y="1338845"/>
            <a:ext cx="82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3FF"/>
                </a:solidFill>
              </a:rPr>
              <a:t>North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BB0A34-EE76-6B4B-9E64-169435B135B6}"/>
              </a:ext>
            </a:extLst>
          </p:cNvPr>
          <p:cNvSpPr txBox="1"/>
          <p:nvPr/>
        </p:nvSpPr>
        <p:spPr>
          <a:xfrm>
            <a:off x="7175227" y="4096060"/>
            <a:ext cx="82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South</a:t>
            </a: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055D3230-E092-8E4B-91AB-0FAD4590B749}"/>
              </a:ext>
            </a:extLst>
          </p:cNvPr>
          <p:cNvSpPr/>
          <p:nvPr/>
        </p:nvSpPr>
        <p:spPr>
          <a:xfrm>
            <a:off x="8088898" y="1736057"/>
            <a:ext cx="689059" cy="2360003"/>
          </a:xfrm>
          <a:prstGeom prst="downArrow">
            <a:avLst/>
          </a:prstGeom>
          <a:gradFill>
            <a:gsLst>
              <a:gs pos="0">
                <a:srgbClr val="0070C0"/>
              </a:gs>
              <a:gs pos="75000">
                <a:schemeClr val="accent2">
                  <a:lumMod val="25000"/>
                  <a:lumOff val="75000"/>
                </a:schemeClr>
              </a:gs>
              <a:gs pos="37000">
                <a:schemeClr val="bg1"/>
              </a:gs>
              <a:gs pos="21000">
                <a:srgbClr val="00B0F0"/>
              </a:gs>
              <a:gs pos="87000">
                <a:srgbClr val="FF0000"/>
              </a:gs>
              <a:gs pos="57000">
                <a:schemeClr val="accent2">
                  <a:lumMod val="10000"/>
                  <a:lumOff val="90000"/>
                </a:schemeClr>
              </a:gs>
            </a:gsLst>
            <a:lin ang="54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Avenir Book"/>
                <a:cs typeface="Avenir Book"/>
              </a:rPr>
              <a:t>Wet          Dry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304C12-03BC-974F-8488-4BA2316C987D}"/>
              </a:ext>
            </a:extLst>
          </p:cNvPr>
          <p:cNvSpPr txBox="1"/>
          <p:nvPr/>
        </p:nvSpPr>
        <p:spPr>
          <a:xfrm>
            <a:off x="7955715" y="1332636"/>
            <a:ext cx="1074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Historical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3DFBF3A-E956-E248-8922-65A16C0B7F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91045" b="6840"/>
          <a:stretch/>
        </p:blipFill>
        <p:spPr>
          <a:xfrm>
            <a:off x="1055102" y="810386"/>
            <a:ext cx="581980" cy="403674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02BC214-88E6-764D-B514-EAFA3B119D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8" r="55714"/>
          <a:stretch/>
        </p:blipFill>
        <p:spPr>
          <a:xfrm>
            <a:off x="4137728" y="810693"/>
            <a:ext cx="2438603" cy="4333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C5AF5B-C621-D34A-B2F7-4B7773933923}"/>
              </a:ext>
            </a:extLst>
          </p:cNvPr>
          <p:cNvSpPr txBox="1"/>
          <p:nvPr/>
        </p:nvSpPr>
        <p:spPr>
          <a:xfrm>
            <a:off x="4344519" y="853484"/>
            <a:ext cx="2250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Dry Treatment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35967F-51F5-AA42-A3BA-353ECAFD8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445" y="842428"/>
            <a:ext cx="225564" cy="39123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2D4BCF-FC6D-A44C-B4B3-11D03B8947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29" y="908119"/>
            <a:ext cx="2463685" cy="391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8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41B0DB5-0514-1249-9020-B62EB69B1A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85" t="51585"/>
          <a:stretch/>
        </p:blipFill>
        <p:spPr>
          <a:xfrm>
            <a:off x="7057860" y="1694875"/>
            <a:ext cx="926960" cy="24902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98DDE1-7E44-1443-88B0-2C20649D69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13" r="13570"/>
          <a:stretch/>
        </p:blipFill>
        <p:spPr>
          <a:xfrm>
            <a:off x="1553987" y="810386"/>
            <a:ext cx="2555542" cy="43331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0C1078-85BC-164E-BFD4-EAB22BE5E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789"/>
            <a:ext cx="9144000" cy="651272"/>
          </a:xfrm>
        </p:spPr>
        <p:txBody>
          <a:bodyPr/>
          <a:lstStyle/>
          <a:p>
            <a:r>
              <a:rPr lang="en-US" dirty="0"/>
              <a:t>Evolution of Earlier Flowering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0E80FB-AB23-484E-B75C-BF97D9A9B339}"/>
              </a:ext>
            </a:extLst>
          </p:cNvPr>
          <p:cNvSpPr txBox="1"/>
          <p:nvPr/>
        </p:nvSpPr>
        <p:spPr>
          <a:xfrm>
            <a:off x="1958257" y="867659"/>
            <a:ext cx="1858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Wet Treatment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AC62C3-73E9-4844-AD90-67579924B612}"/>
              </a:ext>
            </a:extLst>
          </p:cNvPr>
          <p:cNvSpPr txBox="1"/>
          <p:nvPr/>
        </p:nvSpPr>
        <p:spPr>
          <a:xfrm>
            <a:off x="7423604" y="744549"/>
            <a:ext cx="1682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Site*Year</a:t>
            </a:r>
            <a:r>
              <a:rPr lang="en-US" sz="1400" b="1" baseline="30000" dirty="0"/>
              <a:t>2</a:t>
            </a:r>
            <a:r>
              <a:rPr lang="en-US" sz="1400" b="1" dirty="0"/>
              <a:t>*Drought </a:t>
            </a:r>
          </a:p>
          <a:p>
            <a:pPr algn="ctr"/>
            <a:r>
              <a:rPr lang="en-US" sz="1400" b="1" dirty="0"/>
              <a:t>P = 0.006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3626F-211E-6A4D-AD24-97364DB39380}"/>
              </a:ext>
            </a:extLst>
          </p:cNvPr>
          <p:cNvSpPr txBox="1"/>
          <p:nvPr/>
        </p:nvSpPr>
        <p:spPr>
          <a:xfrm>
            <a:off x="7130480" y="1338845"/>
            <a:ext cx="82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3FF"/>
                </a:solidFill>
              </a:rPr>
              <a:t>North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BB0A34-EE76-6B4B-9E64-169435B135B6}"/>
              </a:ext>
            </a:extLst>
          </p:cNvPr>
          <p:cNvSpPr txBox="1"/>
          <p:nvPr/>
        </p:nvSpPr>
        <p:spPr>
          <a:xfrm>
            <a:off x="7175227" y="4096060"/>
            <a:ext cx="82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South</a:t>
            </a: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055D3230-E092-8E4B-91AB-0FAD4590B749}"/>
              </a:ext>
            </a:extLst>
          </p:cNvPr>
          <p:cNvSpPr/>
          <p:nvPr/>
        </p:nvSpPr>
        <p:spPr>
          <a:xfrm>
            <a:off x="8088898" y="1736057"/>
            <a:ext cx="689059" cy="2360003"/>
          </a:xfrm>
          <a:prstGeom prst="downArrow">
            <a:avLst/>
          </a:prstGeom>
          <a:gradFill>
            <a:gsLst>
              <a:gs pos="0">
                <a:srgbClr val="0070C0"/>
              </a:gs>
              <a:gs pos="75000">
                <a:schemeClr val="accent2">
                  <a:lumMod val="25000"/>
                  <a:lumOff val="75000"/>
                </a:schemeClr>
              </a:gs>
              <a:gs pos="37000">
                <a:schemeClr val="bg1"/>
              </a:gs>
              <a:gs pos="21000">
                <a:srgbClr val="00B0F0"/>
              </a:gs>
              <a:gs pos="87000">
                <a:srgbClr val="FF0000"/>
              </a:gs>
              <a:gs pos="57000">
                <a:schemeClr val="accent2">
                  <a:lumMod val="10000"/>
                  <a:lumOff val="90000"/>
                </a:schemeClr>
              </a:gs>
            </a:gsLst>
            <a:lin ang="54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Avenir Book"/>
                <a:cs typeface="Avenir Book"/>
              </a:rPr>
              <a:t>Wet          Dry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304C12-03BC-974F-8488-4BA2316C987D}"/>
              </a:ext>
            </a:extLst>
          </p:cNvPr>
          <p:cNvSpPr txBox="1"/>
          <p:nvPr/>
        </p:nvSpPr>
        <p:spPr>
          <a:xfrm>
            <a:off x="7955715" y="1332636"/>
            <a:ext cx="1074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Historical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3DFBF3A-E956-E248-8922-65A16C0B7F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91045" b="6840"/>
          <a:stretch/>
        </p:blipFill>
        <p:spPr>
          <a:xfrm>
            <a:off x="1055102" y="810386"/>
            <a:ext cx="581980" cy="403674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02BC214-88E6-764D-B514-EAFA3B119D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8" r="55714"/>
          <a:stretch/>
        </p:blipFill>
        <p:spPr>
          <a:xfrm>
            <a:off x="4137728" y="810693"/>
            <a:ext cx="2438603" cy="4333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C5AF5B-C621-D34A-B2F7-4B7773933923}"/>
              </a:ext>
            </a:extLst>
          </p:cNvPr>
          <p:cNvSpPr txBox="1"/>
          <p:nvPr/>
        </p:nvSpPr>
        <p:spPr>
          <a:xfrm>
            <a:off x="4344519" y="853484"/>
            <a:ext cx="2250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Dry Treatment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35967F-51F5-AA42-A3BA-353ECAFD8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445" y="842428"/>
            <a:ext cx="225564" cy="391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82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21226</TotalTime>
  <Words>110</Words>
  <Application>Microsoft Macintosh PowerPoint</Application>
  <PresentationFormat>On-screen Show (16:9)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Avenir Book</vt:lpstr>
      <vt:lpstr>Calibri</vt:lpstr>
      <vt:lpstr>Century Schoolbook</vt:lpstr>
      <vt:lpstr>Goudy Old Style</vt:lpstr>
      <vt:lpstr>Impact</vt:lpstr>
      <vt:lpstr>Rockwell</vt:lpstr>
      <vt:lpstr>Inkwell</vt:lpstr>
      <vt:lpstr>Evolution of Earlier Flowering Time</vt:lpstr>
      <vt:lpstr>Evolution of Earlier Flowering Time</vt:lpstr>
      <vt:lpstr>Evolution of Earlier Flowering Time</vt:lpstr>
      <vt:lpstr>Evolution of Earlier Flowering Time</vt:lpstr>
      <vt:lpstr>Evolution of Earlier Flowering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defences are greater in species inhabiting colder, less variable regions </dc:title>
  <dc:creator>Daniel Anstett</dc:creator>
  <cp:lastModifiedBy>Daniel Anstett</cp:lastModifiedBy>
  <cp:revision>507</cp:revision>
  <cp:lastPrinted>2018-10-25T21:15:05Z</cp:lastPrinted>
  <dcterms:created xsi:type="dcterms:W3CDTF">2016-11-04T13:24:49Z</dcterms:created>
  <dcterms:modified xsi:type="dcterms:W3CDTF">2019-11-08T05:50:31Z</dcterms:modified>
</cp:coreProperties>
</file>