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1" r:id="rId4"/>
    <p:sldId id="270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9" r:id="rId13"/>
    <p:sldId id="265" r:id="rId14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6A9"/>
    <a:srgbClr val="82A584"/>
    <a:srgbClr val="BC8080"/>
    <a:srgbClr val="BCD6D3"/>
    <a:srgbClr val="C0A280"/>
    <a:srgbClr val="C0E0E6"/>
    <a:srgbClr val="73C3CB"/>
    <a:srgbClr val="C8E4E9"/>
    <a:srgbClr val="3D8A99"/>
    <a:srgbClr val="696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91D34-E3BF-4CA1-B033-9C94F2FBF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4121E5-3915-4A3D-A5D9-58153B5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16437-9186-4931-B85B-CA9F97AA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6F4B2-38CE-44ED-9C72-6EE468A5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2AFE2-ED07-476A-8577-5BE7B095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6AA4C-6EE4-4DBB-AD70-FF1587CE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44558-08DB-47A0-A093-AF9428FD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862A4-B188-450D-8E4D-D5A5B8F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8184-4B50-43CC-8ED8-EB23CF1A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E66D3-77CA-419C-AEF9-7F0E41E0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97A745-17E5-47E5-8F4A-FCA8D823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1F8BC-DB17-418F-85C0-702557A0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6A03D-664D-4C15-95FC-64CFE380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676BB-E0D4-40B9-9223-108E991E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88163-71CD-4D91-82A7-D5D4C77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3591-DE60-46C6-98DE-CE3F556C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9C79A-E260-4D41-BB30-D6041DE2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A9E6B-9AA2-4C68-8529-06FC3FDD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BF475-8717-442B-8337-D255F3F3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890BA-E283-4E5F-B6BC-EDA99801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448E-4069-4488-8953-182002F8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D1BCD-A541-43D5-9CB4-E3441054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D685D-8946-4E8B-8F93-51DC95D4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20784-2E91-48A4-B4F0-52F490C4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1BBD3-D024-4F9E-BC1E-3DE8919C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3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CA6C-8893-43F2-8B68-2FDC46A2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79666-1A83-4648-ACEF-E9A34B2E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132E2-CFF8-4B86-A358-3AEAEEEEF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4E292-6AC5-4F49-B8D6-85565D6F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6F7D8-2A1C-41F7-B670-ECD6D6D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8D230-00EC-4B16-852A-1FA876EF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6B9B4-B038-4C77-B771-867EE007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9DB83-C4E5-404C-8A54-21DD73B6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C34130-CE67-4612-830A-0691697E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89D07-A50E-44D8-9423-35E0EDE38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33E5A9-831C-4EF2-97F3-C355C04B6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CA1D1C-9FE8-4DF9-A5D1-EB142F37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F832CB-5F20-4ACE-9534-053ABC50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A479C-1808-4857-A7C7-40C3B2C9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1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6DBC-D322-4A16-92A6-61B228C4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18256E-142A-4A7F-8EDF-0454AA1A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F13C62-26FF-467F-99B4-A9E894A6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1A315B-8E58-459B-BCC0-E87EE53B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D03607-526F-45E3-B09B-F0F106EB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53C370-A9AD-4FE0-85C7-BE8DBE85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CBFF7-C796-47DE-B3C9-97749113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3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98D6-8088-4149-B38A-1FFFA54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1EC02-54D0-45DE-9554-13E27E3F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98C1A-561F-4902-B5E5-CF2A4469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31526-5DD1-4279-8AAA-87F97B21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96C75-9A09-439C-84F2-B20A803B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72E78-0DCB-43CE-8E2C-3F3676A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EEEA1-8F26-4747-B7B9-94CD2FF1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7B5B4C-A7C3-47BC-AD4B-074E49F93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E1219C-27AA-4988-8E95-A541AB104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C3685-A3D9-4543-B9A0-30A4408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F4671-93C0-4DDB-8820-B585BF00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0F9BE-DF97-4F3F-BADD-50AD436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4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ED5191-3739-47B7-9CEA-43AC05EB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E78FA-8166-4096-BEED-2A3C310E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CFE8E-9B6F-4780-AFDF-8D4E1C5E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6B1B-A2B3-4DBC-90D1-4AD2696298F0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C96EF-DEDB-4121-8A84-8B9957641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0DCFA-D80F-499E-B79A-F3AD5F20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8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C4CEE502-7F93-47A6-AC06-4EB1085D61DB}"/>
              </a:ext>
            </a:extLst>
          </p:cNvPr>
          <p:cNvGrpSpPr/>
          <p:nvPr/>
        </p:nvGrpSpPr>
        <p:grpSpPr>
          <a:xfrm>
            <a:off x="4941515" y="3433542"/>
            <a:ext cx="2308966" cy="1298882"/>
            <a:chOff x="9192706" y="5648544"/>
            <a:chExt cx="2308966" cy="129888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3A8184-547C-42DA-A782-E7B8860FAC2D}"/>
                </a:ext>
              </a:extLst>
            </p:cNvPr>
            <p:cNvSpPr txBox="1"/>
            <p:nvPr/>
          </p:nvSpPr>
          <p:spPr>
            <a:xfrm>
              <a:off x="9192706" y="5648544"/>
              <a:ext cx="1157689" cy="1298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정진은</a:t>
              </a:r>
              <a:endParaRPr lang="en-US" altLang="ko-KR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김동환</a:t>
              </a:r>
              <a:endParaRPr lang="en-US" altLang="ko-KR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김문찬</a:t>
              </a:r>
              <a:endParaRPr lang="ko-KR" altLang="en-US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6E9BD8-2C07-4C41-B9C6-D26F27F28F7A}"/>
                </a:ext>
              </a:extLst>
            </p:cNvPr>
            <p:cNvSpPr txBox="1"/>
            <p:nvPr/>
          </p:nvSpPr>
          <p:spPr>
            <a:xfrm>
              <a:off x="10343983" y="5648544"/>
              <a:ext cx="1157689" cy="1298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김태현</a:t>
              </a:r>
              <a:endParaRPr lang="en-US" altLang="ko-KR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김기훈</a:t>
              </a:r>
              <a:endParaRPr lang="en-US" altLang="ko-KR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김문서</a:t>
              </a:r>
              <a:endParaRPr lang="ko-KR" altLang="en-US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99A369E-7051-4643-8791-C4B170E0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89" y="1280850"/>
            <a:ext cx="1193821" cy="1193821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902973" y="2567226"/>
            <a:ext cx="6386052" cy="861774"/>
            <a:chOff x="2442871" y="5001620"/>
            <a:chExt cx="6386052" cy="861774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4135718" y="5001620"/>
              <a:ext cx="3000357" cy="8617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Mind</a:t>
              </a:r>
              <a:r>
                <a:rPr lang="en-US" altLang="ko-KR" sz="5000" b="1" dirty="0">
                  <a:solidFill>
                    <a:srgbClr val="82A5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.net</a:t>
              </a:r>
              <a:endParaRPr lang="ko-KR" altLang="en-US" sz="5000" b="1" dirty="0">
                <a:solidFill>
                  <a:srgbClr val="82A5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31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37821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예정 기술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5A31A7-AEBD-4352-A52F-0B7FC7B9E010}"/>
              </a:ext>
            </a:extLst>
          </p:cNvPr>
          <p:cNvSpPr/>
          <p:nvPr/>
        </p:nvSpPr>
        <p:spPr>
          <a:xfrm>
            <a:off x="1652975" y="3604785"/>
            <a:ext cx="9622971" cy="1191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한국전자통신연구원</a:t>
            </a:r>
            <a:r>
              <a:rPr lang="en-US" altLang="ko-KR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(ETRI)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제공하는 </a:t>
            </a:r>
            <a:r>
              <a:rPr lang="ko-KR" altLang="en-US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</a:t>
            </a:r>
            <a:r>
              <a:rPr lang="en-US" altLang="ko-KR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API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언어분석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어휘관계 분석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분석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인식에 대한 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무료로 제공한다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1A88A8-57CE-4854-BE30-FD6959C2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05" y="252799"/>
            <a:ext cx="10727711" cy="33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36013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작업 분담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5971D5D-3E10-431B-8AC8-84DE9A5A428E}"/>
              </a:ext>
            </a:extLst>
          </p:cNvPr>
          <p:cNvGrpSpPr/>
          <p:nvPr/>
        </p:nvGrpSpPr>
        <p:grpSpPr>
          <a:xfrm>
            <a:off x="1253812" y="2482883"/>
            <a:ext cx="10421297" cy="3141912"/>
            <a:chOff x="1253812" y="1974884"/>
            <a:chExt cx="10421297" cy="314191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491FF48-96CD-4EA8-A157-4181E4B9DF7F}"/>
                </a:ext>
              </a:extLst>
            </p:cNvPr>
            <p:cNvSpPr/>
            <p:nvPr/>
          </p:nvSpPr>
          <p:spPr>
            <a:xfrm>
              <a:off x="1253812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3DEBCE-9C3F-4D84-85D2-6D3C489C1A0A}"/>
                </a:ext>
              </a:extLst>
            </p:cNvPr>
            <p:cNvSpPr txBox="1"/>
            <p:nvPr/>
          </p:nvSpPr>
          <p:spPr>
            <a:xfrm>
              <a:off x="2132842" y="1974884"/>
              <a:ext cx="7024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OS</a:t>
              </a:r>
              <a:endParaRPr lang="ko-KR" altLang="en-US" sz="30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1EB9ACA-C014-4F00-A197-D478C5C6582E}"/>
                </a:ext>
              </a:extLst>
            </p:cNvPr>
            <p:cNvSpPr/>
            <p:nvPr/>
          </p:nvSpPr>
          <p:spPr>
            <a:xfrm>
              <a:off x="3918561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6A4EF3B-1B66-4C1A-A0F6-CB835820C3A0}"/>
                </a:ext>
              </a:extLst>
            </p:cNvPr>
            <p:cNvSpPr/>
            <p:nvPr/>
          </p:nvSpPr>
          <p:spPr>
            <a:xfrm>
              <a:off x="6583310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8AE2128-6042-43C3-B8BB-647292074732}"/>
                </a:ext>
              </a:extLst>
            </p:cNvPr>
            <p:cNvSpPr/>
            <p:nvPr/>
          </p:nvSpPr>
          <p:spPr>
            <a:xfrm>
              <a:off x="9248059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610346-8B07-4794-98F8-6A9C5182AD90}"/>
                </a:ext>
              </a:extLst>
            </p:cNvPr>
            <p:cNvSpPr txBox="1"/>
            <p:nvPr/>
          </p:nvSpPr>
          <p:spPr>
            <a:xfrm>
              <a:off x="4125239" y="1974884"/>
              <a:ext cx="20136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Language</a:t>
              </a:r>
              <a:endParaRPr lang="ko-KR" altLang="en-US" sz="30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EFD85B-1C5E-42F2-9547-E3889EF6511F}"/>
                </a:ext>
              </a:extLst>
            </p:cNvPr>
            <p:cNvSpPr txBox="1"/>
            <p:nvPr/>
          </p:nvSpPr>
          <p:spPr>
            <a:xfrm>
              <a:off x="7319300" y="1974884"/>
              <a:ext cx="9550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Tool</a:t>
              </a:r>
              <a:endParaRPr lang="ko-KR" altLang="en-US" sz="30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550CEB-E39A-40A2-9DF4-CB035290FB5E}"/>
                </a:ext>
              </a:extLst>
            </p:cNvPr>
            <p:cNvSpPr txBox="1"/>
            <p:nvPr/>
          </p:nvSpPr>
          <p:spPr>
            <a:xfrm>
              <a:off x="9494812" y="1974884"/>
              <a:ext cx="1933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Database</a:t>
              </a:r>
              <a:endParaRPr lang="ko-KR" altLang="en-US" sz="30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2190F5-32E0-4804-97D7-725F67C1DDEC}"/>
                </a:ext>
              </a:extLst>
            </p:cNvPr>
            <p:cNvSpPr txBox="1"/>
            <p:nvPr/>
          </p:nvSpPr>
          <p:spPr>
            <a:xfrm>
              <a:off x="1429392" y="3644555"/>
              <a:ext cx="20758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Windows 10</a:t>
              </a:r>
              <a:endPara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C1F16C-6FF5-43C9-B659-B229ECD1425E}"/>
                </a:ext>
              </a:extLst>
            </p:cNvPr>
            <p:cNvSpPr txBox="1"/>
            <p:nvPr/>
          </p:nvSpPr>
          <p:spPr>
            <a:xfrm>
              <a:off x="4094140" y="3259834"/>
              <a:ext cx="2075889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HTML/CSS</a:t>
              </a:r>
            </a:p>
            <a:p>
              <a:pPr algn="ctr"/>
              <a:r>
                <a:rPr lang="en-US" altLang="ko-KR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Javascript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Typescript</a:t>
              </a:r>
              <a:endPara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0EA281-5CDA-463D-B28C-003234BA7D26}"/>
                </a:ext>
              </a:extLst>
            </p:cNvPr>
            <p:cNvSpPr txBox="1"/>
            <p:nvPr/>
          </p:nvSpPr>
          <p:spPr>
            <a:xfrm>
              <a:off x="6758890" y="3259833"/>
              <a:ext cx="2075889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Visual</a:t>
              </a:r>
            </a:p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Studio</a:t>
              </a:r>
            </a:p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0FCB1C-16D4-483E-A3AE-82A0D8DBC5B6}"/>
                </a:ext>
              </a:extLst>
            </p:cNvPr>
            <p:cNvSpPr txBox="1"/>
            <p:nvPr/>
          </p:nvSpPr>
          <p:spPr>
            <a:xfrm>
              <a:off x="9423638" y="3644555"/>
              <a:ext cx="20758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Mongo DB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C8E109C-15E0-418C-B333-9295FD1EE34D}"/>
              </a:ext>
            </a:extLst>
          </p:cNvPr>
          <p:cNvSpPr txBox="1"/>
          <p:nvPr/>
        </p:nvSpPr>
        <p:spPr>
          <a:xfrm>
            <a:off x="3584759" y="981659"/>
            <a:ext cx="5521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Develop Environment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75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36013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환경 및 작업 분담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9DD0618-68B0-4DEF-999D-D69E3D751866}"/>
              </a:ext>
            </a:extLst>
          </p:cNvPr>
          <p:cNvSpPr txBox="1"/>
          <p:nvPr/>
        </p:nvSpPr>
        <p:spPr>
          <a:xfrm>
            <a:off x="4661403" y="981659"/>
            <a:ext cx="3606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 Division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F84FC9B-C134-490A-B41D-1D4639990EFB}"/>
              </a:ext>
            </a:extLst>
          </p:cNvPr>
          <p:cNvGrpSpPr/>
          <p:nvPr/>
        </p:nvGrpSpPr>
        <p:grpSpPr>
          <a:xfrm>
            <a:off x="1803996" y="3084515"/>
            <a:ext cx="9320928" cy="2262768"/>
            <a:chOff x="1803996" y="3190473"/>
            <a:chExt cx="9320928" cy="22627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07C248A-4CCB-4C7A-92D5-BC0A35B53382}"/>
                </a:ext>
              </a:extLst>
            </p:cNvPr>
            <p:cNvGrpSpPr/>
            <p:nvPr/>
          </p:nvGrpSpPr>
          <p:grpSpPr>
            <a:xfrm>
              <a:off x="1803996" y="3878441"/>
              <a:ext cx="9320928" cy="1574800"/>
              <a:chOff x="1803996" y="3675241"/>
              <a:chExt cx="9320928" cy="1574800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4C5B97F8-4358-4063-B066-FFE48C785EEE}"/>
                  </a:ext>
                </a:extLst>
              </p:cNvPr>
              <p:cNvGrpSpPr/>
              <p:nvPr/>
            </p:nvGrpSpPr>
            <p:grpSpPr>
              <a:xfrm>
                <a:off x="1803996" y="3675241"/>
                <a:ext cx="4281714" cy="1574800"/>
                <a:chOff x="1378857" y="2943086"/>
                <a:chExt cx="4970868" cy="1574800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6F6EFE0-3CFF-45C5-AE42-366FE13A9EB7}"/>
                    </a:ext>
                  </a:extLst>
                </p:cNvPr>
                <p:cNvSpPr/>
                <p:nvPr/>
              </p:nvSpPr>
              <p:spPr>
                <a:xfrm>
                  <a:off x="1378858" y="2946400"/>
                  <a:ext cx="2423885" cy="707886"/>
                </a:xfrm>
                <a:prstGeom prst="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5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13 </a:t>
                  </a:r>
                  <a:r>
                    <a:rPr lang="ko-KR" altLang="en-US" sz="25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김동환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A36CA64-A9B0-40ED-A7D9-A0197BB9ABE2}"/>
                    </a:ext>
                  </a:extLst>
                </p:cNvPr>
                <p:cNvSpPr/>
                <p:nvPr/>
              </p:nvSpPr>
              <p:spPr>
                <a:xfrm>
                  <a:off x="3925840" y="2943086"/>
                  <a:ext cx="2423885" cy="707886"/>
                </a:xfrm>
                <a:prstGeom prst="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5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13 </a:t>
                  </a:r>
                  <a:r>
                    <a:rPr lang="ko-KR" altLang="en-US" sz="2500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김문찬</a:t>
                  </a:r>
                  <a:endParaRPr lang="ko-KR" altLang="en-US" sz="25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D90F30B-D513-49C6-A810-2025A9B2646E}"/>
                    </a:ext>
                  </a:extLst>
                </p:cNvPr>
                <p:cNvSpPr/>
                <p:nvPr/>
              </p:nvSpPr>
              <p:spPr>
                <a:xfrm>
                  <a:off x="1378857" y="3810000"/>
                  <a:ext cx="4970868" cy="707886"/>
                </a:xfrm>
                <a:prstGeom prst="rect">
                  <a:avLst/>
                </a:prstGeom>
                <a:solidFill>
                  <a:srgbClr val="82A5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50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13 </a:t>
                  </a:r>
                  <a:r>
                    <a:rPr lang="ko-KR" altLang="en-US" sz="2500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김문서</a:t>
                  </a:r>
                  <a:endParaRPr lang="ko-KR" altLang="en-US" sz="25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4851275-33E1-4508-9EDD-8E1C2D89C480}"/>
                  </a:ext>
                </a:extLst>
              </p:cNvPr>
              <p:cNvGrpSpPr/>
              <p:nvPr/>
            </p:nvGrpSpPr>
            <p:grpSpPr>
              <a:xfrm>
                <a:off x="6843209" y="3675241"/>
                <a:ext cx="4281715" cy="1573612"/>
                <a:chOff x="6664813" y="3428499"/>
                <a:chExt cx="4281715" cy="1573612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08263404-2CC0-415A-AEE5-820CDE83DEC3}"/>
                    </a:ext>
                  </a:extLst>
                </p:cNvPr>
                <p:cNvSpPr/>
                <p:nvPr/>
              </p:nvSpPr>
              <p:spPr>
                <a:xfrm>
                  <a:off x="6664814" y="3428499"/>
                  <a:ext cx="4281714" cy="707886"/>
                </a:xfrm>
                <a:prstGeom prst="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50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13 </a:t>
                  </a:r>
                  <a:r>
                    <a:rPr lang="ko-KR" altLang="en-US" sz="25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정진은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AD9D62DD-DC11-4DB3-A071-66A96D850E53}"/>
                    </a:ext>
                  </a:extLst>
                </p:cNvPr>
                <p:cNvSpPr/>
                <p:nvPr/>
              </p:nvSpPr>
              <p:spPr>
                <a:xfrm>
                  <a:off x="6664813" y="4294225"/>
                  <a:ext cx="2087841" cy="707886"/>
                </a:xfrm>
                <a:prstGeom prst="rect">
                  <a:avLst/>
                </a:prstGeom>
                <a:solidFill>
                  <a:srgbClr val="82A5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5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13 </a:t>
                  </a:r>
                  <a:r>
                    <a:rPr lang="ko-KR" altLang="en-US" sz="25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김태현</a:t>
                  </a: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6F09B0D4-075E-4495-B491-58998B6FDD19}"/>
                    </a:ext>
                  </a:extLst>
                </p:cNvPr>
                <p:cNvSpPr/>
                <p:nvPr/>
              </p:nvSpPr>
              <p:spPr>
                <a:xfrm>
                  <a:off x="8858687" y="4294225"/>
                  <a:ext cx="2087841" cy="707886"/>
                </a:xfrm>
                <a:prstGeom prst="rect">
                  <a:avLst/>
                </a:prstGeom>
                <a:solidFill>
                  <a:srgbClr val="82A5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5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13 </a:t>
                  </a:r>
                  <a:r>
                    <a:rPr lang="ko-KR" altLang="en-US" sz="2500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김기훈</a:t>
                  </a:r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423D62-6173-43E9-96E9-ADB210DC37ED}"/>
                </a:ext>
              </a:extLst>
            </p:cNvPr>
            <p:cNvSpPr txBox="1"/>
            <p:nvPr/>
          </p:nvSpPr>
          <p:spPr>
            <a:xfrm>
              <a:off x="2618324" y="3190473"/>
              <a:ext cx="275908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백엔드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설계 및 구현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54AA15-A89F-46C9-B15D-6D67DDEBCE94}"/>
                </a:ext>
              </a:extLst>
            </p:cNvPr>
            <p:cNvSpPr txBox="1"/>
            <p:nvPr/>
          </p:nvSpPr>
          <p:spPr>
            <a:xfrm>
              <a:off x="7312776" y="3190473"/>
              <a:ext cx="33425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프론트엔드</a:t>
              </a:r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설계 및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05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902973" y="2567226"/>
            <a:ext cx="6386052" cy="861774"/>
            <a:chOff x="2442871" y="5001620"/>
            <a:chExt cx="6386052" cy="861774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3952117" y="5001620"/>
              <a:ext cx="3367562" cy="8617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  <a:endParaRPr lang="ko-KR" altLang="en-US" sz="5000" b="1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9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9D1304-0BF6-4B62-9C4C-2063EA2ED077}"/>
              </a:ext>
            </a:extLst>
          </p:cNvPr>
          <p:cNvGrpSpPr/>
          <p:nvPr/>
        </p:nvGrpSpPr>
        <p:grpSpPr>
          <a:xfrm>
            <a:off x="2857640" y="508861"/>
            <a:ext cx="6476720" cy="952443"/>
            <a:chOff x="2812305" y="2476557"/>
            <a:chExt cx="6476720" cy="95244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CE91FB7-C0C0-4242-88DC-F40E45CF1CE4}"/>
                </a:ext>
              </a:extLst>
            </p:cNvPr>
            <p:cNvSpPr/>
            <p:nvPr/>
          </p:nvSpPr>
          <p:spPr>
            <a:xfrm>
              <a:off x="2812305" y="2476557"/>
              <a:ext cx="6386052" cy="857233"/>
            </a:xfrm>
            <a:prstGeom prst="round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CEF4A90-C39D-4CF0-8630-8C6C94265709}"/>
                </a:ext>
              </a:extLst>
            </p:cNvPr>
            <p:cNvGrpSpPr/>
            <p:nvPr/>
          </p:nvGrpSpPr>
          <p:grpSpPr>
            <a:xfrm>
              <a:off x="2902973" y="2567226"/>
              <a:ext cx="6386052" cy="861774"/>
              <a:chOff x="2442871" y="5001620"/>
              <a:chExt cx="6386052" cy="861774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92310C22-9F1F-4F08-94DD-EB8A7D90B421}"/>
                  </a:ext>
                </a:extLst>
              </p:cNvPr>
              <p:cNvSpPr/>
              <p:nvPr/>
            </p:nvSpPr>
            <p:spPr>
              <a:xfrm>
                <a:off x="2442871" y="5001620"/>
                <a:ext cx="6386052" cy="85723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739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08804F-6EF1-4DA6-B083-8EF7F266A062}"/>
                  </a:ext>
                </a:extLst>
              </p:cNvPr>
              <p:cNvSpPr txBox="1"/>
              <p:nvPr/>
            </p:nvSpPr>
            <p:spPr>
              <a:xfrm>
                <a:off x="4135718" y="5001620"/>
                <a:ext cx="3000357" cy="86177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0" b="1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Contents</a:t>
                </a:r>
                <a:endParaRPr lang="ko-KR" altLang="en-US" sz="500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5AA6B3-EB19-4891-BD31-5E6F9403B17C}"/>
              </a:ext>
            </a:extLst>
          </p:cNvPr>
          <p:cNvGrpSpPr/>
          <p:nvPr/>
        </p:nvGrpSpPr>
        <p:grpSpPr>
          <a:xfrm>
            <a:off x="3651967" y="1760171"/>
            <a:ext cx="4978732" cy="4741720"/>
            <a:chOff x="3651967" y="1760171"/>
            <a:chExt cx="4978732" cy="474172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0CE0631-744D-4414-86FB-693864049BE8}"/>
                </a:ext>
              </a:extLst>
            </p:cNvPr>
            <p:cNvGrpSpPr/>
            <p:nvPr/>
          </p:nvGrpSpPr>
          <p:grpSpPr>
            <a:xfrm>
              <a:off x="3651967" y="1760171"/>
              <a:ext cx="4978732" cy="857233"/>
              <a:chOff x="3679131" y="1945366"/>
              <a:chExt cx="4978732" cy="85723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95C201B-0597-4A5D-BEB2-6D8BBA136476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E4B2BC65-F4E4-4F8C-B69E-E12D040D5E7C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344BE5D-D42F-47BE-9F59-C5ECEDB422BE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01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3732F9-A6B6-4D7A-948F-53DF584E27EE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041B257E-469C-470E-8997-B0AFF9A84EE9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D2566FE0-6F47-48F9-BD52-991B2DCFC164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1678665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문제 정의</a:t>
                  </a: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E8AF9FC-113E-4CE0-9DE0-1DC10CA6E363}"/>
                </a:ext>
              </a:extLst>
            </p:cNvPr>
            <p:cNvGrpSpPr/>
            <p:nvPr/>
          </p:nvGrpSpPr>
          <p:grpSpPr>
            <a:xfrm>
              <a:off x="3651967" y="2730549"/>
              <a:ext cx="4978732" cy="857233"/>
              <a:chOff x="3679131" y="1945366"/>
              <a:chExt cx="4978732" cy="85723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2F7C99C-0FBB-487C-90A5-D24CF3036230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64AC5045-B704-40B8-8C75-67D6301CEF0D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52433220-6580-4D76-8348-F55C5334A6FC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02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A8C52AB-76BE-4847-8B2E-82CC1AF68D1F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83199337-32CC-4967-A0B1-44BBB33224E6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47341F9-3D93-4A40-B58C-1DBDF2DE442B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3618298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기존 시스템 또는 연구</a:t>
                  </a:r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EDA65E6-A802-4D4B-9C75-25300CA3E1B8}"/>
                </a:ext>
              </a:extLst>
            </p:cNvPr>
            <p:cNvGrpSpPr/>
            <p:nvPr/>
          </p:nvGrpSpPr>
          <p:grpSpPr>
            <a:xfrm>
              <a:off x="3651967" y="3700927"/>
              <a:ext cx="4978732" cy="857233"/>
              <a:chOff x="3679131" y="1945366"/>
              <a:chExt cx="4978732" cy="85723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9BD6E47-0CDA-47B8-AEB4-664E7BBD3D50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EC708668-BFE2-48E3-AF5E-2D387D59A890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675E794-0DA8-47CB-977E-2FFEE6AE6C09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03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24DBD76-55BB-4EC9-A795-F31FC50D7342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C4ABFDB-FF78-427A-858A-F7FEC87080AA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F4914C2-0E30-45C5-B000-7A2AB94E7B29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2823209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목표 시스템 정의</a:t>
                  </a:r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25936A4-C33E-4105-902E-F3F119F4E761}"/>
                </a:ext>
              </a:extLst>
            </p:cNvPr>
            <p:cNvGrpSpPr/>
            <p:nvPr/>
          </p:nvGrpSpPr>
          <p:grpSpPr>
            <a:xfrm>
              <a:off x="3651967" y="4671305"/>
              <a:ext cx="4978732" cy="857233"/>
              <a:chOff x="3679131" y="1945366"/>
              <a:chExt cx="4978732" cy="857233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0BD5372-DE7A-4E47-8F59-61A354E682CA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224A3238-4A7A-4AFA-AE61-2927CB03A13E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2466BBD-059E-44BE-83E7-6DAB5E88937B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04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F5C3A21-C74E-419D-93F4-708A548C73F7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1779443-3F2F-454A-BE8D-629620B46754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587155D-90F3-4BA3-8411-60E89C5323C1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2473754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사용 예정 기술</a:t>
                  </a: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0467D61-2475-4883-A601-FF0F7E90EF02}"/>
                </a:ext>
              </a:extLst>
            </p:cNvPr>
            <p:cNvGrpSpPr/>
            <p:nvPr/>
          </p:nvGrpSpPr>
          <p:grpSpPr>
            <a:xfrm>
              <a:off x="3651967" y="5644658"/>
              <a:ext cx="4978732" cy="857233"/>
              <a:chOff x="3679131" y="1945366"/>
              <a:chExt cx="4978732" cy="85723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C1DD404-9F3C-42DF-A7BA-3C2A18A6A468}"/>
                  </a:ext>
                </a:extLst>
              </p:cNvPr>
              <p:cNvGrpSpPr/>
              <p:nvPr/>
            </p:nvGrpSpPr>
            <p:grpSpPr>
              <a:xfrm>
                <a:off x="3679131" y="1945366"/>
                <a:ext cx="863164" cy="857233"/>
                <a:chOff x="3679131" y="1945366"/>
                <a:chExt cx="863164" cy="857233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9AB7DAA1-92FC-49F9-9506-56AEFAD0527B}"/>
                    </a:ext>
                  </a:extLst>
                </p:cNvPr>
                <p:cNvSpPr/>
                <p:nvPr/>
              </p:nvSpPr>
              <p:spPr>
                <a:xfrm>
                  <a:off x="3679131" y="1945366"/>
                  <a:ext cx="863164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BEC3BCE-2674-41ED-8D1D-C81E782BCAB7}"/>
                    </a:ext>
                  </a:extLst>
                </p:cNvPr>
                <p:cNvSpPr/>
                <p:nvPr/>
              </p:nvSpPr>
              <p:spPr>
                <a:xfrm>
                  <a:off x="3739457" y="2058511"/>
                  <a:ext cx="742511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35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05</a:t>
                  </a:r>
                  <a:endParaRPr lang="ko-KR" altLang="en-US" sz="35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75F1069-85A3-4681-A42F-B00184C93B29}"/>
                  </a:ext>
                </a:extLst>
              </p:cNvPr>
              <p:cNvGrpSpPr/>
              <p:nvPr/>
            </p:nvGrpSpPr>
            <p:grpSpPr>
              <a:xfrm>
                <a:off x="4641155" y="1945366"/>
                <a:ext cx="4016708" cy="857233"/>
                <a:chOff x="4641155" y="1945366"/>
                <a:chExt cx="4016708" cy="857233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EF27FEBD-D900-40C8-92B7-2361C45CD4A6}"/>
                    </a:ext>
                  </a:extLst>
                </p:cNvPr>
                <p:cNvSpPr/>
                <p:nvPr/>
              </p:nvSpPr>
              <p:spPr>
                <a:xfrm>
                  <a:off x="4641155" y="1945366"/>
                  <a:ext cx="4016708" cy="857233"/>
                </a:xfrm>
                <a:prstGeom prst="roundRect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BC87D5D-4241-4812-BF79-3F0BD9310E08}"/>
                    </a:ext>
                  </a:extLst>
                </p:cNvPr>
                <p:cNvSpPr/>
                <p:nvPr/>
              </p:nvSpPr>
              <p:spPr>
                <a:xfrm>
                  <a:off x="4783598" y="2096983"/>
                  <a:ext cx="3714478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30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개발 환경 및 작업 분담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2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관련 이미지">
            <a:extLst>
              <a:ext uri="{FF2B5EF4-FFF2-40B4-BE49-F238E27FC236}">
                <a16:creationId xmlns:a16="http://schemas.microsoft.com/office/drawing/2014/main" id="{A23B9F88-F7B0-4613-B92D-3BFB183A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63" y="2119764"/>
            <a:ext cx="3634484" cy="2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9EDFE-1869-485F-B7CF-23E11CC7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07" y="492816"/>
            <a:ext cx="3565321" cy="25670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15895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정의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FE0B16-20D4-47E9-9FA4-3C065E831A2E}"/>
              </a:ext>
            </a:extLst>
          </p:cNvPr>
          <p:cNvGrpSpPr/>
          <p:nvPr/>
        </p:nvGrpSpPr>
        <p:grpSpPr>
          <a:xfrm>
            <a:off x="1253812" y="5187505"/>
            <a:ext cx="10421297" cy="978405"/>
            <a:chOff x="1253812" y="2649368"/>
            <a:chExt cx="10421297" cy="246742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C78B20B-F919-45D8-BAE8-9A926F672AAB}"/>
                </a:ext>
              </a:extLst>
            </p:cNvPr>
            <p:cNvSpPr/>
            <p:nvPr/>
          </p:nvSpPr>
          <p:spPr>
            <a:xfrm>
              <a:off x="1253812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D351289-CB64-4446-AD3A-9C7CDCC8A03F}"/>
                </a:ext>
              </a:extLst>
            </p:cNvPr>
            <p:cNvSpPr/>
            <p:nvPr/>
          </p:nvSpPr>
          <p:spPr>
            <a:xfrm>
              <a:off x="3918561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17A9AD-B846-47A0-A274-3F41AA822C32}"/>
                </a:ext>
              </a:extLst>
            </p:cNvPr>
            <p:cNvSpPr/>
            <p:nvPr/>
          </p:nvSpPr>
          <p:spPr>
            <a:xfrm>
              <a:off x="6583310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A7CE82-52F3-4F5E-A168-CA46DB1CD224}"/>
                </a:ext>
              </a:extLst>
            </p:cNvPr>
            <p:cNvSpPr/>
            <p:nvPr/>
          </p:nvSpPr>
          <p:spPr>
            <a:xfrm>
              <a:off x="9248059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9311C4-74FF-4681-AA3D-1BC2E2E58BEB}"/>
                </a:ext>
              </a:extLst>
            </p:cNvPr>
            <p:cNvSpPr txBox="1"/>
            <p:nvPr/>
          </p:nvSpPr>
          <p:spPr>
            <a:xfrm>
              <a:off x="1253812" y="3282095"/>
              <a:ext cx="2427050" cy="120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방대한 양의 정보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A026BD-ACD0-447F-869D-7A45B0C0A7B8}"/>
                </a:ext>
              </a:extLst>
            </p:cNvPr>
            <p:cNvSpPr txBox="1"/>
            <p:nvPr/>
          </p:nvSpPr>
          <p:spPr>
            <a:xfrm>
              <a:off x="4121710" y="2814423"/>
              <a:ext cx="2075889" cy="21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체계적이지 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않은 아이디어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8BF47E-427A-448E-97F5-FE3DBF80DABA}"/>
                </a:ext>
              </a:extLst>
            </p:cNvPr>
            <p:cNvSpPr txBox="1"/>
            <p:nvPr/>
          </p:nvSpPr>
          <p:spPr>
            <a:xfrm>
              <a:off x="6767279" y="3238678"/>
              <a:ext cx="2075889" cy="124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낮은 연관성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29E24E-68E9-4FF4-A5D8-8E1135E3D748}"/>
                </a:ext>
              </a:extLst>
            </p:cNvPr>
            <p:cNvSpPr txBox="1"/>
            <p:nvPr/>
          </p:nvSpPr>
          <p:spPr>
            <a:xfrm>
              <a:off x="9298393" y="2795406"/>
              <a:ext cx="2337137" cy="21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연상되지 않는 새로운 아이디어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8349B9C-CBD0-4BE1-A118-85236FAA6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23" y="743272"/>
            <a:ext cx="3076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15895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 정의</a:t>
              </a:r>
            </a:p>
          </p:txBody>
        </p:sp>
      </p:grpSp>
      <p:pic>
        <p:nvPicPr>
          <p:cNvPr id="2050" name="Picture 2" descr="https://www.mindmeister.com/blog/wp-content/uploads/MindMapping_mindmap_handdrawn-570x380.png">
            <a:extLst>
              <a:ext uri="{FF2B5EF4-FFF2-40B4-BE49-F238E27FC236}">
                <a16:creationId xmlns:a16="http://schemas.microsoft.com/office/drawing/2014/main" id="{41DB4B9D-1099-461C-B9AB-4135707B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04" y="615627"/>
            <a:ext cx="5429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FE0B16-20D4-47E9-9FA4-3C065E831A2E}"/>
              </a:ext>
            </a:extLst>
          </p:cNvPr>
          <p:cNvGrpSpPr/>
          <p:nvPr/>
        </p:nvGrpSpPr>
        <p:grpSpPr>
          <a:xfrm>
            <a:off x="1253812" y="5187505"/>
            <a:ext cx="10421297" cy="978405"/>
            <a:chOff x="1253812" y="2649368"/>
            <a:chExt cx="10421297" cy="246742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C78B20B-F919-45D8-BAE8-9A926F672AAB}"/>
                </a:ext>
              </a:extLst>
            </p:cNvPr>
            <p:cNvSpPr/>
            <p:nvPr/>
          </p:nvSpPr>
          <p:spPr>
            <a:xfrm>
              <a:off x="1253812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D351289-CB64-4446-AD3A-9C7CDCC8A03F}"/>
                </a:ext>
              </a:extLst>
            </p:cNvPr>
            <p:cNvSpPr/>
            <p:nvPr/>
          </p:nvSpPr>
          <p:spPr>
            <a:xfrm>
              <a:off x="3918561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17A9AD-B846-47A0-A274-3F41AA822C32}"/>
                </a:ext>
              </a:extLst>
            </p:cNvPr>
            <p:cNvSpPr/>
            <p:nvPr/>
          </p:nvSpPr>
          <p:spPr>
            <a:xfrm>
              <a:off x="6583310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A7CE82-52F3-4F5E-A168-CA46DB1CD224}"/>
                </a:ext>
              </a:extLst>
            </p:cNvPr>
            <p:cNvSpPr/>
            <p:nvPr/>
          </p:nvSpPr>
          <p:spPr>
            <a:xfrm>
              <a:off x="9248059" y="2649368"/>
              <a:ext cx="2427050" cy="2467428"/>
            </a:xfrm>
            <a:prstGeom prst="round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9311C4-74FF-4681-AA3D-1BC2E2E58BEB}"/>
                </a:ext>
              </a:extLst>
            </p:cNvPr>
            <p:cNvSpPr txBox="1"/>
            <p:nvPr/>
          </p:nvSpPr>
          <p:spPr>
            <a:xfrm>
              <a:off x="1429392" y="3282095"/>
              <a:ext cx="2075889" cy="120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정보의 체계화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A026BD-ACD0-447F-869D-7A45B0C0A7B8}"/>
                </a:ext>
              </a:extLst>
            </p:cNvPr>
            <p:cNvSpPr txBox="1"/>
            <p:nvPr/>
          </p:nvSpPr>
          <p:spPr>
            <a:xfrm>
              <a:off x="4094140" y="3259834"/>
              <a:ext cx="2075889" cy="124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창의력 향상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8BF47E-427A-448E-97F5-FE3DBF80DABA}"/>
                </a:ext>
              </a:extLst>
            </p:cNvPr>
            <p:cNvSpPr txBox="1"/>
            <p:nvPr/>
          </p:nvSpPr>
          <p:spPr>
            <a:xfrm>
              <a:off x="6767279" y="3238678"/>
              <a:ext cx="2075889" cy="124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생산성 증대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29E24E-68E9-4FF4-A5D8-8E1135E3D748}"/>
                </a:ext>
              </a:extLst>
            </p:cNvPr>
            <p:cNvSpPr txBox="1"/>
            <p:nvPr/>
          </p:nvSpPr>
          <p:spPr>
            <a:xfrm>
              <a:off x="9423639" y="2795406"/>
              <a:ext cx="2075889" cy="217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기억력 및 연상능력 향상</a:t>
              </a:r>
              <a:endPara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4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34410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기존시스템 또는 연구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3422933-6962-4076-B5E7-FF5E092B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2870400" descr="EMB00002818082b">
            <a:extLst>
              <a:ext uri="{FF2B5EF4-FFF2-40B4-BE49-F238E27FC236}">
                <a16:creationId xmlns:a16="http://schemas.microsoft.com/office/drawing/2014/main" id="{1927D8EF-BE79-4371-87FB-617117AF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66" y="1398760"/>
            <a:ext cx="6818389" cy="3589524"/>
          </a:xfrm>
          <a:prstGeom prst="rect">
            <a:avLst/>
          </a:prstGeom>
          <a:noFill/>
          <a:ln w="63500">
            <a:solidFill>
              <a:srgbClr val="7396A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8D0EA3-B1E3-4B76-90E7-F02D7DB27BF5}"/>
              </a:ext>
            </a:extLst>
          </p:cNvPr>
          <p:cNvSpPr txBox="1"/>
          <p:nvPr/>
        </p:nvSpPr>
        <p:spPr>
          <a:xfrm>
            <a:off x="1539872" y="5518436"/>
            <a:ext cx="984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기본적인 </a:t>
            </a:r>
            <a:r>
              <a:rPr lang="ko-KR" altLang="en-US" sz="24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마인드맵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그릴 수 있는 </a:t>
            </a:r>
            <a:r>
              <a:rPr lang="ko-KR" altLang="en-US" sz="24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</a:t>
            </a:r>
            <a:r>
              <a:rPr lang="ko-KR" altLang="en-US" sz="24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SNS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통한 </a:t>
            </a:r>
            <a:r>
              <a:rPr lang="ko-KR" altLang="en-US" sz="24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공유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기능을 제공</a:t>
            </a:r>
          </a:p>
        </p:txBody>
      </p:sp>
    </p:spTree>
    <p:extLst>
      <p:ext uri="{BB962C8B-B14F-4D97-AF65-F5344CB8AC3E}">
        <p14:creationId xmlns:p14="http://schemas.microsoft.com/office/powerpoint/2010/main" val="14937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73247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목표 시스템 정의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B130AA2-B889-45AD-8C97-A72041DE2BBB}"/>
              </a:ext>
            </a:extLst>
          </p:cNvPr>
          <p:cNvGrpSpPr/>
          <p:nvPr/>
        </p:nvGrpSpPr>
        <p:grpSpPr>
          <a:xfrm>
            <a:off x="2335724" y="1637720"/>
            <a:ext cx="8257472" cy="3582559"/>
            <a:chOff x="2195764" y="1684471"/>
            <a:chExt cx="8257472" cy="35825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660699C-930C-49BC-B16E-381925091F51}"/>
                </a:ext>
              </a:extLst>
            </p:cNvPr>
            <p:cNvGrpSpPr/>
            <p:nvPr/>
          </p:nvGrpSpPr>
          <p:grpSpPr>
            <a:xfrm>
              <a:off x="2195764" y="1684471"/>
              <a:ext cx="2496458" cy="3582559"/>
              <a:chOff x="1731424" y="2408672"/>
              <a:chExt cx="2496458" cy="358255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34CCE78-3DEA-4CE2-A384-2EC2C2210C09}"/>
                  </a:ext>
                </a:extLst>
              </p:cNvPr>
              <p:cNvSpPr/>
              <p:nvPr/>
            </p:nvSpPr>
            <p:spPr>
              <a:xfrm>
                <a:off x="2499523" y="2408672"/>
                <a:ext cx="960260" cy="960260"/>
              </a:xfrm>
              <a:prstGeom prst="ellipse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475730E3-D015-411A-8E2A-5E4D8AD052FC}"/>
                  </a:ext>
                </a:extLst>
              </p:cNvPr>
              <p:cNvSpPr/>
              <p:nvPr/>
            </p:nvSpPr>
            <p:spPr>
              <a:xfrm>
                <a:off x="1731424" y="3077488"/>
                <a:ext cx="2496458" cy="2913743"/>
              </a:xfrm>
              <a:prstGeom prst="roundRect">
                <a:avLst/>
              </a:prstGeom>
              <a:noFill/>
              <a:ln w="63500">
                <a:solidFill>
                  <a:srgbClr val="739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4372F16-8BA2-4F18-B02D-133E77AA9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4682" y="2583831"/>
                <a:ext cx="609942" cy="609942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1CAE07C-54B0-4660-BCF9-FEB1B9B85FDE}"/>
                </a:ext>
              </a:extLst>
            </p:cNvPr>
            <p:cNvGrpSpPr/>
            <p:nvPr/>
          </p:nvGrpSpPr>
          <p:grpSpPr>
            <a:xfrm>
              <a:off x="5076271" y="1684471"/>
              <a:ext cx="2496458" cy="3582559"/>
              <a:chOff x="5076271" y="1684471"/>
              <a:chExt cx="2496458" cy="3582559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F0FF0794-F53E-44E3-8FC2-0C5E0110DC98}"/>
                  </a:ext>
                </a:extLst>
              </p:cNvPr>
              <p:cNvSpPr/>
              <p:nvPr/>
            </p:nvSpPr>
            <p:spPr>
              <a:xfrm>
                <a:off x="5076271" y="2353287"/>
                <a:ext cx="2496458" cy="2913743"/>
              </a:xfrm>
              <a:prstGeom prst="roundRect">
                <a:avLst/>
              </a:prstGeom>
              <a:noFill/>
              <a:ln w="63500">
                <a:solidFill>
                  <a:srgbClr val="739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B1A0433-5F8C-4C79-BFD9-DDE70F0EAF2A}"/>
                  </a:ext>
                </a:extLst>
              </p:cNvPr>
              <p:cNvGrpSpPr/>
              <p:nvPr/>
            </p:nvGrpSpPr>
            <p:grpSpPr>
              <a:xfrm>
                <a:off x="5844370" y="1684471"/>
                <a:ext cx="960260" cy="960260"/>
                <a:chOff x="5094515" y="1669143"/>
                <a:chExt cx="1233714" cy="1233714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2270D73C-81D8-4AE3-8061-FC93FE38A1AD}"/>
                    </a:ext>
                  </a:extLst>
                </p:cNvPr>
                <p:cNvSpPr/>
                <p:nvPr/>
              </p:nvSpPr>
              <p:spPr>
                <a:xfrm>
                  <a:off x="5094515" y="1669143"/>
                  <a:ext cx="1233714" cy="1233714"/>
                </a:xfrm>
                <a:prstGeom prst="ellipse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7BB741EE-9A9C-4041-A547-602E7C5691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2923" y="1894182"/>
                  <a:ext cx="796634" cy="79663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54419F0-AEA4-448C-AAB5-D2061E3385D6}"/>
                </a:ext>
              </a:extLst>
            </p:cNvPr>
            <p:cNvGrpSpPr/>
            <p:nvPr/>
          </p:nvGrpSpPr>
          <p:grpSpPr>
            <a:xfrm>
              <a:off x="7956778" y="1684471"/>
              <a:ext cx="2496458" cy="3582558"/>
              <a:chOff x="7678389" y="1684471"/>
              <a:chExt cx="2496458" cy="358255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43E18A03-FCD5-4166-8836-20CA98DFB51E}"/>
                  </a:ext>
                </a:extLst>
              </p:cNvPr>
              <p:cNvSpPr/>
              <p:nvPr/>
            </p:nvSpPr>
            <p:spPr>
              <a:xfrm>
                <a:off x="7678389" y="2353286"/>
                <a:ext cx="2496458" cy="2913743"/>
              </a:xfrm>
              <a:prstGeom prst="roundRect">
                <a:avLst/>
              </a:prstGeom>
              <a:noFill/>
              <a:ln w="63500">
                <a:solidFill>
                  <a:srgbClr val="739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8AEA787-7764-4394-9F07-F01B2275B021}"/>
                  </a:ext>
                </a:extLst>
              </p:cNvPr>
              <p:cNvGrpSpPr/>
              <p:nvPr/>
            </p:nvGrpSpPr>
            <p:grpSpPr>
              <a:xfrm>
                <a:off x="8446488" y="1684471"/>
                <a:ext cx="960260" cy="960260"/>
                <a:chOff x="6604001" y="1675642"/>
                <a:chExt cx="1233714" cy="1233714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73CB9079-14FC-4B38-B16C-33414DDF568D}"/>
                    </a:ext>
                  </a:extLst>
                </p:cNvPr>
                <p:cNvSpPr/>
                <p:nvPr/>
              </p:nvSpPr>
              <p:spPr>
                <a:xfrm>
                  <a:off x="6604001" y="1675642"/>
                  <a:ext cx="1233714" cy="1233714"/>
                </a:xfrm>
                <a:prstGeom prst="ellipse">
                  <a:avLst/>
                </a:prstGeom>
                <a:solidFill>
                  <a:srgbClr val="7396A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FEB1BF6F-FBC5-41A8-947F-FE9407085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2541" y="1894182"/>
                  <a:ext cx="796634" cy="79663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EDB64F9-2198-45B5-BDF0-1710BA292B68}"/>
              </a:ext>
            </a:extLst>
          </p:cNvPr>
          <p:cNvSpPr txBox="1"/>
          <p:nvPr/>
        </p:nvSpPr>
        <p:spPr>
          <a:xfrm>
            <a:off x="2876504" y="2879349"/>
            <a:ext cx="1431802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기반의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마인드 맵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그리기 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9AAE60-3542-4A1D-9733-928640E60D4E}"/>
              </a:ext>
            </a:extLst>
          </p:cNvPr>
          <p:cNvSpPr txBox="1"/>
          <p:nvPr/>
        </p:nvSpPr>
        <p:spPr>
          <a:xfrm>
            <a:off x="5748559" y="2879349"/>
            <a:ext cx="1431802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가입자 간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마인드 맵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64C9FE-A1DE-49F8-978F-BB268C1A0C48}"/>
              </a:ext>
            </a:extLst>
          </p:cNvPr>
          <p:cNvSpPr txBox="1"/>
          <p:nvPr/>
        </p:nvSpPr>
        <p:spPr>
          <a:xfrm>
            <a:off x="8337318" y="2853077"/>
            <a:ext cx="2015295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가지를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마인드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맵에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220380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37821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예정 기술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120FCB3-B09C-4FB0-B171-C4B34EA8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18" y="599045"/>
            <a:ext cx="5044884" cy="252244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25516E-BAC9-4956-8962-94143239071D}"/>
              </a:ext>
            </a:extLst>
          </p:cNvPr>
          <p:cNvSpPr/>
          <p:nvPr/>
        </p:nvSpPr>
        <p:spPr>
          <a:xfrm>
            <a:off x="1652975" y="3604785"/>
            <a:ext cx="9622971" cy="1768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algn="just" fontAlgn="base">
              <a:lnSpc>
                <a:spcPct val="150000"/>
              </a:lnSpc>
              <a:tabLst>
                <a:tab pos="6479540" algn="r"/>
              </a:tabLst>
            </a:pPr>
            <a:r>
              <a:rPr lang="en-US" altLang="ko-KR" sz="2500" kern="0" dirty="0" err="1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진행하는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기반의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오픈</a:t>
            </a:r>
            <a:r>
              <a:rPr lang="en-US" altLang="ko-KR" sz="2500" kern="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소스</a:t>
            </a:r>
            <a:r>
              <a:rPr lang="en-US" altLang="ko-KR" sz="2500" kern="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r>
              <a:rPr lang="en-US" altLang="ko-KR" sz="2500" kern="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프레임워크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로써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SPA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(Single Page Application)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개발에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편리함을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위해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kern="0" dirty="0" err="1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개발되었다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48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37821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예정 기술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4DFD389-9914-4EEE-AC50-A4614ADE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10" y="941486"/>
            <a:ext cx="3235100" cy="19817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B3AD5-1978-422C-838B-21DE8295DC74}"/>
              </a:ext>
            </a:extLst>
          </p:cNvPr>
          <p:cNvSpPr/>
          <p:nvPr/>
        </p:nvSpPr>
        <p:spPr>
          <a:xfrm>
            <a:off x="1652975" y="3604785"/>
            <a:ext cx="962297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WAS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(Web Application Server)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개발에 사용되는 </a:t>
            </a:r>
            <a:r>
              <a:rPr lang="ko-KR" altLang="en-US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플랫폼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으로써 자바스크립트를 사용한다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Non-blocking I/O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단일 스레드를 통한 이벤트 루프 처리로 높은 성능을 가지고 있다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98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127322" y="115747"/>
            <a:ext cx="11933498" cy="6626506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206605" y="266218"/>
              <a:ext cx="58221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84705" y="743272"/>
              <a:ext cx="569387" cy="237821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 예정 기술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D2A10E2-8DA2-4266-B0D2-7E74C996E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86" y="990015"/>
            <a:ext cx="5514349" cy="149791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5A31A7-AEBD-4352-A52F-0B7FC7B9E010}"/>
              </a:ext>
            </a:extLst>
          </p:cNvPr>
          <p:cNvSpPr/>
          <p:nvPr/>
        </p:nvSpPr>
        <p:spPr>
          <a:xfrm>
            <a:off x="1652975" y="3604785"/>
            <a:ext cx="962297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Document </a:t>
            </a:r>
            <a:r>
              <a:rPr lang="ko-KR" altLang="en-US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지향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500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NoSQL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시스템 중 하나로 전통적인 관계형 데이터베이스의 구조를 삼가며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데이터의 통합과 처리가 더 쉽게 가능하다</a:t>
            </a:r>
            <a:r>
              <a: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33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269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JSilver</dc:creator>
  <cp:lastModifiedBy>JSilver</cp:lastModifiedBy>
  <cp:revision>39</cp:revision>
  <dcterms:created xsi:type="dcterms:W3CDTF">2018-03-04T23:45:54Z</dcterms:created>
  <dcterms:modified xsi:type="dcterms:W3CDTF">2018-03-06T01:52:51Z</dcterms:modified>
</cp:coreProperties>
</file>