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71" r:id="rId4"/>
    <p:sldId id="272" r:id="rId5"/>
    <p:sldId id="273" r:id="rId6"/>
    <p:sldId id="279" r:id="rId7"/>
    <p:sldId id="280" r:id="rId8"/>
    <p:sldId id="274" r:id="rId9"/>
    <p:sldId id="281" r:id="rId10"/>
    <p:sldId id="282" r:id="rId11"/>
    <p:sldId id="275" r:id="rId12"/>
    <p:sldId id="283" r:id="rId13"/>
    <p:sldId id="284" r:id="rId14"/>
    <p:sldId id="285" r:id="rId15"/>
    <p:sldId id="276" r:id="rId16"/>
    <p:sldId id="286" r:id="rId17"/>
    <p:sldId id="277" r:id="rId18"/>
    <p:sldId id="287" r:id="rId19"/>
    <p:sldId id="288" r:id="rId20"/>
    <p:sldId id="278" r:id="rId21"/>
    <p:sldId id="289" r:id="rId22"/>
    <p:sldId id="290" r:id="rId23"/>
    <p:sldId id="265" r:id="rId24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나눔스퀘어 ExtraBold" panose="020B0600000101010101" pitchFamily="50" charset="-1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EB7"/>
    <a:srgbClr val="DFDFA4"/>
    <a:srgbClr val="A5CEDC"/>
    <a:srgbClr val="E1A4A4"/>
    <a:srgbClr val="D7D7D7"/>
    <a:srgbClr val="C0E0E6"/>
    <a:srgbClr val="82A584"/>
    <a:srgbClr val="7396A9"/>
    <a:srgbClr val="BC8080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8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4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6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0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1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B1B-A2B3-4DBC-90D1-4AD2696298F0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4CEE502-7F93-47A6-AC06-4EB1085D61DB}"/>
              </a:ext>
            </a:extLst>
          </p:cNvPr>
          <p:cNvGrpSpPr/>
          <p:nvPr/>
        </p:nvGrpSpPr>
        <p:grpSpPr>
          <a:xfrm>
            <a:off x="3683255" y="3432407"/>
            <a:ext cx="1777491" cy="997261"/>
            <a:chOff x="9192706" y="5648544"/>
            <a:chExt cx="2369987" cy="132968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3A8184-547C-42DA-A782-E7B8860FAC2D}"/>
                </a:ext>
              </a:extLst>
            </p:cNvPr>
            <p:cNvSpPr txBox="1"/>
            <p:nvPr/>
          </p:nvSpPr>
          <p:spPr>
            <a:xfrm>
              <a:off x="9192706" y="5648544"/>
              <a:ext cx="1218710" cy="132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정진은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김동환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김문찬</a:t>
              </a:r>
              <a:endParaRPr lang="ko-KR" altLang="en-US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E9BD8-2C07-4C41-B9C6-D26F27F28F7A}"/>
                </a:ext>
              </a:extLst>
            </p:cNvPr>
            <p:cNvSpPr txBox="1"/>
            <p:nvPr/>
          </p:nvSpPr>
          <p:spPr>
            <a:xfrm>
              <a:off x="10343983" y="5648544"/>
              <a:ext cx="1218710" cy="132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김태현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김기훈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김문서</a:t>
              </a:r>
              <a:endParaRPr lang="ko-KR" altLang="en-US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99A369E-7051-4643-8791-C4B170E0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19" y="1817889"/>
            <a:ext cx="895366" cy="895366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177230" y="2782668"/>
            <a:ext cx="4789539" cy="669414"/>
            <a:chOff x="2442871" y="5001620"/>
            <a:chExt cx="6386052" cy="89255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4123808" y="5001620"/>
              <a:ext cx="3024180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</a:t>
              </a:r>
              <a:r>
                <a:rPr lang="en-US" altLang="ko-KR" sz="3750" b="1" dirty="0">
                  <a:solidFill>
                    <a:srgbClr val="82A5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.net</a:t>
              </a:r>
              <a:endParaRPr lang="ko-KR" altLang="en-US" sz="3750" b="1" dirty="0">
                <a:solidFill>
                  <a:srgbClr val="82A5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31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7146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 </a:t>
              </a:r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2287C2-B885-43CF-9DD5-7409AFF305EA}"/>
              </a:ext>
            </a:extLst>
          </p:cNvPr>
          <p:cNvGrpSpPr/>
          <p:nvPr/>
        </p:nvGrpSpPr>
        <p:grpSpPr>
          <a:xfrm>
            <a:off x="837924" y="323832"/>
            <a:ext cx="3188953" cy="566495"/>
            <a:chOff x="837924" y="323832"/>
            <a:chExt cx="1634399" cy="56649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6EA000A-5D1E-4B7C-B0A8-C82C47BA9106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8C965A-0FC7-4C7B-A99F-E24774C0A4E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HTTP State Response Code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D775D88-8196-43C0-A196-95B99588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74122"/>
              </p:ext>
            </p:extLst>
          </p:nvPr>
        </p:nvGraphicFramePr>
        <p:xfrm>
          <a:off x="1390362" y="2000979"/>
          <a:ext cx="6915966" cy="2844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764">
                  <a:extLst>
                    <a:ext uri="{9D8B030D-6E8A-4147-A177-3AD203B41FA5}">
                      <a16:colId xmlns:a16="http://schemas.microsoft.com/office/drawing/2014/main" val="4116653850"/>
                    </a:ext>
                  </a:extLst>
                </a:gridCol>
                <a:gridCol w="5533202">
                  <a:extLst>
                    <a:ext uri="{9D8B030D-6E8A-4147-A177-3AD203B41FA5}">
                      <a16:colId xmlns:a16="http://schemas.microsoft.com/office/drawing/2014/main" val="1778539337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상태코드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71730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200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클라이언트의 요청을 정상적으로 수행함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0612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클라이언트가 어떠한 리소스 생성을 요청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리소스가 성공적으로 생성됨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278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클라이언트가 요청한 리소스에 대한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URL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변경 되었을 때 사용하는 응답 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915953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400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클라이언트의 요청이 부적절 할 경우 사용하는 응답 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79490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클라이언트가 인증되지 않은 상태에서 보호된 리소스를 요청했을 때 사용하는 응답 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78625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403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인증상태와 관계 없이 응답하고 싶지 않은 리소스를 클라이언트가 요청했을 때 사용하는 응답 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1843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405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클라이언트가 요청한 리소스에서는 사용 불가능한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Method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이용했을 경우 사용하는 응답코드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1255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500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서버에 문제가 있을 경우 사용하는 응답 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8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96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9991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인터페이스 설계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4D63CB-B022-40D1-94A9-F2038FBF9F26}"/>
              </a:ext>
            </a:extLst>
          </p:cNvPr>
          <p:cNvGrpSpPr/>
          <p:nvPr/>
        </p:nvGrpSpPr>
        <p:grpSpPr>
          <a:xfrm>
            <a:off x="837925" y="323832"/>
            <a:ext cx="1225337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592BF0-EEBC-41EE-A365-9FAD3ECDEFF8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D440A-5EC2-4709-B234-8D4AE2A44DE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초기 화면</a:t>
              </a:r>
            </a:p>
          </p:txBody>
        </p:sp>
      </p:grpSp>
      <p:pic>
        <p:nvPicPr>
          <p:cNvPr id="5121" name="_x500710656" descr="EMB000031ec2294">
            <a:extLst>
              <a:ext uri="{FF2B5EF4-FFF2-40B4-BE49-F238E27FC236}">
                <a16:creationId xmlns:a16="http://schemas.microsoft.com/office/drawing/2014/main" id="{54EB04D1-90CE-48D0-81C5-E16CD0ED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84" y="1536767"/>
            <a:ext cx="7407796" cy="37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9991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인터페이스 설계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4D63CB-B022-40D1-94A9-F2038FBF9F26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592BF0-EEBC-41EE-A365-9FAD3ECDEFF8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D440A-5EC2-4709-B234-8D4AE2A44DE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초기 화면</a:t>
              </a:r>
            </a:p>
          </p:txBody>
        </p:sp>
      </p:grpSp>
      <p:pic>
        <p:nvPicPr>
          <p:cNvPr id="8193" name="_x500710736" descr="EMB000031ec229a">
            <a:extLst>
              <a:ext uri="{FF2B5EF4-FFF2-40B4-BE49-F238E27FC236}">
                <a16:creationId xmlns:a16="http://schemas.microsoft.com/office/drawing/2014/main" id="{753288E2-A972-4839-8577-BB6D5391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54" y="1471206"/>
            <a:ext cx="7074877" cy="47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500710816" descr="EMB000031ec229d">
            <a:extLst>
              <a:ext uri="{FF2B5EF4-FFF2-40B4-BE49-F238E27FC236}">
                <a16:creationId xmlns:a16="http://schemas.microsoft.com/office/drawing/2014/main" id="{7064491C-E33D-4EA7-A54E-ABED9422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37" y="3826379"/>
            <a:ext cx="2247900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_x500710656" descr="EMB000031ec22a0">
            <a:extLst>
              <a:ext uri="{FF2B5EF4-FFF2-40B4-BE49-F238E27FC236}">
                <a16:creationId xmlns:a16="http://schemas.microsoft.com/office/drawing/2014/main" id="{5D8339DC-E095-47FB-89E2-B2283D41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70" y="3826379"/>
            <a:ext cx="2201863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0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9991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인터페이스 설계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4D63CB-B022-40D1-94A9-F2038FBF9F26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592BF0-EEBC-41EE-A365-9FAD3ECDEFF8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D440A-5EC2-4709-B234-8D4AE2A44DE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조회 화면</a:t>
              </a:r>
            </a:p>
          </p:txBody>
        </p:sp>
      </p:grpSp>
      <p:pic>
        <p:nvPicPr>
          <p:cNvPr id="9217" name="_x500710976" descr="EMB000031ec22a3">
            <a:extLst>
              <a:ext uri="{FF2B5EF4-FFF2-40B4-BE49-F238E27FC236}">
                <a16:creationId xmlns:a16="http://schemas.microsoft.com/office/drawing/2014/main" id="{55CA0E55-0024-4BE0-B6F7-A83FF8FD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39" y="2221889"/>
            <a:ext cx="7320125" cy="24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7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9991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인터페이스 설계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4D63CB-B022-40D1-94A9-F2038FBF9F26}"/>
              </a:ext>
            </a:extLst>
          </p:cNvPr>
          <p:cNvGrpSpPr/>
          <p:nvPr/>
        </p:nvGrpSpPr>
        <p:grpSpPr>
          <a:xfrm>
            <a:off x="837926" y="323832"/>
            <a:ext cx="2028366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592BF0-EEBC-41EE-A365-9FAD3ECDEFF8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D440A-5EC2-4709-B234-8D4AE2A44DE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마인드맵 편집 화면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01FA78C-F655-481E-816B-67EEF0CD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65" y="890327"/>
            <a:ext cx="12408311" cy="65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00710976" descr="EMB000031ec22a6">
            <a:extLst>
              <a:ext uri="{FF2B5EF4-FFF2-40B4-BE49-F238E27FC236}">
                <a16:creationId xmlns:a16="http://schemas.microsoft.com/office/drawing/2014/main" id="{DDBC1B9A-8D7D-49B2-A8B7-55694ABC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41" y="1305692"/>
            <a:ext cx="7066208" cy="47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0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5269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컴포넌트 다이어그램</a:t>
              </a:r>
            </a:p>
          </p:txBody>
        </p:sp>
      </p:grpSp>
      <p:pic>
        <p:nvPicPr>
          <p:cNvPr id="11265" name="_x500703296" descr="EMB000031ec22aa">
            <a:extLst>
              <a:ext uri="{FF2B5EF4-FFF2-40B4-BE49-F238E27FC236}">
                <a16:creationId xmlns:a16="http://schemas.microsoft.com/office/drawing/2014/main" id="{69B3AA79-AB64-4F82-9CF5-C8EEA879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4" y="1985637"/>
            <a:ext cx="8117781" cy="28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5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5269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컴포넌트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F05706-70E8-429E-BB61-7426D93771F0}"/>
              </a:ext>
            </a:extLst>
          </p:cNvPr>
          <p:cNvGrpSpPr/>
          <p:nvPr/>
        </p:nvGrpSpPr>
        <p:grpSpPr>
          <a:xfrm>
            <a:off x="796913" y="1564135"/>
            <a:ext cx="5967876" cy="4068804"/>
            <a:chOff x="1177912" y="925227"/>
            <a:chExt cx="7344765" cy="5007545"/>
          </a:xfrm>
        </p:grpSpPr>
        <p:pic>
          <p:nvPicPr>
            <p:cNvPr id="10" name="_x500710736" descr="EMB000031ec229a">
              <a:extLst>
                <a:ext uri="{FF2B5EF4-FFF2-40B4-BE49-F238E27FC236}">
                  <a16:creationId xmlns:a16="http://schemas.microsoft.com/office/drawing/2014/main" id="{88E2D2A8-D30A-4ACF-8110-4B5C2DAB9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06" y="1067964"/>
              <a:ext cx="7074877" cy="471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DA07D2D-A14C-4B35-99DE-26343FA3C725}"/>
                </a:ext>
              </a:extLst>
            </p:cNvPr>
            <p:cNvSpPr/>
            <p:nvPr/>
          </p:nvSpPr>
          <p:spPr>
            <a:xfrm>
              <a:off x="1177912" y="925227"/>
              <a:ext cx="7344765" cy="5007545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EF0200-65A0-48F8-AE55-A2B5A189245A}"/>
                </a:ext>
              </a:extLst>
            </p:cNvPr>
            <p:cNvSpPr/>
            <p:nvPr/>
          </p:nvSpPr>
          <p:spPr>
            <a:xfrm>
              <a:off x="1234502" y="983121"/>
              <a:ext cx="7229560" cy="558463"/>
            </a:xfrm>
            <a:prstGeom prst="round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0ED4B6F-943B-4A8C-A4B2-C4AB5E683691}"/>
                </a:ext>
              </a:extLst>
            </p:cNvPr>
            <p:cNvSpPr/>
            <p:nvPr/>
          </p:nvSpPr>
          <p:spPr>
            <a:xfrm>
              <a:off x="1242391" y="1411014"/>
              <a:ext cx="5568718" cy="464678"/>
            </a:xfrm>
            <a:prstGeom prst="roundRect">
              <a:avLst/>
            </a:prstGeom>
            <a:solidFill>
              <a:srgbClr val="00B0F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263A10F-E9A6-415A-B111-530209405D41}"/>
                </a:ext>
              </a:extLst>
            </p:cNvPr>
            <p:cNvSpPr/>
            <p:nvPr/>
          </p:nvSpPr>
          <p:spPr>
            <a:xfrm>
              <a:off x="1242390" y="1875692"/>
              <a:ext cx="7221671" cy="1471246"/>
            </a:xfrm>
            <a:prstGeom prst="roundRect">
              <a:avLst/>
            </a:prstGeom>
            <a:solidFill>
              <a:srgbClr val="00B05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EBD2DCC-D62E-45BD-8585-2406AED36675}"/>
                </a:ext>
              </a:extLst>
            </p:cNvPr>
            <p:cNvSpPr/>
            <p:nvPr/>
          </p:nvSpPr>
          <p:spPr>
            <a:xfrm>
              <a:off x="6818998" y="1411014"/>
              <a:ext cx="1652952" cy="464678"/>
            </a:xfrm>
            <a:prstGeom prst="roundRect">
              <a:avLst/>
            </a:prstGeom>
            <a:solidFill>
              <a:srgbClr val="FFFF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73C2A6-ECFF-4DB0-A195-B5EC047F9C95}"/>
              </a:ext>
            </a:extLst>
          </p:cNvPr>
          <p:cNvGrpSpPr/>
          <p:nvPr/>
        </p:nvGrpSpPr>
        <p:grpSpPr>
          <a:xfrm>
            <a:off x="6910627" y="3772085"/>
            <a:ext cx="1981661" cy="1735349"/>
            <a:chOff x="7092462" y="2066791"/>
            <a:chExt cx="1981661" cy="173534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76490D-A957-431D-BB5D-AA8DA375653A}"/>
                </a:ext>
              </a:extLst>
            </p:cNvPr>
            <p:cNvSpPr/>
            <p:nvPr/>
          </p:nvSpPr>
          <p:spPr>
            <a:xfrm>
              <a:off x="7092462" y="2066791"/>
              <a:ext cx="269630" cy="269630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64BF006-F667-4D46-A640-7A9F6F34AA5E}"/>
                </a:ext>
              </a:extLst>
            </p:cNvPr>
            <p:cNvSpPr/>
            <p:nvPr/>
          </p:nvSpPr>
          <p:spPr>
            <a:xfrm>
              <a:off x="7092462" y="2430048"/>
              <a:ext cx="269630" cy="269630"/>
            </a:xfrm>
            <a:prstGeom prst="ellipse">
              <a:avLst/>
            </a:prstGeom>
            <a:solidFill>
              <a:srgbClr val="E1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14B0B53-4ADB-4F9B-9252-3A36F827D307}"/>
                </a:ext>
              </a:extLst>
            </p:cNvPr>
            <p:cNvSpPr/>
            <p:nvPr/>
          </p:nvSpPr>
          <p:spPr>
            <a:xfrm>
              <a:off x="7092462" y="2799325"/>
              <a:ext cx="269630" cy="269630"/>
            </a:xfrm>
            <a:prstGeom prst="ellipse">
              <a:avLst/>
            </a:prstGeom>
            <a:solidFill>
              <a:srgbClr val="A5CE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5231B49-7404-47BF-A547-1037D461D5B3}"/>
                </a:ext>
              </a:extLst>
            </p:cNvPr>
            <p:cNvSpPr/>
            <p:nvPr/>
          </p:nvSpPr>
          <p:spPr>
            <a:xfrm>
              <a:off x="7092462" y="3168602"/>
              <a:ext cx="269630" cy="269630"/>
            </a:xfrm>
            <a:prstGeom prst="ellipse">
              <a:avLst/>
            </a:prstGeom>
            <a:solidFill>
              <a:srgbClr val="DFD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7A05F2-948D-4331-80D6-2D9890CFE8EA}"/>
                </a:ext>
              </a:extLst>
            </p:cNvPr>
            <p:cNvSpPr/>
            <p:nvPr/>
          </p:nvSpPr>
          <p:spPr>
            <a:xfrm>
              <a:off x="7092462" y="3532510"/>
              <a:ext cx="269630" cy="269630"/>
            </a:xfrm>
            <a:prstGeom prst="ellipse">
              <a:avLst/>
            </a:prstGeom>
            <a:solidFill>
              <a:srgbClr val="A5C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F3FC4D-FE92-4327-B103-C0B27402F617}"/>
                </a:ext>
              </a:extLst>
            </p:cNvPr>
            <p:cNvSpPr txBox="1"/>
            <p:nvPr/>
          </p:nvSpPr>
          <p:spPr>
            <a:xfrm>
              <a:off x="7347368" y="2078495"/>
              <a:ext cx="1726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member-main-container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58C96A-0633-4AA1-9082-72625278DBDF}"/>
                </a:ext>
              </a:extLst>
            </p:cNvPr>
            <p:cNvSpPr txBox="1"/>
            <p:nvPr/>
          </p:nvSpPr>
          <p:spPr>
            <a:xfrm>
              <a:off x="7362092" y="2441752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main-</a:t>
              </a:r>
              <a:r>
                <a:rPr lang="en-US" altLang="ko-KR" sz="1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nav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B7A5DA-683B-43F4-9F2A-CB8CD553E05D}"/>
                </a:ext>
              </a:extLst>
            </p:cNvPr>
            <p:cNvSpPr txBox="1"/>
            <p:nvPr/>
          </p:nvSpPr>
          <p:spPr>
            <a:xfrm>
              <a:off x="7362092" y="2822734"/>
              <a:ext cx="1322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member-</a:t>
              </a:r>
              <a:r>
                <a:rPr lang="en-US" altLang="ko-KR" sz="1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menubar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1CA7D-6E5A-4224-89A0-0F6F09733D5E}"/>
                </a:ext>
              </a:extLst>
            </p:cNvPr>
            <p:cNvSpPr txBox="1"/>
            <p:nvPr/>
          </p:nvSpPr>
          <p:spPr>
            <a:xfrm>
              <a:off x="7360070" y="3180306"/>
              <a:ext cx="1317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mindmap-seacher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A431E-AFD3-4291-A59B-DEAD6E9CF3A3}"/>
                </a:ext>
              </a:extLst>
            </p:cNvPr>
            <p:cNvSpPr txBox="1"/>
            <p:nvPr/>
          </p:nvSpPr>
          <p:spPr>
            <a:xfrm>
              <a:off x="7366900" y="3542825"/>
              <a:ext cx="1015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mindmap</a:t>
              </a:r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-list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7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07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클래스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DABD5E-181E-4ECE-A99C-1E4ACC1A8668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F17756B-EBFA-407E-B1AE-A9A36A73412B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C2DE2F-4E74-4131-9D0B-6D152F981E8E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Server-side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2289" name="_x500710896" descr="EMB000031ec22ae">
            <a:extLst>
              <a:ext uri="{FF2B5EF4-FFF2-40B4-BE49-F238E27FC236}">
                <a16:creationId xmlns:a16="http://schemas.microsoft.com/office/drawing/2014/main" id="{FAC90009-0AB4-490A-8081-1D5148A1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62" y="1132098"/>
            <a:ext cx="7209966" cy="54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7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07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클래스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DABD5E-181E-4ECE-A99C-1E4ACC1A8668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F17756B-EBFA-407E-B1AE-A9A36A73412B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C2DE2F-4E74-4131-9D0B-6D152F981E8E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Client-side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8AE7FC-5A10-4407-93C6-D4264A84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6" y="1132098"/>
            <a:ext cx="8014996" cy="50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07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클래스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DABD5E-181E-4ECE-A99C-1E4ACC1A8668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F17756B-EBFA-407E-B1AE-A9A36A73412B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C2DE2F-4E74-4131-9D0B-6D152F981E8E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Client-side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5361" name="_x500704656" descr="EMB000031ec22b6">
            <a:extLst>
              <a:ext uri="{FF2B5EF4-FFF2-40B4-BE49-F238E27FC236}">
                <a16:creationId xmlns:a16="http://schemas.microsoft.com/office/drawing/2014/main" id="{91A77651-25DE-43ED-B9FE-103A95539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1"/>
          <a:stretch/>
        </p:blipFill>
        <p:spPr bwMode="auto">
          <a:xfrm>
            <a:off x="736475" y="1575287"/>
            <a:ext cx="822373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9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9D1304-0BF6-4B62-9C4C-2063EA2ED077}"/>
              </a:ext>
            </a:extLst>
          </p:cNvPr>
          <p:cNvGrpSpPr/>
          <p:nvPr/>
        </p:nvGrpSpPr>
        <p:grpSpPr>
          <a:xfrm>
            <a:off x="2143230" y="263102"/>
            <a:ext cx="4857540" cy="737416"/>
            <a:chOff x="2812305" y="2476557"/>
            <a:chExt cx="6476720" cy="98322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CE91FB7-C0C0-4242-88DC-F40E45CF1CE4}"/>
                </a:ext>
              </a:extLst>
            </p:cNvPr>
            <p:cNvSpPr/>
            <p:nvPr/>
          </p:nvSpPr>
          <p:spPr>
            <a:xfrm>
              <a:off x="2812305" y="2476557"/>
              <a:ext cx="6386052" cy="857233"/>
            </a:xfrm>
            <a:prstGeom prst="round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CEF4A90-C39D-4CF0-8630-8C6C94265709}"/>
                </a:ext>
              </a:extLst>
            </p:cNvPr>
            <p:cNvGrpSpPr/>
            <p:nvPr/>
          </p:nvGrpSpPr>
          <p:grpSpPr>
            <a:xfrm>
              <a:off x="2902973" y="2567226"/>
              <a:ext cx="6386052" cy="892552"/>
              <a:chOff x="2442871" y="5001620"/>
              <a:chExt cx="6386052" cy="892552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92310C22-9F1F-4F08-94DD-EB8A7D90B421}"/>
                  </a:ext>
                </a:extLst>
              </p:cNvPr>
              <p:cNvSpPr/>
              <p:nvPr/>
            </p:nvSpPr>
            <p:spPr>
              <a:xfrm>
                <a:off x="2442871" y="5001620"/>
                <a:ext cx="6386052" cy="85723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8804F-6EF1-4DA6-B083-8EF7F266A062}"/>
                  </a:ext>
                </a:extLst>
              </p:cNvPr>
              <p:cNvSpPr txBox="1"/>
              <p:nvPr/>
            </p:nvSpPr>
            <p:spPr>
              <a:xfrm>
                <a:off x="4050039" y="5001620"/>
                <a:ext cx="3081049" cy="89255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750" b="1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Contents</a:t>
                </a:r>
                <a:endParaRPr lang="ko-KR" altLang="en-US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7AF488-7AA1-4A64-9F0E-5FEC8B300D93}"/>
              </a:ext>
            </a:extLst>
          </p:cNvPr>
          <p:cNvGrpSpPr/>
          <p:nvPr/>
        </p:nvGrpSpPr>
        <p:grpSpPr>
          <a:xfrm>
            <a:off x="2715295" y="1236749"/>
            <a:ext cx="3713410" cy="5364011"/>
            <a:chOff x="2704975" y="1230887"/>
            <a:chExt cx="3734049" cy="570395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CE0631-744D-4414-86FB-693864049BE8}"/>
                </a:ext>
              </a:extLst>
            </p:cNvPr>
            <p:cNvGrpSpPr/>
            <p:nvPr/>
          </p:nvGrpSpPr>
          <p:grpSpPr>
            <a:xfrm>
              <a:off x="2704975" y="1230887"/>
              <a:ext cx="3734049" cy="642925"/>
              <a:chOff x="3679131" y="1945366"/>
              <a:chExt cx="4978732" cy="8572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5C201B-0597-4A5D-BEB2-6D8BBA136476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4B2BC65-F4E4-4F8C-B69E-E12D040D5E7C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344BE5D-D42F-47BE-9F59-C5ECEDB422BE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01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3732F9-A6B6-4D7A-948F-53DF584E27EE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41B257E-469C-470E-8997-B0AFF9A84EE9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2566FE0-6F47-48F9-BD52-991B2DCFC164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947268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</a:t>
                  </a: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8C357C4-A4D1-4481-A71A-689306A3D4B4}"/>
                </a:ext>
              </a:extLst>
            </p:cNvPr>
            <p:cNvGrpSpPr/>
            <p:nvPr/>
          </p:nvGrpSpPr>
          <p:grpSpPr>
            <a:xfrm>
              <a:off x="2704975" y="2681397"/>
              <a:ext cx="3734049" cy="642925"/>
              <a:chOff x="3679131" y="1945366"/>
              <a:chExt cx="4978732" cy="85723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C9047FE-87BE-4568-800C-2042C30159BD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5A088200-9356-4A71-A399-45ADA168BEF7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9FDBE9CD-F1F6-4673-B6A5-75053504854C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03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1BE8F0B-9D5A-4E8B-902C-3F26D0016473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285CB2E4-B84B-47E1-BD2B-2D84A9CB6B3B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3BA496F-8B24-4049-873C-08BFCA5B37C4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3146588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데이터베이스 설계</a:t>
                  </a:r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2CDB398-6B2B-46DB-BB08-9CD21D5D0FD3}"/>
                </a:ext>
              </a:extLst>
            </p:cNvPr>
            <p:cNvGrpSpPr/>
            <p:nvPr/>
          </p:nvGrpSpPr>
          <p:grpSpPr>
            <a:xfrm>
              <a:off x="2704975" y="3403501"/>
              <a:ext cx="3734049" cy="642925"/>
              <a:chOff x="3679131" y="1945366"/>
              <a:chExt cx="4978732" cy="85723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81039E2-29C0-416A-B1D5-6E1C2136D83A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B787A808-A1C9-4B9C-9458-D8F266222EFF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B43C71F-AD66-4BEC-9EA6-306A4EB1C535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04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4190037-726F-4E1D-8593-F24940B95F74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CA9F027E-FDF6-417B-9511-1C99284B321A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B1F5A81-D42E-44AA-A047-DBDD0DE8EDC2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2708433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REST API </a:t>
                  </a:r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설계</a:t>
                  </a: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DB7A521-0FED-4D10-95E2-A061696B8358}"/>
                </a:ext>
              </a:extLst>
            </p:cNvPr>
            <p:cNvGrpSpPr/>
            <p:nvPr/>
          </p:nvGrpSpPr>
          <p:grpSpPr>
            <a:xfrm>
              <a:off x="2704975" y="4125605"/>
              <a:ext cx="3734049" cy="642925"/>
              <a:chOff x="3679131" y="1945366"/>
              <a:chExt cx="4978732" cy="85723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3D55E45-E2DB-441D-9CFA-A05CFF359B8C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E9A7985F-D938-4CC3-A8E9-088BD1E11E70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8C63CEE-5CBE-480E-A75B-C1576A23760F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05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59ADFF1-6D31-42EA-9977-FDA3C5ACB56E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4F0095B9-4F91-4B78-B095-7EB0E5E4925F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E7E2F979-6CF4-4747-A856-38D3F2AE5723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279606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인터페이스 설계</a:t>
                  </a:r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075790C-BB29-44B3-9F36-17619D2876C0}"/>
                </a:ext>
              </a:extLst>
            </p:cNvPr>
            <p:cNvGrpSpPr/>
            <p:nvPr/>
          </p:nvGrpSpPr>
          <p:grpSpPr>
            <a:xfrm>
              <a:off x="2704975" y="1952991"/>
              <a:ext cx="3734049" cy="642925"/>
              <a:chOff x="3679131" y="1945366"/>
              <a:chExt cx="4978732" cy="85723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825FB61-F40D-44A7-A140-E7F631654D8E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E9A31629-9A4E-4148-B243-13D7B456EFB9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5B4669D-736B-4BAC-AA77-E244CBF14E4B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02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D4B89DF-2AFB-4826-9B53-33DEDF03B361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59F56093-5297-4417-8053-7621A40E4517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FA6FA479-3168-4C5D-A732-B96B20E098A2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2445541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시스템 운용도</a:t>
                  </a:r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5E86850-0A99-4504-A92F-33785B009ED4}"/>
                </a:ext>
              </a:extLst>
            </p:cNvPr>
            <p:cNvGrpSpPr/>
            <p:nvPr/>
          </p:nvGrpSpPr>
          <p:grpSpPr>
            <a:xfrm>
              <a:off x="2704975" y="4847709"/>
              <a:ext cx="3734049" cy="642925"/>
              <a:chOff x="3679131" y="1945366"/>
              <a:chExt cx="4978732" cy="85723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0983547-2A65-4FD7-B00B-AAC5AE56F67F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50E6E6A5-7286-4813-B126-976FEEB79614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4204346-2226-496E-AA2D-430B46763729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06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6565332E-FEF7-4AE2-B14F-B591A14F6008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20F53C-D4A8-41C1-B521-FF9B78F750E6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74498835-68C4-4322-8AB6-4791D38D938F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3497112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컴포넌트 다이어그램</a:t>
                  </a: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600196E-4734-4267-A469-BE3B740C983B}"/>
                </a:ext>
              </a:extLst>
            </p:cNvPr>
            <p:cNvGrpSpPr/>
            <p:nvPr/>
          </p:nvGrpSpPr>
          <p:grpSpPr>
            <a:xfrm>
              <a:off x="2704975" y="5569813"/>
              <a:ext cx="3734049" cy="642925"/>
              <a:chOff x="3679131" y="1945366"/>
              <a:chExt cx="4978732" cy="85723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F4F3BED-7635-4A97-AD7A-E7396ECBC117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50B320B7-B49E-47DC-A24D-FC3D87134DDB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6EB026A-9858-4F05-8044-206F1783B71F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07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AAC50FC-362A-418C-8ED3-907499B9C563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13F589B2-9C30-4252-B30E-9D087C286498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7B90E41-9D80-43ED-B54E-163F0549B451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3146588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클래스 다이어그램</a:t>
                  </a:r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3D3F78-9E00-4C9A-881C-D25298A8CD47}"/>
                </a:ext>
              </a:extLst>
            </p:cNvPr>
            <p:cNvGrpSpPr/>
            <p:nvPr/>
          </p:nvGrpSpPr>
          <p:grpSpPr>
            <a:xfrm>
              <a:off x="2704975" y="6291917"/>
              <a:ext cx="3734049" cy="642925"/>
              <a:chOff x="3679131" y="1945366"/>
              <a:chExt cx="4978732" cy="857233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318D714-7232-4F41-B283-6E4B06F0F010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B349F8D5-44E2-4485-850C-7181C8B29D45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4C39D6C9-3DD6-40E9-8A71-C4FC0406AE79}"/>
                    </a:ext>
                  </a:extLst>
                </p:cNvPr>
                <p:cNvSpPr/>
                <p:nvPr/>
              </p:nvSpPr>
              <p:spPr>
                <a:xfrm>
                  <a:off x="3710395" y="2050938"/>
                  <a:ext cx="801244" cy="66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25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08</a:t>
                  </a:r>
                  <a:endParaRPr lang="ko-KR" altLang="en-US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E194345-907F-40E3-88BD-693B086FFD0C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54DF4CF6-11E1-4E47-8FBF-202A0D3C4B04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7E0F1F71-8D96-4817-BF05-A6B3F931CBED}"/>
                    </a:ext>
                  </a:extLst>
                </p:cNvPr>
                <p:cNvSpPr/>
                <p:nvPr/>
              </p:nvSpPr>
              <p:spPr>
                <a:xfrm>
                  <a:off x="4688051" y="2081594"/>
                  <a:ext cx="3146588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25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시퀀스 다이어그램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23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08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시퀀스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748579-D5EC-4AE4-BDA4-83345F510633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5F7FE1-E708-46A7-9DF2-6AFD2BFD45BA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2850D-009E-4C0C-BDCA-F7651631DAE2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아이디어 추가</a:t>
              </a:r>
            </a:p>
          </p:txBody>
        </p:sp>
      </p:grpSp>
      <p:pic>
        <p:nvPicPr>
          <p:cNvPr id="16385" name="_x500703776" descr="EMB000031ec22c1">
            <a:extLst>
              <a:ext uri="{FF2B5EF4-FFF2-40B4-BE49-F238E27FC236}">
                <a16:creationId xmlns:a16="http://schemas.microsoft.com/office/drawing/2014/main" id="{63B1CAB1-B06E-4A65-9A55-64683B95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16" y="1340795"/>
            <a:ext cx="5865057" cy="416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2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08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시퀀스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748579-D5EC-4AE4-BDA4-83345F510633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5F7FE1-E708-46A7-9DF2-6AFD2BFD45BA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2850D-009E-4C0C-BDCA-F7651631DAE2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아이디어 조회</a:t>
              </a:r>
            </a:p>
          </p:txBody>
        </p:sp>
      </p:grpSp>
      <p:pic>
        <p:nvPicPr>
          <p:cNvPr id="17409" name="_x500703936" descr="EMB000031ec22c7">
            <a:extLst>
              <a:ext uri="{FF2B5EF4-FFF2-40B4-BE49-F238E27FC236}">
                <a16:creationId xmlns:a16="http://schemas.microsoft.com/office/drawing/2014/main" id="{37412B10-07E4-427B-9389-D71155F7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9" y="1269534"/>
            <a:ext cx="7411792" cy="430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2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08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시퀀스 다이어그램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748579-D5EC-4AE4-BDA4-83345F510633}"/>
              </a:ext>
            </a:extLst>
          </p:cNvPr>
          <p:cNvGrpSpPr/>
          <p:nvPr/>
        </p:nvGrpSpPr>
        <p:grpSpPr>
          <a:xfrm>
            <a:off x="837926" y="323832"/>
            <a:ext cx="1887690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5F7FE1-E708-46A7-9DF2-6AFD2BFD45BA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2850D-009E-4C0C-BDCA-F7651631DAE2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편집권한 등록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2EF2D97-814D-443B-ACF1-74804E58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1" y="1231332"/>
            <a:ext cx="8000088" cy="43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177230" y="2782668"/>
            <a:ext cx="4789539" cy="669414"/>
            <a:chOff x="2442871" y="5001620"/>
            <a:chExt cx="6386052" cy="89255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3914778" y="5001620"/>
              <a:ext cx="3442241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  <a:endParaRPr lang="ko-KR" altLang="en-US" sz="3750" b="1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9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619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F0B0E5-3A81-4CD4-BE70-035237B17B2C}"/>
              </a:ext>
            </a:extLst>
          </p:cNvPr>
          <p:cNvGrpSpPr/>
          <p:nvPr/>
        </p:nvGrpSpPr>
        <p:grpSpPr>
          <a:xfrm>
            <a:off x="1048939" y="1618422"/>
            <a:ext cx="7598812" cy="3609430"/>
            <a:chOff x="1048938" y="919345"/>
            <a:chExt cx="7598812" cy="36094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129C48-DBB2-43D1-968A-4D99596540A6}"/>
                </a:ext>
              </a:extLst>
            </p:cNvPr>
            <p:cNvGrpSpPr/>
            <p:nvPr/>
          </p:nvGrpSpPr>
          <p:grpSpPr>
            <a:xfrm>
              <a:off x="1048939" y="919345"/>
              <a:ext cx="7598811" cy="1546188"/>
              <a:chOff x="1145631" y="607080"/>
              <a:chExt cx="7598811" cy="154618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DFE0B16-20D4-47E9-9FA4-3C065E831A2E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C78B20B-F919-45D8-BAE8-9A926F672AAB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C9311C4-74FF-4681-AA3D-1BC2E2E58BEB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68060C-8F61-42F4-9D06-3B2A11EFA1E3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598811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웹 상에서 실행되는 마인드맵 편집 툴을 개발하기 위해 </a:t>
                </a:r>
                <a:r>
                  <a:rPr lang="en-US" altLang="ko-KR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SPA (Single Page Application)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방식으로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동작하도록 설계한다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225E231-62A5-46D9-910E-3778A426F2C2}"/>
                </a:ext>
              </a:extLst>
            </p:cNvPr>
            <p:cNvGrpSpPr/>
            <p:nvPr/>
          </p:nvGrpSpPr>
          <p:grpSpPr>
            <a:xfrm>
              <a:off x="1048938" y="2982587"/>
              <a:ext cx="7555786" cy="1546188"/>
              <a:chOff x="1145631" y="607080"/>
              <a:chExt cx="7555786" cy="1546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29141B8-610F-4783-8543-5AC3F6A125A8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B1ED1B8-C16D-47F5-9D3E-7B55E13C03D2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11270C-1E41-4A8C-96FC-231363EA692F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제약사항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6F8DE5-A582-4F62-BCD8-79638BF050D9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555786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SPA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를 구현하기 위해 사용되는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Angular framework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및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HTML5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기능을 브라우저에서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제공하여야 하기 때문에 다양한 브라우저 중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Google Chrome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을 기준으로 설계한다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7352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운용도</a:t>
              </a:r>
            </a:p>
          </p:txBody>
        </p:sp>
      </p:grpSp>
      <p:pic>
        <p:nvPicPr>
          <p:cNvPr id="1025" name="_x500705616" descr="EMB000031ec2289">
            <a:extLst>
              <a:ext uri="{FF2B5EF4-FFF2-40B4-BE49-F238E27FC236}">
                <a16:creationId xmlns:a16="http://schemas.microsoft.com/office/drawing/2014/main" id="{60016800-5B6D-4F1C-B351-06449CBC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48" y="1802422"/>
            <a:ext cx="7121794" cy="32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설계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6D7FD1-F681-4C80-945F-0320D417C45C}"/>
              </a:ext>
            </a:extLst>
          </p:cNvPr>
          <p:cNvSpPr/>
          <p:nvPr/>
        </p:nvSpPr>
        <p:spPr>
          <a:xfrm>
            <a:off x="837924" y="323832"/>
            <a:ext cx="163439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95303-0627-4C6C-82F6-B79D26BAADF4}"/>
              </a:ext>
            </a:extLst>
          </p:cNvPr>
          <p:cNvSpPr txBox="1"/>
          <p:nvPr/>
        </p:nvSpPr>
        <p:spPr>
          <a:xfrm>
            <a:off x="837924" y="418203"/>
            <a:ext cx="1634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Diagram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8D0C27-B924-49F1-9644-680460CA2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99" y="1132098"/>
            <a:ext cx="4886692" cy="53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설계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413C39-5194-4A62-B479-7D41920BDE4D}"/>
              </a:ext>
            </a:extLst>
          </p:cNvPr>
          <p:cNvGrpSpPr/>
          <p:nvPr/>
        </p:nvGrpSpPr>
        <p:grpSpPr>
          <a:xfrm>
            <a:off x="837925" y="323832"/>
            <a:ext cx="2368338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B6D7FD1-F681-4C80-945F-0320D417C45C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B95303-0627-4C6C-82F6-B79D26BAADF4}"/>
                </a:ext>
              </a:extLst>
            </p:cNvPr>
            <p:cNvSpPr txBox="1"/>
            <p:nvPr/>
          </p:nvSpPr>
          <p:spPr>
            <a:xfrm>
              <a:off x="837925" y="418203"/>
              <a:ext cx="162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Document Diagram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073" name="_x500709456" descr="EMB000031ec228f">
            <a:extLst>
              <a:ext uri="{FF2B5EF4-FFF2-40B4-BE49-F238E27FC236}">
                <a16:creationId xmlns:a16="http://schemas.microsoft.com/office/drawing/2014/main" id="{FECBE93A-C5C5-471A-9048-A670785E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051" y="1022732"/>
            <a:ext cx="39385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263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설계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413C39-5194-4A62-B479-7D41920BDE4D}"/>
              </a:ext>
            </a:extLst>
          </p:cNvPr>
          <p:cNvGrpSpPr/>
          <p:nvPr/>
        </p:nvGrpSpPr>
        <p:grpSpPr>
          <a:xfrm>
            <a:off x="837925" y="323832"/>
            <a:ext cx="1137413" cy="566495"/>
            <a:chOff x="837924" y="323832"/>
            <a:chExt cx="1634399" cy="56649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B6D7FD1-F681-4C80-945F-0320D417C45C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B95303-0627-4C6C-82F6-B79D26BAADF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Schema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1ADF64F-4E34-4B59-A6E1-E383FB4D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78144"/>
              </p:ext>
            </p:extLst>
          </p:nvPr>
        </p:nvGraphicFramePr>
        <p:xfrm>
          <a:off x="1199103" y="1408582"/>
          <a:ext cx="3266619" cy="126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873">
                  <a:extLst>
                    <a:ext uri="{9D8B030D-6E8A-4147-A177-3AD203B41FA5}">
                      <a16:colId xmlns:a16="http://schemas.microsoft.com/office/drawing/2014/main" val="4116653850"/>
                    </a:ext>
                  </a:extLst>
                </a:gridCol>
                <a:gridCol w="1088873">
                  <a:extLst>
                    <a:ext uri="{9D8B030D-6E8A-4147-A177-3AD203B41FA5}">
                      <a16:colId xmlns:a16="http://schemas.microsoft.com/office/drawing/2014/main" val="1778539337"/>
                    </a:ext>
                  </a:extLst>
                </a:gridCol>
                <a:gridCol w="1088873">
                  <a:extLst>
                    <a:ext uri="{9D8B030D-6E8A-4147-A177-3AD203B41FA5}">
                      <a16:colId xmlns:a16="http://schemas.microsoft.com/office/drawing/2014/main" val="2636730515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문서이름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771730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41333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 / email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0612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78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5961266-0C62-4561-9754-D7D4241AB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4054"/>
              </p:ext>
            </p:extLst>
          </p:nvPr>
        </p:nvGraphicFramePr>
        <p:xfrm>
          <a:off x="1199103" y="3085609"/>
          <a:ext cx="3266619" cy="316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873">
                  <a:extLst>
                    <a:ext uri="{9D8B030D-6E8A-4147-A177-3AD203B41FA5}">
                      <a16:colId xmlns:a16="http://schemas.microsoft.com/office/drawing/2014/main" val="4116653850"/>
                    </a:ext>
                  </a:extLst>
                </a:gridCol>
                <a:gridCol w="1088873">
                  <a:extLst>
                    <a:ext uri="{9D8B030D-6E8A-4147-A177-3AD203B41FA5}">
                      <a16:colId xmlns:a16="http://schemas.microsoft.com/office/drawing/2014/main" val="1778539337"/>
                    </a:ext>
                  </a:extLst>
                </a:gridCol>
                <a:gridCol w="1088873">
                  <a:extLst>
                    <a:ext uri="{9D8B030D-6E8A-4147-A177-3AD203B41FA5}">
                      <a16:colId xmlns:a16="http://schemas.microsoft.com/office/drawing/2014/main" val="2636730515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문서이름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mindmap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771730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41333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0612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78625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scope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88711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ctime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369219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mtime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7023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owner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6476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editors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String[]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360916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ideas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Number[]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927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3B84E27-EEC8-4392-8D49-BD0E29068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85581"/>
              </p:ext>
            </p:extLst>
          </p:nvPr>
        </p:nvGraphicFramePr>
        <p:xfrm>
          <a:off x="5204036" y="1437892"/>
          <a:ext cx="3266619" cy="474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873">
                  <a:extLst>
                    <a:ext uri="{9D8B030D-6E8A-4147-A177-3AD203B41FA5}">
                      <a16:colId xmlns:a16="http://schemas.microsoft.com/office/drawing/2014/main" val="4116653850"/>
                    </a:ext>
                  </a:extLst>
                </a:gridCol>
                <a:gridCol w="1088873">
                  <a:extLst>
                    <a:ext uri="{9D8B030D-6E8A-4147-A177-3AD203B41FA5}">
                      <a16:colId xmlns:a16="http://schemas.microsoft.com/office/drawing/2014/main" val="1778539337"/>
                    </a:ext>
                  </a:extLst>
                </a:gridCol>
                <a:gridCol w="1088873">
                  <a:extLst>
                    <a:ext uri="{9D8B030D-6E8A-4147-A177-3AD203B41FA5}">
                      <a16:colId xmlns:a16="http://schemas.microsoft.com/office/drawing/2014/main" val="2636730515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문서이름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idea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771730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41333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0612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content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78625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keywords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String[]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88711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image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369219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video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URL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7023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font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6476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fsize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360916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fcolor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92793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isBold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551759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851039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width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57967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height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06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creator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45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4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7146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 </a:t>
              </a:r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9446AF5-8469-4E44-9857-0C6E43090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9" b="34520"/>
          <a:stretch/>
        </p:blipFill>
        <p:spPr>
          <a:xfrm>
            <a:off x="2833355" y="1726479"/>
            <a:ext cx="3474396" cy="762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04790E3-EBB5-448B-BFD3-F193ACEC5C74}"/>
              </a:ext>
            </a:extLst>
          </p:cNvPr>
          <p:cNvGrpSpPr/>
          <p:nvPr/>
        </p:nvGrpSpPr>
        <p:grpSpPr>
          <a:xfrm>
            <a:off x="1369879" y="3646470"/>
            <a:ext cx="6956932" cy="1750904"/>
            <a:chOff x="1389899" y="3423137"/>
            <a:chExt cx="6956932" cy="17509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C4A469-C7B3-4531-82C4-726F9593703F}"/>
                </a:ext>
              </a:extLst>
            </p:cNvPr>
            <p:cNvSpPr txBox="1"/>
            <p:nvPr/>
          </p:nvSpPr>
          <p:spPr>
            <a:xfrm>
              <a:off x="1389899" y="3423137"/>
              <a:ext cx="6956932" cy="79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(Representational State Transfer)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란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웹의 자원들을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URL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정의하고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자원의 주소를 지정하는 방법을 말한다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DDA6D8-7DE8-45AF-A3A1-119465604460}"/>
                </a:ext>
              </a:extLst>
            </p:cNvPr>
            <p:cNvSpPr txBox="1"/>
            <p:nvPr/>
          </p:nvSpPr>
          <p:spPr>
            <a:xfrm>
              <a:off x="1389899" y="4378567"/>
              <a:ext cx="6956932" cy="79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RESTful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하다는 의미는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원리를 따라서 만들어진 시스템을 말하며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이를 통해 서버와 클라이언트간 쉽게 자원을 주고받을 수 있다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8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71460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 </a:t>
              </a:r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설계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330375-A54A-494C-85D5-1DEE3AAC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18367"/>
              </p:ext>
            </p:extLst>
          </p:nvPr>
        </p:nvGraphicFramePr>
        <p:xfrm>
          <a:off x="2144919" y="3211414"/>
          <a:ext cx="5406852" cy="2212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035">
                  <a:extLst>
                    <a:ext uri="{9D8B030D-6E8A-4147-A177-3AD203B41FA5}">
                      <a16:colId xmlns:a16="http://schemas.microsoft.com/office/drawing/2014/main" val="4116653850"/>
                    </a:ext>
                  </a:extLst>
                </a:gridCol>
                <a:gridCol w="1623647">
                  <a:extLst>
                    <a:ext uri="{9D8B030D-6E8A-4147-A177-3AD203B41FA5}">
                      <a16:colId xmlns:a16="http://schemas.microsoft.com/office/drawing/2014/main" val="1778539337"/>
                    </a:ext>
                  </a:extLst>
                </a:gridCol>
                <a:gridCol w="2702170">
                  <a:extLst>
                    <a:ext uri="{9D8B030D-6E8A-4147-A177-3AD203B41FA5}">
                      <a16:colId xmlns:a16="http://schemas.microsoft.com/office/drawing/2014/main" val="2636730515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상위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Route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/members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771730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HTTP Header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Path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41333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신규 회원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0612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?[key=value]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통해 특정 회원 갱신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78625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?[key=value]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통해 특정 회원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18434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GET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회원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1255"/>
                  </a:ext>
                </a:extLst>
              </a:tr>
              <a:tr h="316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GET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/keys?[key=value]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key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통해 특정 회원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96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8029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2287C2-B885-43CF-9DD5-7409AFF305EA}"/>
              </a:ext>
            </a:extLst>
          </p:cNvPr>
          <p:cNvGrpSpPr/>
          <p:nvPr/>
        </p:nvGrpSpPr>
        <p:grpSpPr>
          <a:xfrm>
            <a:off x="837925" y="323832"/>
            <a:ext cx="1922860" cy="566495"/>
            <a:chOff x="837924" y="323832"/>
            <a:chExt cx="1634399" cy="56649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6EA000A-5D1E-4B7C-B0A8-C82C47BA9106}"/>
                </a:ext>
              </a:extLst>
            </p:cNvPr>
            <p:cNvSpPr/>
            <p:nvPr/>
          </p:nvSpPr>
          <p:spPr>
            <a:xfrm>
              <a:off x="837924" y="323832"/>
              <a:ext cx="1634399" cy="566495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8C965A-0FC7-4C7B-A99F-E24774C0A4E4}"/>
                </a:ext>
              </a:extLst>
            </p:cNvPr>
            <p:cNvSpPr txBox="1"/>
            <p:nvPr/>
          </p:nvSpPr>
          <p:spPr>
            <a:xfrm>
              <a:off x="837925" y="418203"/>
              <a:ext cx="162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Route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03AF6B-5C42-4A47-A765-ACD19A568C13}"/>
              </a:ext>
            </a:extLst>
          </p:cNvPr>
          <p:cNvGrpSpPr/>
          <p:nvPr/>
        </p:nvGrpSpPr>
        <p:grpSpPr>
          <a:xfrm>
            <a:off x="1109792" y="1623476"/>
            <a:ext cx="7477106" cy="951153"/>
            <a:chOff x="1109792" y="1402671"/>
            <a:chExt cx="7477106" cy="95115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34E9842-4A62-41A0-963C-65197D0FC072}"/>
                </a:ext>
              </a:extLst>
            </p:cNvPr>
            <p:cNvGrpSpPr/>
            <p:nvPr/>
          </p:nvGrpSpPr>
          <p:grpSpPr>
            <a:xfrm>
              <a:off x="1109792" y="1694301"/>
              <a:ext cx="7477106" cy="375095"/>
              <a:chOff x="940064" y="1471579"/>
              <a:chExt cx="7477106" cy="37509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C2B80A-747E-4023-B82A-8F8AB25E97C5}"/>
                  </a:ext>
                </a:extLst>
              </p:cNvPr>
              <p:cNvSpPr txBox="1"/>
              <p:nvPr/>
            </p:nvSpPr>
            <p:spPr>
              <a:xfrm>
                <a:off x="940064" y="1477342"/>
                <a:ext cx="7477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3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http://localhost:8000/api/members/keys?id=325</a:t>
                </a:r>
                <a:endParaRPr lang="ko-KR" altLang="en-US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1A295E4-D152-4FCF-8677-1F5F25729144}"/>
                  </a:ext>
                </a:extLst>
              </p:cNvPr>
              <p:cNvSpPr/>
              <p:nvPr/>
            </p:nvSpPr>
            <p:spPr>
              <a:xfrm>
                <a:off x="1008184" y="1471579"/>
                <a:ext cx="3253153" cy="36933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FDC2DC7-F16B-4A97-BBD3-0BDBCF596D69}"/>
                  </a:ext>
                </a:extLst>
              </p:cNvPr>
              <p:cNvSpPr/>
              <p:nvPr/>
            </p:nvSpPr>
            <p:spPr>
              <a:xfrm>
                <a:off x="4276897" y="1471579"/>
                <a:ext cx="2047703" cy="369332"/>
              </a:xfrm>
              <a:prstGeom prst="roundRect">
                <a:avLst/>
              </a:prstGeom>
              <a:solidFill>
                <a:srgbClr val="BC8080">
                  <a:alpha val="4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8B135E6-B32E-4BE7-8037-0FFC4DF61367}"/>
                  </a:ext>
                </a:extLst>
              </p:cNvPr>
              <p:cNvSpPr/>
              <p:nvPr/>
            </p:nvSpPr>
            <p:spPr>
              <a:xfrm>
                <a:off x="6342187" y="1471579"/>
                <a:ext cx="797168" cy="369332"/>
              </a:xfrm>
              <a:prstGeom prst="roundRect">
                <a:avLst/>
              </a:prstGeom>
              <a:solidFill>
                <a:srgbClr val="7396A9">
                  <a:alpha val="4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7F9245B-E4C2-4F19-8054-688FE7251EE1}"/>
                  </a:ext>
                </a:extLst>
              </p:cNvPr>
              <p:cNvSpPr/>
              <p:nvPr/>
            </p:nvSpPr>
            <p:spPr>
              <a:xfrm>
                <a:off x="7156942" y="1471579"/>
                <a:ext cx="1195750" cy="369332"/>
              </a:xfrm>
              <a:prstGeom prst="roundRect">
                <a:avLst/>
              </a:prstGeom>
              <a:solidFill>
                <a:srgbClr val="82A584">
                  <a:alpha val="4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D24B6F-6709-447D-B9AD-391436BDE8B9}"/>
                </a:ext>
              </a:extLst>
            </p:cNvPr>
            <p:cNvSpPr txBox="1"/>
            <p:nvPr/>
          </p:nvSpPr>
          <p:spPr>
            <a:xfrm>
              <a:off x="1109792" y="1402671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 주소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AE089E-588F-4BF3-8006-EBE924A5F9EA}"/>
                </a:ext>
              </a:extLst>
            </p:cNvPr>
            <p:cNvSpPr txBox="1"/>
            <p:nvPr/>
          </p:nvSpPr>
          <p:spPr>
            <a:xfrm>
              <a:off x="4361368" y="1402671"/>
              <a:ext cx="2364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컬렉션</a:t>
              </a:r>
              <a:r>
                <a:rPr lang="en-US" altLang="ko-KR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</a:t>
              </a:r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테이블</a:t>
              </a:r>
              <a:r>
                <a:rPr lang="en-US" altLang="ko-KR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6F5238-CA4A-408B-B525-57B0E9755534}"/>
                </a:ext>
              </a:extLst>
            </p:cNvPr>
            <p:cNvSpPr txBox="1"/>
            <p:nvPr/>
          </p:nvSpPr>
          <p:spPr>
            <a:xfrm>
              <a:off x="6429846" y="2046047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하위 경로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CAFBF5-467C-49C2-9C6C-9776C94FB67C}"/>
                </a:ext>
              </a:extLst>
            </p:cNvPr>
            <p:cNvSpPr txBox="1"/>
            <p:nvPr/>
          </p:nvSpPr>
          <p:spPr>
            <a:xfrm>
              <a:off x="7257850" y="140267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쿼리</a:t>
              </a:r>
              <a:endPara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486</Words>
  <Application>Microsoft Office PowerPoint</Application>
  <PresentationFormat>화면 슬라이드 쇼(4:3)</PresentationFormat>
  <Paragraphs>221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나눔스퀘어</vt:lpstr>
      <vt:lpstr>Calibri Light</vt:lpstr>
      <vt:lpstr>나눔스퀘어 ExtraBold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JSilver</dc:creator>
  <cp:lastModifiedBy>JSilver</cp:lastModifiedBy>
  <cp:revision>68</cp:revision>
  <dcterms:created xsi:type="dcterms:W3CDTF">2018-03-04T23:45:54Z</dcterms:created>
  <dcterms:modified xsi:type="dcterms:W3CDTF">2018-04-02T06:54:21Z</dcterms:modified>
</cp:coreProperties>
</file>