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71" r:id="rId4"/>
    <p:sldId id="270" r:id="rId5"/>
    <p:sldId id="282" r:id="rId6"/>
    <p:sldId id="283" r:id="rId7"/>
    <p:sldId id="284" r:id="rId8"/>
    <p:sldId id="274" r:id="rId9"/>
    <p:sldId id="265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나눔스퀘어 ExtraBold" panose="020B0600000101010101" pitchFamily="50" charset="-127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EB7"/>
    <a:srgbClr val="DFDFA4"/>
    <a:srgbClr val="A5CEDC"/>
    <a:srgbClr val="E1A4A4"/>
    <a:srgbClr val="D7D7D7"/>
    <a:srgbClr val="C0E0E6"/>
    <a:srgbClr val="82A584"/>
    <a:srgbClr val="7396A9"/>
    <a:srgbClr val="BC8080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4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7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6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7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0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1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3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6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6B1B-A2B3-4DBC-90D1-4AD2696298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218.233.209.78:4200/" TargetMode="External"/><Relationship Id="rId2" Type="http://schemas.openxmlformats.org/officeDocument/2006/relationships/hyperlink" Target="http://218.233.209.78:420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C4CEE502-7F93-47A6-AC06-4EB1085D61DB}"/>
              </a:ext>
            </a:extLst>
          </p:cNvPr>
          <p:cNvGrpSpPr/>
          <p:nvPr/>
        </p:nvGrpSpPr>
        <p:grpSpPr>
          <a:xfrm>
            <a:off x="3683255" y="3432407"/>
            <a:ext cx="1777491" cy="997261"/>
            <a:chOff x="9192706" y="5648544"/>
            <a:chExt cx="2369987" cy="132968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3A8184-547C-42DA-A782-E7B8860FAC2D}"/>
                </a:ext>
              </a:extLst>
            </p:cNvPr>
            <p:cNvSpPr txBox="1"/>
            <p:nvPr/>
          </p:nvSpPr>
          <p:spPr>
            <a:xfrm>
              <a:off x="9192706" y="5648544"/>
              <a:ext cx="1218710" cy="132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정진은</a:t>
              </a:r>
              <a:endParaRPr lang="en-US" altLang="ko-KR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김동환</a:t>
              </a:r>
              <a:endParaRPr lang="en-US" altLang="ko-KR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 err="1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김문찬</a:t>
              </a:r>
              <a:endParaRPr lang="ko-KR" altLang="en-US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6E9BD8-2C07-4C41-B9C6-D26F27F28F7A}"/>
                </a:ext>
              </a:extLst>
            </p:cNvPr>
            <p:cNvSpPr txBox="1"/>
            <p:nvPr/>
          </p:nvSpPr>
          <p:spPr>
            <a:xfrm>
              <a:off x="10343983" y="5648544"/>
              <a:ext cx="1218710" cy="132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김태현</a:t>
              </a:r>
              <a:endParaRPr lang="en-US" altLang="ko-KR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김기훈</a:t>
              </a:r>
              <a:endParaRPr lang="en-US" altLang="ko-KR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 err="1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김문서</a:t>
              </a:r>
              <a:endParaRPr lang="ko-KR" altLang="en-US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099A369E-7051-4643-8791-C4B170E07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19" y="1817889"/>
            <a:ext cx="895366" cy="895366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EF4A90-C39D-4CF0-8630-8C6C94265709}"/>
              </a:ext>
            </a:extLst>
          </p:cNvPr>
          <p:cNvGrpSpPr/>
          <p:nvPr/>
        </p:nvGrpSpPr>
        <p:grpSpPr>
          <a:xfrm>
            <a:off x="2177230" y="2782668"/>
            <a:ext cx="4789539" cy="669414"/>
            <a:chOff x="2442871" y="5001620"/>
            <a:chExt cx="6386052" cy="89255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92310C22-9F1F-4F08-94DD-EB8A7D90B42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8804F-6EF1-4DA6-B083-8EF7F266A062}"/>
                </a:ext>
              </a:extLst>
            </p:cNvPr>
            <p:cNvSpPr txBox="1"/>
            <p:nvPr/>
          </p:nvSpPr>
          <p:spPr>
            <a:xfrm>
              <a:off x="4123808" y="5001620"/>
              <a:ext cx="3024180" cy="89255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375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Mind</a:t>
              </a:r>
              <a:r>
                <a:rPr lang="en-US" altLang="ko-KR" sz="3750" b="1" dirty="0">
                  <a:solidFill>
                    <a:srgbClr val="82A5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.net</a:t>
              </a:r>
              <a:endParaRPr lang="ko-KR" altLang="en-US" sz="3750" b="1" dirty="0">
                <a:solidFill>
                  <a:srgbClr val="82A5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31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79D1304-0BF6-4B62-9C4C-2063EA2ED077}"/>
              </a:ext>
            </a:extLst>
          </p:cNvPr>
          <p:cNvGrpSpPr/>
          <p:nvPr/>
        </p:nvGrpSpPr>
        <p:grpSpPr>
          <a:xfrm>
            <a:off x="2143230" y="263102"/>
            <a:ext cx="4857540" cy="737416"/>
            <a:chOff x="2812305" y="2476557"/>
            <a:chExt cx="6476720" cy="983221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CE91FB7-C0C0-4242-88DC-F40E45CF1CE4}"/>
                </a:ext>
              </a:extLst>
            </p:cNvPr>
            <p:cNvSpPr/>
            <p:nvPr/>
          </p:nvSpPr>
          <p:spPr>
            <a:xfrm>
              <a:off x="2812305" y="2476557"/>
              <a:ext cx="6386052" cy="857233"/>
            </a:xfrm>
            <a:prstGeom prst="round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CEF4A90-C39D-4CF0-8630-8C6C94265709}"/>
                </a:ext>
              </a:extLst>
            </p:cNvPr>
            <p:cNvGrpSpPr/>
            <p:nvPr/>
          </p:nvGrpSpPr>
          <p:grpSpPr>
            <a:xfrm>
              <a:off x="2902973" y="2567226"/>
              <a:ext cx="6386052" cy="892552"/>
              <a:chOff x="2442871" y="5001620"/>
              <a:chExt cx="6386052" cy="892552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92310C22-9F1F-4F08-94DD-EB8A7D90B421}"/>
                  </a:ext>
                </a:extLst>
              </p:cNvPr>
              <p:cNvSpPr/>
              <p:nvPr/>
            </p:nvSpPr>
            <p:spPr>
              <a:xfrm>
                <a:off x="2442871" y="5001620"/>
                <a:ext cx="6386052" cy="85723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7396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08804F-6EF1-4DA6-B083-8EF7F266A062}"/>
                  </a:ext>
                </a:extLst>
              </p:cNvPr>
              <p:cNvSpPr txBox="1"/>
              <p:nvPr/>
            </p:nvSpPr>
            <p:spPr>
              <a:xfrm>
                <a:off x="4050039" y="5001620"/>
                <a:ext cx="3081049" cy="89255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750" b="1" dirty="0">
                    <a:solidFill>
                      <a:srgbClr val="7396A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Contents</a:t>
                </a:r>
                <a:endParaRPr lang="ko-KR" altLang="en-US" sz="375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7AF488-7AA1-4A64-9F0E-5FEC8B300D93}"/>
              </a:ext>
            </a:extLst>
          </p:cNvPr>
          <p:cNvGrpSpPr/>
          <p:nvPr/>
        </p:nvGrpSpPr>
        <p:grpSpPr>
          <a:xfrm>
            <a:off x="2681294" y="2105130"/>
            <a:ext cx="3713410" cy="2647739"/>
            <a:chOff x="2704975" y="1230887"/>
            <a:chExt cx="3734049" cy="28155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0CE0631-744D-4414-86FB-693864049BE8}"/>
                </a:ext>
              </a:extLst>
            </p:cNvPr>
            <p:cNvGrpSpPr/>
            <p:nvPr/>
          </p:nvGrpSpPr>
          <p:grpSpPr>
            <a:xfrm>
              <a:off x="2704975" y="1230887"/>
              <a:ext cx="3734049" cy="642925"/>
              <a:chOff x="3679131" y="1945366"/>
              <a:chExt cx="4978732" cy="85723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95C201B-0597-4A5D-BEB2-6D8BBA136476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E4B2BC65-F4E4-4F8C-B69E-E12D040D5E7C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344BE5D-D42F-47BE-9F59-C5ECEDB422BE}"/>
                    </a:ext>
                  </a:extLst>
                </p:cNvPr>
                <p:cNvSpPr/>
                <p:nvPr/>
              </p:nvSpPr>
              <p:spPr>
                <a:xfrm>
                  <a:off x="3710395" y="2050938"/>
                  <a:ext cx="801244" cy="66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25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01</a:t>
                  </a:r>
                  <a:endParaRPr lang="ko-KR" altLang="en-US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3732F9-A6B6-4D7A-948F-53DF584E27EE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041B257E-469C-470E-8997-B0AFF9A84EE9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dirty="0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2566FE0-6F47-48F9-BD52-991B2DCFC164}"/>
                    </a:ext>
                  </a:extLst>
                </p:cNvPr>
                <p:cNvSpPr/>
                <p:nvPr/>
              </p:nvSpPr>
              <p:spPr>
                <a:xfrm>
                  <a:off x="4688051" y="2081594"/>
                  <a:ext cx="947268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개요</a:t>
                  </a: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8C357C4-A4D1-4481-A71A-689306A3D4B4}"/>
                </a:ext>
              </a:extLst>
            </p:cNvPr>
            <p:cNvGrpSpPr/>
            <p:nvPr/>
          </p:nvGrpSpPr>
          <p:grpSpPr>
            <a:xfrm>
              <a:off x="2704975" y="2681397"/>
              <a:ext cx="3734049" cy="642925"/>
              <a:chOff x="3679131" y="1945366"/>
              <a:chExt cx="4978732" cy="85723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C9047FE-87BE-4568-800C-2042C30159BD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5A088200-9356-4A71-A399-45ADA168BEF7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9FDBE9CD-F1F6-4673-B6A5-75053504854C}"/>
                    </a:ext>
                  </a:extLst>
                </p:cNvPr>
                <p:cNvSpPr/>
                <p:nvPr/>
              </p:nvSpPr>
              <p:spPr>
                <a:xfrm>
                  <a:off x="3710395" y="2050938"/>
                  <a:ext cx="801244" cy="66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25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03</a:t>
                  </a:r>
                  <a:endParaRPr lang="ko-KR" altLang="en-US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1BE8F0B-9D5A-4E8B-902C-3F26D0016473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285CB2E4-B84B-47E1-BD2B-2D84A9CB6B3B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3BA496F-8B24-4049-873C-08BFCA5B37C4}"/>
                    </a:ext>
                  </a:extLst>
                </p:cNvPr>
                <p:cNvSpPr/>
                <p:nvPr/>
              </p:nvSpPr>
              <p:spPr>
                <a:xfrm>
                  <a:off x="4688052" y="2081594"/>
                  <a:ext cx="1754191" cy="6218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사용 기술</a:t>
                  </a:r>
                </a:p>
              </p:txBody>
            </p:sp>
          </p:grp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2CDB398-6B2B-46DB-BB08-9CD21D5D0FD3}"/>
                </a:ext>
              </a:extLst>
            </p:cNvPr>
            <p:cNvGrpSpPr/>
            <p:nvPr/>
          </p:nvGrpSpPr>
          <p:grpSpPr>
            <a:xfrm>
              <a:off x="2704975" y="3403501"/>
              <a:ext cx="3734049" cy="642925"/>
              <a:chOff x="3679131" y="1945366"/>
              <a:chExt cx="4978732" cy="85723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881039E2-29C0-416A-B1D5-6E1C2136D83A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B787A808-A1C9-4B9C-9458-D8F266222EFF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9B43C71F-AD66-4BEC-9EA6-306A4EB1C535}"/>
                    </a:ext>
                  </a:extLst>
                </p:cNvPr>
                <p:cNvSpPr/>
                <p:nvPr/>
              </p:nvSpPr>
              <p:spPr>
                <a:xfrm>
                  <a:off x="3710395" y="2050938"/>
                  <a:ext cx="801244" cy="66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25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04</a:t>
                  </a:r>
                  <a:endParaRPr lang="ko-KR" altLang="en-US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4190037-726F-4E1D-8593-F24940B95F74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CA9F027E-FDF6-417B-9511-1C99284B321A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8B1F5A81-D42E-44AA-A047-DBDD0DE8EDC2}"/>
                    </a:ext>
                  </a:extLst>
                </p:cNvPr>
                <p:cNvSpPr/>
                <p:nvPr/>
              </p:nvSpPr>
              <p:spPr>
                <a:xfrm>
                  <a:off x="4688052" y="2081594"/>
                  <a:ext cx="952533" cy="6218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시연</a:t>
                  </a:r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75790C-BB29-44B3-9F36-17619D2876C0}"/>
                </a:ext>
              </a:extLst>
            </p:cNvPr>
            <p:cNvGrpSpPr/>
            <p:nvPr/>
          </p:nvGrpSpPr>
          <p:grpSpPr>
            <a:xfrm>
              <a:off x="2704975" y="1952991"/>
              <a:ext cx="3734049" cy="642925"/>
              <a:chOff x="3679131" y="1945366"/>
              <a:chExt cx="4978732" cy="857233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825FB61-F40D-44A7-A140-E7F631654D8E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E9A31629-9A4E-4148-B243-13D7B456EFB9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5B4669D-736B-4BAC-AA77-E244CBF14E4B}"/>
                    </a:ext>
                  </a:extLst>
                </p:cNvPr>
                <p:cNvSpPr/>
                <p:nvPr/>
              </p:nvSpPr>
              <p:spPr>
                <a:xfrm>
                  <a:off x="3710395" y="2050938"/>
                  <a:ext cx="801244" cy="66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25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02</a:t>
                  </a:r>
                  <a:endParaRPr lang="ko-KR" altLang="en-US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7D4B89DF-2AFB-4826-9B53-33DEDF03B361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66" name="사각형: 둥근 모서리 65">
                  <a:extLst>
                    <a:ext uri="{FF2B5EF4-FFF2-40B4-BE49-F238E27FC236}">
                      <a16:creationId xmlns:a16="http://schemas.microsoft.com/office/drawing/2014/main" id="{59F56093-5297-4417-8053-7621A40E4517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FA6FA479-3168-4C5D-A732-B96B20E098A2}"/>
                    </a:ext>
                  </a:extLst>
                </p:cNvPr>
                <p:cNvSpPr/>
                <p:nvPr/>
              </p:nvSpPr>
              <p:spPr>
                <a:xfrm>
                  <a:off x="4688052" y="2081594"/>
                  <a:ext cx="1754191" cy="6218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진행 상황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23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6193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F0B0E5-3A81-4CD4-BE70-035237B17B2C}"/>
              </a:ext>
            </a:extLst>
          </p:cNvPr>
          <p:cNvGrpSpPr/>
          <p:nvPr/>
        </p:nvGrpSpPr>
        <p:grpSpPr>
          <a:xfrm>
            <a:off x="1048939" y="1618422"/>
            <a:ext cx="7598812" cy="3609430"/>
            <a:chOff x="1048938" y="919345"/>
            <a:chExt cx="7598812" cy="360943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129C48-DBB2-43D1-968A-4D99596540A6}"/>
                </a:ext>
              </a:extLst>
            </p:cNvPr>
            <p:cNvGrpSpPr/>
            <p:nvPr/>
          </p:nvGrpSpPr>
          <p:grpSpPr>
            <a:xfrm>
              <a:off x="1048939" y="919345"/>
              <a:ext cx="7598811" cy="1546188"/>
              <a:chOff x="1145631" y="607080"/>
              <a:chExt cx="7598811" cy="154618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DFE0B16-20D4-47E9-9FA4-3C065E831A2E}"/>
                  </a:ext>
                </a:extLst>
              </p:cNvPr>
              <p:cNvGrpSpPr/>
              <p:nvPr/>
            </p:nvGrpSpPr>
            <p:grpSpPr>
              <a:xfrm>
                <a:off x="1145631" y="607080"/>
                <a:ext cx="1634399" cy="566495"/>
                <a:chOff x="1293909" y="1166810"/>
                <a:chExt cx="1047958" cy="1443553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C78B20B-F919-45D8-BAE8-9A926F672AAB}"/>
                    </a:ext>
                  </a:extLst>
                </p:cNvPr>
                <p:cNvSpPr/>
                <p:nvPr/>
              </p:nvSpPr>
              <p:spPr>
                <a:xfrm>
                  <a:off x="1293909" y="1166810"/>
                  <a:ext cx="1047958" cy="1443553"/>
                </a:xfrm>
                <a:prstGeom prst="roundRect">
                  <a:avLst/>
                </a:prstGeom>
                <a:noFill/>
                <a:ln w="63500">
                  <a:solidFill>
                    <a:srgbClr val="7396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C9311C4-74FF-4681-AA3D-1BC2E2E58BEB}"/>
                    </a:ext>
                  </a:extLst>
                </p:cNvPr>
                <p:cNvSpPr txBox="1"/>
                <p:nvPr/>
              </p:nvSpPr>
              <p:spPr>
                <a:xfrm>
                  <a:off x="1293909" y="1407288"/>
                  <a:ext cx="1047958" cy="97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개요</a:t>
                  </a: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68060C-8F61-42F4-9D06-3B2A11EFA1E3}"/>
                  </a:ext>
                </a:extLst>
              </p:cNvPr>
              <p:cNvSpPr txBox="1"/>
              <p:nvPr/>
            </p:nvSpPr>
            <p:spPr>
              <a:xfrm>
                <a:off x="1145631" y="1357794"/>
                <a:ext cx="7598811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웹 상에서 실행되는 마인드맵 편집 툴을 개발하기 위해 </a:t>
                </a:r>
                <a:r>
                  <a:rPr lang="en-US" altLang="ko-KR" sz="1600" dirty="0">
                    <a:solidFill>
                      <a:srgbClr val="7396A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SPA (Single Page Application)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방식으로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동작하도록 설계한다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225E231-62A5-46D9-910E-3778A426F2C2}"/>
                </a:ext>
              </a:extLst>
            </p:cNvPr>
            <p:cNvGrpSpPr/>
            <p:nvPr/>
          </p:nvGrpSpPr>
          <p:grpSpPr>
            <a:xfrm>
              <a:off x="1048938" y="2982587"/>
              <a:ext cx="7555786" cy="1546188"/>
              <a:chOff x="1145631" y="607080"/>
              <a:chExt cx="7555786" cy="1546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29141B8-610F-4783-8543-5AC3F6A125A8}"/>
                  </a:ext>
                </a:extLst>
              </p:cNvPr>
              <p:cNvGrpSpPr/>
              <p:nvPr/>
            </p:nvGrpSpPr>
            <p:grpSpPr>
              <a:xfrm>
                <a:off x="1145631" y="607080"/>
                <a:ext cx="1634399" cy="566495"/>
                <a:chOff x="1293909" y="1166810"/>
                <a:chExt cx="1047958" cy="1443553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4B1ED1B8-C16D-47F5-9D3E-7B55E13C03D2}"/>
                    </a:ext>
                  </a:extLst>
                </p:cNvPr>
                <p:cNvSpPr/>
                <p:nvPr/>
              </p:nvSpPr>
              <p:spPr>
                <a:xfrm>
                  <a:off x="1293909" y="1166810"/>
                  <a:ext cx="1047958" cy="1443553"/>
                </a:xfrm>
                <a:prstGeom prst="roundRect">
                  <a:avLst/>
                </a:prstGeom>
                <a:noFill/>
                <a:ln w="63500">
                  <a:solidFill>
                    <a:srgbClr val="7396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311270C-1E41-4A8C-96FC-231363EA692F}"/>
                    </a:ext>
                  </a:extLst>
                </p:cNvPr>
                <p:cNvSpPr txBox="1"/>
                <p:nvPr/>
              </p:nvSpPr>
              <p:spPr>
                <a:xfrm>
                  <a:off x="1293909" y="1407288"/>
                  <a:ext cx="1047958" cy="97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제약사항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6F8DE5-A582-4F62-BCD8-79638BF050D9}"/>
                  </a:ext>
                </a:extLst>
              </p:cNvPr>
              <p:cNvSpPr txBox="1"/>
              <p:nvPr/>
            </p:nvSpPr>
            <p:spPr>
              <a:xfrm>
                <a:off x="1145631" y="1357794"/>
                <a:ext cx="7555786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SPA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를 구현하기 위해 사용되는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Angular framework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및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HTML5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기능을 브라우저에서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제공하여야 하기 때문에 다양한 브라우저 중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Google Chrome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을 기준으로 설계한다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8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2363" y="944060"/>
            <a:ext cx="8953252" cy="4969880"/>
            <a:chOff x="123151" y="115747"/>
            <a:chExt cx="11937669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64376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23151" y="743272"/>
              <a:ext cx="630941" cy="162352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상황</a:t>
              </a: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3AC580F-62C5-4A91-9E74-F326F9296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22914"/>
              </p:ext>
            </p:extLst>
          </p:nvPr>
        </p:nvGraphicFramePr>
        <p:xfrm>
          <a:off x="1157493" y="2340233"/>
          <a:ext cx="6826120" cy="2857225"/>
        </p:xfrm>
        <a:graphic>
          <a:graphicData uri="http://schemas.openxmlformats.org/drawingml/2006/table">
            <a:tbl>
              <a:tblPr/>
              <a:tblGrid>
                <a:gridCol w="1449086">
                  <a:extLst>
                    <a:ext uri="{9D8B030D-6E8A-4147-A177-3AD203B41FA5}">
                      <a16:colId xmlns:a16="http://schemas.microsoft.com/office/drawing/2014/main" val="2543963168"/>
                    </a:ext>
                  </a:extLst>
                </a:gridCol>
                <a:gridCol w="1949724">
                  <a:extLst>
                    <a:ext uri="{9D8B030D-6E8A-4147-A177-3AD203B41FA5}">
                      <a16:colId xmlns:a16="http://schemas.microsoft.com/office/drawing/2014/main" val="2992451043"/>
                    </a:ext>
                  </a:extLst>
                </a:gridCol>
                <a:gridCol w="1949724">
                  <a:extLst>
                    <a:ext uri="{9D8B030D-6E8A-4147-A177-3AD203B41FA5}">
                      <a16:colId xmlns:a16="http://schemas.microsoft.com/office/drawing/2014/main" val="3248635490"/>
                    </a:ext>
                  </a:extLst>
                </a:gridCol>
                <a:gridCol w="1477586">
                  <a:extLst>
                    <a:ext uri="{9D8B030D-6E8A-4147-A177-3AD203B41FA5}">
                      <a16:colId xmlns:a16="http://schemas.microsoft.com/office/drawing/2014/main" val="4034220567"/>
                    </a:ext>
                  </a:extLst>
                </a:gridCol>
              </a:tblGrid>
              <a:tr h="4081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대분류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기능 이름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식별 번호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15979"/>
                  </a:ext>
                </a:extLst>
              </a:tr>
              <a:tr h="408175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관리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가입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5519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정보 조회</a:t>
                      </a:r>
                    </a:p>
                  </a:txBody>
                  <a:tcPr marL="48578" marR="48578" marT="13430" marB="13430" anchor="ctr"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436723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탈퇴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914297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정보 수정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608474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로그인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1.5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26603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로그아웃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FUT 1.6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175740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D5D1D6-8222-4982-81E6-C38D795228C9}"/>
              </a:ext>
            </a:extLst>
          </p:cNvPr>
          <p:cNvSpPr/>
          <p:nvPr/>
        </p:nvSpPr>
        <p:spPr>
          <a:xfrm>
            <a:off x="1024440" y="1439645"/>
            <a:ext cx="1634399" cy="566495"/>
          </a:xfrm>
          <a:prstGeom prst="roundRect">
            <a:avLst/>
          </a:prstGeom>
          <a:noFill/>
          <a:ln w="63500">
            <a:solidFill>
              <a:srgbClr val="739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67CAF5-5456-478A-9F1B-ACD7A9AB4A88}"/>
              </a:ext>
            </a:extLst>
          </p:cNvPr>
          <p:cNvSpPr txBox="1"/>
          <p:nvPr/>
        </p:nvSpPr>
        <p:spPr>
          <a:xfrm>
            <a:off x="1024440" y="1534016"/>
            <a:ext cx="163439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75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리스트</a:t>
            </a:r>
          </a:p>
        </p:txBody>
      </p:sp>
    </p:spTree>
    <p:extLst>
      <p:ext uri="{BB962C8B-B14F-4D97-AF65-F5344CB8AC3E}">
        <p14:creationId xmlns:p14="http://schemas.microsoft.com/office/powerpoint/2010/main" val="89243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-196178" y="944060"/>
            <a:ext cx="9241793" cy="4969880"/>
            <a:chOff x="-261570" y="115747"/>
            <a:chExt cx="12322390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64376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-261570" y="743272"/>
              <a:ext cx="1015663" cy="162352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상황</a:t>
              </a:r>
            </a:p>
            <a:p>
              <a:endParaRPr lang="ko-KR" altLang="en-US" sz="1875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FAD6816-3251-4FD3-92ED-E23ACA5B0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1916"/>
              </p:ext>
            </p:extLst>
          </p:nvPr>
        </p:nvGraphicFramePr>
        <p:xfrm>
          <a:off x="1157493" y="1114711"/>
          <a:ext cx="6826120" cy="4317365"/>
        </p:xfrm>
        <a:graphic>
          <a:graphicData uri="http://schemas.openxmlformats.org/drawingml/2006/table">
            <a:tbl>
              <a:tblPr/>
              <a:tblGrid>
                <a:gridCol w="1449086">
                  <a:extLst>
                    <a:ext uri="{9D8B030D-6E8A-4147-A177-3AD203B41FA5}">
                      <a16:colId xmlns:a16="http://schemas.microsoft.com/office/drawing/2014/main" val="1115526395"/>
                    </a:ext>
                  </a:extLst>
                </a:gridCol>
                <a:gridCol w="1949724">
                  <a:extLst>
                    <a:ext uri="{9D8B030D-6E8A-4147-A177-3AD203B41FA5}">
                      <a16:colId xmlns:a16="http://schemas.microsoft.com/office/drawing/2014/main" val="2602687910"/>
                    </a:ext>
                  </a:extLst>
                </a:gridCol>
                <a:gridCol w="1949724">
                  <a:extLst>
                    <a:ext uri="{9D8B030D-6E8A-4147-A177-3AD203B41FA5}">
                      <a16:colId xmlns:a16="http://schemas.microsoft.com/office/drawing/2014/main" val="663318683"/>
                    </a:ext>
                  </a:extLst>
                </a:gridCol>
                <a:gridCol w="1477586">
                  <a:extLst>
                    <a:ext uri="{9D8B030D-6E8A-4147-A177-3AD203B41FA5}">
                      <a16:colId xmlns:a16="http://schemas.microsoft.com/office/drawing/2014/main" val="536531831"/>
                    </a:ext>
                  </a:extLst>
                </a:gridCol>
              </a:tblGrid>
              <a:tr h="321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대분류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기능 이름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식별 번호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070"/>
                  </a:ext>
                </a:extLst>
              </a:tr>
              <a:tr h="321231"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관리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추가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△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517163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이미지 추가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75452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영상 추가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507256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조회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91450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삭제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582497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수정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236037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서식 수정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605158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가지 추가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△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041730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가지 삭제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910221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가지 서식 수정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34626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추천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131068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캡션 추가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12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60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2363" y="944060"/>
            <a:ext cx="8953252" cy="4969880"/>
            <a:chOff x="123151" y="115747"/>
            <a:chExt cx="11937669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64376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23151" y="743272"/>
              <a:ext cx="630941" cy="162352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상황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6CEA82-E7BC-47D3-B9C4-15E8A244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09203"/>
              </p:ext>
            </p:extLst>
          </p:nvPr>
        </p:nvGraphicFramePr>
        <p:xfrm>
          <a:off x="1157493" y="2004822"/>
          <a:ext cx="6826120" cy="2656840"/>
        </p:xfrm>
        <a:graphic>
          <a:graphicData uri="http://schemas.openxmlformats.org/drawingml/2006/table">
            <a:tbl>
              <a:tblPr/>
              <a:tblGrid>
                <a:gridCol w="1449086">
                  <a:extLst>
                    <a:ext uri="{9D8B030D-6E8A-4147-A177-3AD203B41FA5}">
                      <a16:colId xmlns:a16="http://schemas.microsoft.com/office/drawing/2014/main" val="3810580567"/>
                    </a:ext>
                  </a:extLst>
                </a:gridCol>
                <a:gridCol w="1949724">
                  <a:extLst>
                    <a:ext uri="{9D8B030D-6E8A-4147-A177-3AD203B41FA5}">
                      <a16:colId xmlns:a16="http://schemas.microsoft.com/office/drawing/2014/main" val="1774483030"/>
                    </a:ext>
                  </a:extLst>
                </a:gridCol>
                <a:gridCol w="1949724">
                  <a:extLst>
                    <a:ext uri="{9D8B030D-6E8A-4147-A177-3AD203B41FA5}">
                      <a16:colId xmlns:a16="http://schemas.microsoft.com/office/drawing/2014/main" val="3500142703"/>
                    </a:ext>
                  </a:extLst>
                </a:gridCol>
                <a:gridCol w="1477586">
                  <a:extLst>
                    <a:ext uri="{9D8B030D-6E8A-4147-A177-3AD203B41FA5}">
                      <a16:colId xmlns:a16="http://schemas.microsoft.com/office/drawing/2014/main" val="4073445262"/>
                    </a:ext>
                  </a:extLst>
                </a:gridCol>
              </a:tblGrid>
              <a:tr h="321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대분류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액터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기능 이름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89389"/>
                  </a:ext>
                </a:extLst>
              </a:tr>
              <a:tr h="321231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관리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추가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221084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조회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442432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삭제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864884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수정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57996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탐색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034659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공개 범위 설정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968348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코멘트 작성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9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91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20750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 기술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6D7FD1-F681-4C80-945F-0320D417C45C}"/>
              </a:ext>
            </a:extLst>
          </p:cNvPr>
          <p:cNvSpPr/>
          <p:nvPr/>
        </p:nvSpPr>
        <p:spPr>
          <a:xfrm>
            <a:off x="837924" y="323832"/>
            <a:ext cx="2299559" cy="566495"/>
          </a:xfrm>
          <a:prstGeom prst="roundRect">
            <a:avLst/>
          </a:prstGeom>
          <a:noFill/>
          <a:ln w="63500">
            <a:solidFill>
              <a:srgbClr val="739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95303-0627-4C6C-82F6-B79D26BAADF4}"/>
              </a:ext>
            </a:extLst>
          </p:cNvPr>
          <p:cNvSpPr txBox="1"/>
          <p:nvPr/>
        </p:nvSpPr>
        <p:spPr>
          <a:xfrm>
            <a:off x="837924" y="418203"/>
            <a:ext cx="229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Cubic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Bézier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Curve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C25958-322D-445B-AC31-6F45D174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485900"/>
            <a:ext cx="5410200" cy="38862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8E4DC65-8BA8-4AEE-8072-3D09782FE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75" y="5895993"/>
            <a:ext cx="8261572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6193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A5AEA-D09A-4FC8-8237-F3ED053AE48D}"/>
              </a:ext>
            </a:extLst>
          </p:cNvPr>
          <p:cNvGrpSpPr/>
          <p:nvPr/>
        </p:nvGrpSpPr>
        <p:grpSpPr>
          <a:xfrm>
            <a:off x="2175783" y="2190807"/>
            <a:ext cx="4789539" cy="669414"/>
            <a:chOff x="2442871" y="5001620"/>
            <a:chExt cx="6386052" cy="89255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C4B54E3-3594-46E9-BF00-ABC8F4F62F9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B2348A-2886-4410-99FF-5E4B6DC42540}"/>
                </a:ext>
              </a:extLst>
            </p:cNvPr>
            <p:cNvSpPr txBox="1"/>
            <p:nvPr/>
          </p:nvSpPr>
          <p:spPr>
            <a:xfrm>
              <a:off x="3914778" y="5001620"/>
              <a:ext cx="3442241" cy="89255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75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시연</a:t>
              </a:r>
            </a:p>
          </p:txBody>
        </p:sp>
      </p:grpSp>
      <p:sp>
        <p:nvSpPr>
          <p:cNvPr id="2" name="직사각형 1">
            <a:hlinkClick r:id="rId2"/>
            <a:extLst>
              <a:ext uri="{FF2B5EF4-FFF2-40B4-BE49-F238E27FC236}">
                <a16:creationId xmlns:a16="http://schemas.microsoft.com/office/drawing/2014/main" id="{938C4D3C-18C2-4445-B0CB-B74B87CBCF17}"/>
              </a:ext>
            </a:extLst>
          </p:cNvPr>
          <p:cNvSpPr/>
          <p:nvPr/>
        </p:nvSpPr>
        <p:spPr>
          <a:xfrm>
            <a:off x="3120764" y="3757844"/>
            <a:ext cx="2899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http://218.233.209.78:4201/</a:t>
            </a:r>
          </a:p>
        </p:txBody>
      </p:sp>
      <p:sp>
        <p:nvSpPr>
          <p:cNvPr id="3" name="직사각형 2">
            <a:hlinkClick r:id="rId3"/>
            <a:extLst>
              <a:ext uri="{FF2B5EF4-FFF2-40B4-BE49-F238E27FC236}">
                <a16:creationId xmlns:a16="http://schemas.microsoft.com/office/drawing/2014/main" id="{84C8437D-7218-4701-801B-2C55748C2A35}"/>
              </a:ext>
            </a:extLst>
          </p:cNvPr>
          <p:cNvSpPr/>
          <p:nvPr/>
        </p:nvSpPr>
        <p:spPr>
          <a:xfrm>
            <a:off x="3120764" y="3238471"/>
            <a:ext cx="2899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http://218.233.209.78:4200/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81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EF4A90-C39D-4CF0-8630-8C6C94265709}"/>
              </a:ext>
            </a:extLst>
          </p:cNvPr>
          <p:cNvGrpSpPr/>
          <p:nvPr/>
        </p:nvGrpSpPr>
        <p:grpSpPr>
          <a:xfrm>
            <a:off x="2177230" y="2782668"/>
            <a:ext cx="4789539" cy="669414"/>
            <a:chOff x="2442871" y="5001620"/>
            <a:chExt cx="6386052" cy="89255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92310C22-9F1F-4F08-94DD-EB8A7D90B42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8804F-6EF1-4DA6-B083-8EF7F266A062}"/>
                </a:ext>
              </a:extLst>
            </p:cNvPr>
            <p:cNvSpPr txBox="1"/>
            <p:nvPr/>
          </p:nvSpPr>
          <p:spPr>
            <a:xfrm>
              <a:off x="3914778" y="5001620"/>
              <a:ext cx="3442241" cy="89255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375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</a:t>
              </a:r>
              <a:endParaRPr lang="ko-KR" altLang="en-US" sz="3750" b="1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99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262</Words>
  <Application>Microsoft Office PowerPoint</Application>
  <PresentationFormat>화면 슬라이드 쇼(4:3)</PresentationFormat>
  <Paragraphs>130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맑은 고딕</vt:lpstr>
      <vt:lpstr>Calibri Light</vt:lpstr>
      <vt:lpstr>Calibri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JSilver</dc:creator>
  <cp:lastModifiedBy>AterCatus</cp:lastModifiedBy>
  <cp:revision>97</cp:revision>
  <dcterms:created xsi:type="dcterms:W3CDTF">2018-03-04T23:45:54Z</dcterms:created>
  <dcterms:modified xsi:type="dcterms:W3CDTF">2018-05-01T03:43:27Z</dcterms:modified>
</cp:coreProperties>
</file>