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315" r:id="rId2"/>
    <p:sldId id="314" r:id="rId3"/>
    <p:sldId id="316" r:id="rId4"/>
    <p:sldId id="31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5332E-4784-472E-A4D6-0A168A5A7402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C592C-31B1-46C6-9E79-D4EF2A3AB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96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latin typeface="휴먼엑스포" pitchFamily="18" charset="-127"/>
                <a:ea typeface="휴먼엑스포" pitchFamily="18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8784976" cy="5832648"/>
          </a:xfrm>
        </p:spPr>
        <p:txBody>
          <a:bodyPr/>
          <a:lstStyle>
            <a:lvl1pPr>
              <a:spcBef>
                <a:spcPts val="1200"/>
              </a:spcBef>
              <a:defRPr b="1">
                <a:solidFill>
                  <a:schemeClr val="tx1"/>
                </a:solidFill>
              </a:defRPr>
            </a:lvl1pPr>
            <a:lvl2pPr marL="446088" indent="-171450">
              <a:defRPr>
                <a:solidFill>
                  <a:schemeClr val="tx1"/>
                </a:solidFill>
              </a:defRPr>
            </a:lvl2pPr>
            <a:lvl3pPr marL="720725" indent="-127000"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712968" cy="612304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712968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251520" y="630932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876256" y="6381328"/>
            <a:ext cx="1981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179512" y="764704"/>
            <a:ext cx="871296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1" kern="1200">
          <a:solidFill>
            <a:schemeClr val="tx2"/>
          </a:solidFill>
          <a:latin typeface="휴먼엑스포" pitchFamily="18" charset="-127"/>
          <a:ea typeface="휴먼엑스포" pitchFamily="18" charset="-127"/>
          <a:cs typeface="+mj-cs"/>
        </a:defRPr>
      </a:lvl1pPr>
    </p:titleStyle>
    <p:bodyStyle>
      <a:lvl1pPr marL="274320" indent="-274320" algn="l" rtl="0" eaLnBrk="1" latinLnBrk="1" hangingPunct="1">
        <a:lnSpc>
          <a:spcPct val="130000"/>
        </a:lnSpc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lnSpc>
          <a:spcPct val="130000"/>
        </a:lnSpc>
        <a:spcBef>
          <a:spcPts val="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lnSpc>
          <a:spcPct val="130000"/>
        </a:lnSpc>
        <a:spcBef>
          <a:spcPts val="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lnSpc>
          <a:spcPct val="130000"/>
        </a:lnSpc>
        <a:spcBef>
          <a:spcPts val="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lnSpc>
          <a:spcPct val="130000"/>
        </a:lnSpc>
        <a:spcBef>
          <a:spcPts val="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 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 프로그램을 </a:t>
            </a:r>
            <a:r>
              <a:rPr lang="en-US" altLang="ko-KR" dirty="0"/>
              <a:t>4/8(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23:00</a:t>
            </a:r>
            <a:r>
              <a:rPr lang="ko-KR" altLang="en-US" dirty="0"/>
              <a:t>까지 제출</a:t>
            </a:r>
            <a:endParaRPr lang="en-US" altLang="ko-KR" dirty="0"/>
          </a:p>
          <a:p>
            <a:pPr lvl="1"/>
            <a:r>
              <a:rPr lang="ko-KR" altLang="en-US" dirty="0"/>
              <a:t>제약 사항 </a:t>
            </a:r>
            <a:r>
              <a:rPr lang="en-US" altLang="ko-KR" dirty="0"/>
              <a:t>:</a:t>
            </a:r>
            <a:r>
              <a:rPr lang="ko-KR" altLang="en-US" dirty="0"/>
              <a:t> 반드시 </a:t>
            </a:r>
            <a:r>
              <a:rPr lang="en-US" altLang="ko-KR" dirty="0"/>
              <a:t>.h </a:t>
            </a:r>
            <a:r>
              <a:rPr lang="ko-KR" altLang="en-US" dirty="0"/>
              <a:t>헤더 파일과 </a:t>
            </a:r>
            <a:r>
              <a:rPr lang="en-US" altLang="ko-KR" dirty="0"/>
              <a:t>.</a:t>
            </a:r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구현 파일을 별도로 작성</a:t>
            </a:r>
            <a:endParaRPr lang="en-US" altLang="ko-KR" dirty="0"/>
          </a:p>
          <a:p>
            <a:pPr lvl="1"/>
            <a:r>
              <a:rPr lang="ko-KR" altLang="en-US" dirty="0"/>
              <a:t>제출 양식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*.h</a:t>
            </a:r>
            <a:r>
              <a:rPr lang="ko-KR" altLang="en-US" dirty="0"/>
              <a:t>와 </a:t>
            </a:r>
            <a:r>
              <a:rPr lang="en-US" altLang="ko-KR" dirty="0"/>
              <a:t>*.cpp</a:t>
            </a:r>
            <a:r>
              <a:rPr lang="ko-KR" altLang="en-US" dirty="0"/>
              <a:t>를 하나의 </a:t>
            </a:r>
            <a:r>
              <a:rPr lang="ko-KR" altLang="en-US" dirty="0" err="1"/>
              <a:t>파일으로</a:t>
            </a:r>
            <a:r>
              <a:rPr lang="ko-KR" altLang="en-US" dirty="0"/>
              <a:t> 압축하여 제출</a:t>
            </a:r>
            <a:endParaRPr lang="en-US" altLang="ko-KR" dirty="0"/>
          </a:p>
          <a:p>
            <a:pPr lvl="1"/>
            <a:r>
              <a:rPr lang="en-US" altLang="ko-KR"/>
              <a:t>4/8</a:t>
            </a:r>
            <a:r>
              <a:rPr lang="ko-KR" altLang="en-US"/>
              <a:t> </a:t>
            </a:r>
            <a:r>
              <a:rPr lang="en-US" altLang="ko-KR" dirty="0"/>
              <a:t>23:00</a:t>
            </a:r>
            <a:r>
              <a:rPr lang="ko-KR" altLang="en-US" dirty="0"/>
              <a:t> 이후에는 제출할 수 없음에 유의할 것</a:t>
            </a:r>
            <a:endParaRPr lang="en-US" altLang="ko-KR" dirty="0"/>
          </a:p>
          <a:p>
            <a:r>
              <a:rPr lang="ko-KR" altLang="en-US" dirty="0" err="1"/>
              <a:t>출력본은</a:t>
            </a:r>
            <a:r>
              <a:rPr lang="ko-KR" altLang="en-US" dirty="0"/>
              <a:t> 제출하지 않아도 됨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 과제 </a:t>
            </a:r>
            <a:r>
              <a:rPr lang="en-US" altLang="ko-KR" dirty="0"/>
              <a:t>– </a:t>
            </a:r>
            <a:r>
              <a:rPr lang="ko-KR" altLang="en-US" dirty="0"/>
              <a:t>계산기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입력되는 중위 표현의 계산식을 </a:t>
            </a:r>
            <a:br>
              <a:rPr lang="en-US" altLang="ko-KR" dirty="0"/>
            </a:br>
            <a:r>
              <a:rPr lang="en-US" altLang="ko-KR" dirty="0"/>
              <a:t>1) </a:t>
            </a:r>
            <a:r>
              <a:rPr lang="ko-KR" altLang="en-US" dirty="0"/>
              <a:t>후위 표기를 바꾸어 출력하고 </a:t>
            </a:r>
            <a:br>
              <a:rPr lang="en-US" altLang="ko-KR" dirty="0"/>
            </a:br>
            <a:r>
              <a:rPr lang="en-US" altLang="ko-KR" dirty="0"/>
              <a:t>2) </a:t>
            </a:r>
            <a:r>
              <a:rPr lang="ko-KR" altLang="en-US" dirty="0"/>
              <a:t>계산 결과를 출력하는 프로그램을 작성하시오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연산자는 아래와 같다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단항연산자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마이너스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!(</a:t>
            </a:r>
            <a:r>
              <a:rPr lang="ko-KR" altLang="en-US" dirty="0" err="1"/>
              <a:t>논리연산</a:t>
            </a:r>
            <a:r>
              <a:rPr lang="ko-KR" altLang="en-US" dirty="0"/>
              <a:t> </a:t>
            </a:r>
            <a:r>
              <a:rPr lang="en-US" altLang="ko-KR" dirty="0"/>
              <a:t>not)</a:t>
            </a:r>
          </a:p>
          <a:p>
            <a:pPr lvl="2"/>
            <a:r>
              <a:rPr lang="ko-KR" altLang="en-US" dirty="0"/>
              <a:t>이항연산자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+, -, *, /, %,</a:t>
            </a:r>
            <a:r>
              <a:rPr lang="ko-KR" altLang="en-US" dirty="0"/>
              <a:t> </a:t>
            </a:r>
            <a:r>
              <a:rPr lang="en-US" altLang="ko-KR" dirty="0"/>
              <a:t>^(</a:t>
            </a:r>
            <a:r>
              <a:rPr lang="ko-KR" altLang="en-US" dirty="0"/>
              <a:t>제곱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괄호연산자 포함</a:t>
            </a:r>
            <a:endParaRPr lang="en-US" altLang="ko-KR" dirty="0"/>
          </a:p>
          <a:p>
            <a:pPr lvl="2"/>
            <a:r>
              <a:rPr lang="ko-KR" altLang="en-US" dirty="0"/>
              <a:t>우선 순위 </a:t>
            </a:r>
            <a:r>
              <a:rPr lang="en-US" altLang="ko-KR" dirty="0"/>
              <a:t>:</a:t>
            </a:r>
            <a:r>
              <a:rPr lang="ko-KR" altLang="en-US" dirty="0"/>
              <a:t> 괄호 </a:t>
            </a:r>
            <a:r>
              <a:rPr lang="en-US" altLang="ko-KR" dirty="0"/>
              <a:t>&gt; </a:t>
            </a:r>
            <a:r>
              <a:rPr lang="ko-KR" altLang="en-US" dirty="0" err="1"/>
              <a:t>단항</a:t>
            </a:r>
            <a:r>
              <a:rPr lang="ko-KR" altLang="en-US" dirty="0"/>
              <a:t> </a:t>
            </a:r>
            <a:r>
              <a:rPr lang="en-US" altLang="ko-KR" dirty="0"/>
              <a:t>–, !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제곱 </a:t>
            </a:r>
            <a:r>
              <a:rPr lang="en-US" altLang="ko-KR" dirty="0"/>
              <a:t>&gt; *, /, % (</a:t>
            </a:r>
            <a:r>
              <a:rPr lang="ko-KR" altLang="en-US" dirty="0"/>
              <a:t>좌측결합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&gt; +. – (</a:t>
            </a:r>
            <a:r>
              <a:rPr lang="ko-KR" altLang="en-US" dirty="0"/>
              <a:t>좌측결합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피연산자는</a:t>
            </a:r>
            <a:r>
              <a:rPr lang="ko-KR" altLang="en-US" dirty="0"/>
              <a:t> 정수만을 허용한다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피연산자와</a:t>
            </a:r>
            <a:r>
              <a:rPr lang="ko-KR" altLang="en-US" dirty="0"/>
              <a:t> 연산자간에 공백이 있을 수도 없을 수도 있게 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unary – (</a:t>
            </a:r>
            <a:r>
              <a:rPr lang="ko-KR" altLang="en-US" dirty="0"/>
              <a:t>마이너스</a:t>
            </a:r>
            <a:r>
              <a:rPr lang="en-US" altLang="ko-KR" dirty="0"/>
              <a:t>)</a:t>
            </a:r>
            <a:r>
              <a:rPr lang="ko-KR" altLang="en-US" dirty="0"/>
              <a:t> 연산자도 포함하여 구현하시오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잘못된 입력이 들어오면 지적하고 다시 입력을 받게 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후위표기 출력에서 </a:t>
            </a:r>
            <a:r>
              <a:rPr lang="ko-KR" altLang="en-US" dirty="0" err="1"/>
              <a:t>단항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는 </a:t>
            </a:r>
            <a:r>
              <a:rPr lang="en-US" altLang="ko-KR" dirty="0"/>
              <a:t>“~”</a:t>
            </a:r>
            <a:r>
              <a:rPr lang="ko-KR" altLang="en-US" dirty="0"/>
              <a:t>으로 출력하여 구분하시오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계산 결과는 </a:t>
            </a:r>
            <a:r>
              <a:rPr lang="en-US" altLang="ko-KR" dirty="0" err="1"/>
              <a:t>unix</a:t>
            </a:r>
            <a:r>
              <a:rPr lang="ko-KR" altLang="en-US" dirty="0"/>
              <a:t>나 </a:t>
            </a:r>
            <a:r>
              <a:rPr lang="en-US" altLang="ko-KR" dirty="0" err="1"/>
              <a:t>linux</a:t>
            </a:r>
            <a:r>
              <a:rPr lang="en-US" altLang="ko-KR" dirty="0"/>
              <a:t> </a:t>
            </a:r>
            <a:r>
              <a:rPr lang="ko-KR" altLang="en-US" dirty="0"/>
              <a:t>명령어 </a:t>
            </a:r>
            <a:r>
              <a:rPr lang="en-US" altLang="ko-KR" dirty="0"/>
              <a:t>“</a:t>
            </a:r>
            <a:r>
              <a:rPr lang="en-US" altLang="ko-KR" dirty="0" err="1"/>
              <a:t>bc</a:t>
            </a:r>
            <a:r>
              <a:rPr lang="en-US" altLang="ko-KR" dirty="0"/>
              <a:t>”</a:t>
            </a:r>
            <a:r>
              <a:rPr lang="ko-KR" altLang="en-US" dirty="0"/>
              <a:t>의 결과와 확인할 수 있음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 과제 </a:t>
            </a:r>
            <a:r>
              <a:rPr lang="en-US" altLang="ko-KR" dirty="0"/>
              <a:t>– </a:t>
            </a:r>
            <a:r>
              <a:rPr lang="ko-KR" altLang="en-US" dirty="0"/>
              <a:t>계산기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실행 예제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1484784"/>
            <a:ext cx="8640960" cy="482453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계산식을 입력하세요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종료는 </a:t>
            </a:r>
            <a:r>
              <a:rPr lang="en-US" altLang="ko-KR" dirty="0">
                <a:solidFill>
                  <a:schemeClr val="tx1"/>
                </a:solidFill>
              </a:rPr>
              <a:t>quit) : 3+45 - - 78*5 – 2^3 * (5 -2)</a:t>
            </a:r>
          </a:p>
          <a:p>
            <a:r>
              <a:rPr lang="en-US" altLang="ko-KR" dirty="0">
                <a:solidFill>
                  <a:schemeClr val="tx1"/>
                </a:solidFill>
                <a:sym typeface="Wingdings" pitchFamily="2" charset="2"/>
              </a:rPr>
              <a:t>--- </a:t>
            </a:r>
            <a:r>
              <a:rPr lang="ko-KR" altLang="en-US" dirty="0">
                <a:solidFill>
                  <a:schemeClr val="tx1"/>
                </a:solidFill>
              </a:rPr>
              <a:t>후위 계산식은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45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78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 * 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^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 * 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---- </a:t>
            </a:r>
            <a:r>
              <a:rPr lang="ko-KR" altLang="en-US" dirty="0">
                <a:solidFill>
                  <a:schemeClr val="tx1"/>
                </a:solidFill>
              </a:rPr>
              <a:t>결과는 </a:t>
            </a:r>
            <a:r>
              <a:rPr lang="en-US" altLang="ko-KR" dirty="0">
                <a:solidFill>
                  <a:schemeClr val="tx1"/>
                </a:solidFill>
              </a:rPr>
              <a:t>414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계산식을 입력하세요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종료는 </a:t>
            </a:r>
            <a:r>
              <a:rPr lang="en-US" altLang="ko-KR" dirty="0">
                <a:solidFill>
                  <a:schemeClr val="tx1"/>
                </a:solidFill>
              </a:rPr>
              <a:t>quit) : --3 * 45 / 19 % 3 ^ ((5+2)*3)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! 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--- </a:t>
            </a:r>
            <a:r>
              <a:rPr lang="ko-KR" altLang="en-US" dirty="0">
                <a:solidFill>
                  <a:schemeClr val="tx1"/>
                </a:solidFill>
              </a:rPr>
              <a:t>후위 계산식은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45</a:t>
            </a:r>
            <a:r>
              <a:rPr lang="ko-KR" altLang="en-US" dirty="0">
                <a:solidFill>
                  <a:schemeClr val="tx1"/>
                </a:solidFill>
              </a:rPr>
              <a:t> * </a:t>
            </a:r>
            <a:r>
              <a:rPr lang="en-US" altLang="ko-KR" dirty="0">
                <a:solidFill>
                  <a:schemeClr val="tx1"/>
                </a:solidFill>
              </a:rPr>
              <a:t>19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 * </a:t>
            </a:r>
            <a:r>
              <a:rPr lang="en-US" altLang="ko-KR" dirty="0">
                <a:solidFill>
                  <a:schemeClr val="tx1"/>
                </a:solidFill>
              </a:rPr>
              <a:t>^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% 0 ! ~ ~ +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----</a:t>
            </a:r>
            <a:r>
              <a:rPr lang="ko-KR" altLang="en-US" dirty="0">
                <a:solidFill>
                  <a:schemeClr val="tx1"/>
                </a:solidFill>
              </a:rPr>
              <a:t> 결과는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계산식을 입력하세요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종료는 </a:t>
            </a:r>
            <a:r>
              <a:rPr lang="en-US" altLang="ko-KR" dirty="0">
                <a:solidFill>
                  <a:schemeClr val="tx1"/>
                </a:solidFill>
              </a:rPr>
              <a:t>quit) : 3 * 7 – 5 ^ ( 57 - 75) + (4 * 7) / (3 * 16 % 6)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--- </a:t>
            </a:r>
            <a:r>
              <a:rPr lang="ko-KR" altLang="en-US" dirty="0">
                <a:solidFill>
                  <a:schemeClr val="tx1"/>
                </a:solidFill>
              </a:rPr>
              <a:t>후위 계산식은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 *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57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75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^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 *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16</a:t>
            </a:r>
            <a:r>
              <a:rPr lang="ko-KR" altLang="en-US" dirty="0">
                <a:solidFill>
                  <a:schemeClr val="tx1"/>
                </a:solidFill>
              </a:rPr>
              <a:t> * </a:t>
            </a:r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%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+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오류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나누기의 </a:t>
            </a:r>
            <a:r>
              <a:rPr lang="ko-KR" altLang="en-US" dirty="0" err="1">
                <a:solidFill>
                  <a:schemeClr val="tx1"/>
                </a:solidFill>
              </a:rPr>
              <a:t>두번째</a:t>
            </a:r>
            <a:r>
              <a:rPr lang="ko-KR" altLang="en-US" dirty="0">
                <a:solidFill>
                  <a:schemeClr val="tx1"/>
                </a:solidFill>
              </a:rPr>
              <a:t> 연산자가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인 경우가 발생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계산식을 입력하세요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종료는 </a:t>
            </a:r>
            <a:r>
              <a:rPr lang="en-US" altLang="ko-KR" dirty="0">
                <a:solidFill>
                  <a:schemeClr val="tx1"/>
                </a:solidFill>
              </a:rPr>
              <a:t>quit) : 3 + * 7 0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오류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이해할 수 없는 수식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계산식을 입력하세요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종료는 </a:t>
            </a:r>
            <a:r>
              <a:rPr lang="en-US" altLang="ko-KR" dirty="0">
                <a:solidFill>
                  <a:schemeClr val="tx1"/>
                </a:solidFill>
              </a:rPr>
              <a:t>quit) :quit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**** </a:t>
            </a:r>
            <a:r>
              <a:rPr lang="ko-KR" altLang="en-US" dirty="0">
                <a:solidFill>
                  <a:schemeClr val="tx1"/>
                </a:solidFill>
              </a:rPr>
              <a:t>종료합니다 </a:t>
            </a:r>
            <a:r>
              <a:rPr lang="en-US" altLang="ko-KR" dirty="0">
                <a:solidFill>
                  <a:schemeClr val="tx1"/>
                </a:solidFill>
              </a:rPr>
              <a:t>****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단항연산자</a:t>
            </a:r>
            <a:r>
              <a:rPr lang="ko-KR" altLang="en-US" dirty="0"/>
              <a:t> 처리 유의사항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마이너스 기호 개수를 세어서 처리하지 </a:t>
            </a:r>
            <a:r>
              <a:rPr lang="ko-KR" altLang="en-US" dirty="0" err="1"/>
              <a:t>말것</a:t>
            </a:r>
            <a:endParaRPr lang="en-US" altLang="ko-KR" dirty="0"/>
          </a:p>
          <a:p>
            <a:pPr lvl="1"/>
            <a:r>
              <a:rPr lang="en-US" altLang="ko-KR" dirty="0"/>
              <a:t>A - - - B </a:t>
            </a:r>
            <a:r>
              <a:rPr lang="ko-KR" altLang="en-US" dirty="0"/>
              <a:t>를 </a:t>
            </a:r>
            <a:r>
              <a:rPr lang="en-US" altLang="ko-KR" dirty="0"/>
              <a:t>A – B</a:t>
            </a:r>
            <a:r>
              <a:rPr lang="ko-KR" altLang="en-US" dirty="0"/>
              <a:t>로 바꾸거나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 - - B</a:t>
            </a:r>
            <a:r>
              <a:rPr lang="ko-KR" altLang="en-US" dirty="0"/>
              <a:t>를 </a:t>
            </a:r>
            <a:r>
              <a:rPr lang="en-US" altLang="ko-KR" dirty="0"/>
              <a:t>A+B</a:t>
            </a:r>
            <a:r>
              <a:rPr lang="ko-KR" altLang="en-US" dirty="0"/>
              <a:t>로 바꾸어 처리하지 말 것</a:t>
            </a:r>
            <a:endParaRPr lang="en-US" altLang="ko-KR" dirty="0"/>
          </a:p>
          <a:p>
            <a:pPr lvl="1"/>
            <a:r>
              <a:rPr lang="en-US" altLang="ko-KR" dirty="0"/>
              <a:t>A - - - B</a:t>
            </a:r>
            <a:r>
              <a:rPr lang="ko-KR" altLang="en-US" dirty="0"/>
              <a:t> 는 </a:t>
            </a:r>
            <a:r>
              <a:rPr lang="en-US" altLang="ko-KR" dirty="0"/>
              <a:t>A B ~ ~ -</a:t>
            </a:r>
            <a:r>
              <a:rPr lang="ko-KR" altLang="en-US" dirty="0"/>
              <a:t>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 -</a:t>
            </a:r>
            <a:r>
              <a:rPr lang="ko-KR" altLang="en-US" dirty="0"/>
              <a:t> </a:t>
            </a:r>
            <a:r>
              <a:rPr lang="en-US" altLang="ko-KR" dirty="0"/>
              <a:t>- B</a:t>
            </a:r>
            <a:r>
              <a:rPr lang="ko-KR" altLang="en-US" dirty="0"/>
              <a:t>는 </a:t>
            </a:r>
            <a:r>
              <a:rPr lang="en-US" altLang="ko-KR" dirty="0"/>
              <a:t>A B ~ -</a:t>
            </a:r>
            <a:r>
              <a:rPr lang="ko-KR" altLang="en-US" dirty="0"/>
              <a:t>로 계산해야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Ex. </a:t>
            </a:r>
            <a:r>
              <a:rPr lang="ko-KR" altLang="en-US" dirty="0"/>
              <a:t>예를 들어 </a:t>
            </a:r>
            <a:r>
              <a:rPr lang="en-US" altLang="ko-KR" dirty="0"/>
              <a:t>5 - - 2 ^ 2 </a:t>
            </a:r>
            <a:r>
              <a:rPr lang="ko-KR" altLang="en-US" dirty="0"/>
              <a:t>은 </a:t>
            </a:r>
            <a:r>
              <a:rPr lang="en-US" altLang="ko-KR" dirty="0"/>
              <a:t>5 – (-2)</a:t>
            </a:r>
            <a:r>
              <a:rPr lang="en-US" altLang="ko-KR" baseline="30000" dirty="0"/>
              <a:t>2</a:t>
            </a:r>
            <a:r>
              <a:rPr lang="ko-KR" altLang="en-US" dirty="0"/>
              <a:t>이므로 계산 결과가 </a:t>
            </a:r>
            <a:r>
              <a:rPr lang="en-US" altLang="ko-KR" dirty="0"/>
              <a:t>1</a:t>
            </a:r>
            <a:r>
              <a:rPr lang="ko-KR" altLang="en-US" dirty="0"/>
              <a:t>임</a:t>
            </a:r>
            <a:br>
              <a:rPr lang="en-US" altLang="ko-KR" dirty="0"/>
            </a:br>
            <a:r>
              <a:rPr lang="ko-KR" altLang="en-US" dirty="0"/>
              <a:t>이를 </a:t>
            </a:r>
            <a:r>
              <a:rPr lang="en-US" altLang="ko-KR" dirty="0"/>
              <a:t>5 + 2 ^ 2 </a:t>
            </a:r>
            <a:r>
              <a:rPr lang="ko-KR" altLang="en-US" dirty="0"/>
              <a:t>로 바꾸면 계산 결과가 </a:t>
            </a:r>
            <a:r>
              <a:rPr lang="en-US" altLang="ko-KR" dirty="0"/>
              <a:t>9</a:t>
            </a:r>
            <a:r>
              <a:rPr lang="ko-KR" altLang="en-US" dirty="0"/>
              <a:t>로 나와 결과가 맞지 않음</a:t>
            </a:r>
            <a:endParaRPr lang="en-US" altLang="ko-KR" dirty="0"/>
          </a:p>
          <a:p>
            <a:pPr marL="274638" lvl="1" indent="0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단항</a:t>
            </a:r>
            <a:r>
              <a:rPr lang="ko-KR" altLang="en-US" dirty="0"/>
              <a:t> 연산의 우측 결합을 반영하여 프로그램을 작성하되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generality</a:t>
            </a:r>
            <a:r>
              <a:rPr lang="ko-KR" altLang="en-US" dirty="0"/>
              <a:t>를 고려할 수 있도록 작성하면 실력향상이나</a:t>
            </a:r>
            <a:br>
              <a:rPr lang="en-US" altLang="ko-KR" dirty="0"/>
            </a:br>
            <a:r>
              <a:rPr lang="ko-KR" altLang="en-US" dirty="0"/>
              <a:t>프로그램 생산성을 높일 수 있음을 인지하면 좋겠음</a:t>
            </a:r>
            <a:endParaRPr lang="en-US" altLang="ko-KR" dirty="0"/>
          </a:p>
          <a:p>
            <a:pPr marL="274638" lvl="1" indent="0">
              <a:buNone/>
            </a:pPr>
            <a:endParaRPr lang="en-US" altLang="ko-KR" dirty="0"/>
          </a:p>
          <a:p>
            <a:pPr marL="274638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74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398</TotalTime>
  <Words>336</Words>
  <Application>Microsoft Office PowerPoint</Application>
  <PresentationFormat>화면 슬라이드 쇼(4:3)</PresentationFormat>
  <Paragraphs>47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휴먼엑스포</vt:lpstr>
      <vt:lpstr>Arial</vt:lpstr>
      <vt:lpstr>Wingdings</vt:lpstr>
      <vt:lpstr>Wingdings 3</vt:lpstr>
      <vt:lpstr>원본</vt:lpstr>
      <vt:lpstr>3장 과제</vt:lpstr>
      <vt:lpstr>3장 과제 – 계산기</vt:lpstr>
      <vt:lpstr>3장 과제 – 계산기</vt:lpstr>
      <vt:lpstr>단항연산자 처리 유의사항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1 장 기본 개념</dc:title>
  <dc:creator>Microsoft Corporation</dc:creator>
  <cp:lastModifiedBy> </cp:lastModifiedBy>
  <cp:revision>49</cp:revision>
  <dcterms:created xsi:type="dcterms:W3CDTF">2006-10-05T04:04:58Z</dcterms:created>
  <dcterms:modified xsi:type="dcterms:W3CDTF">2018-03-23T07:05:33Z</dcterms:modified>
</cp:coreProperties>
</file>