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15" r:id="rId2"/>
    <p:sldId id="319" r:id="rId3"/>
    <p:sldId id="320" r:id="rId4"/>
    <p:sldId id="32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332E-4784-472E-A4D6-0A168A5A7402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592C-31B1-46C6-9E79-D4EF2A3AB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3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832648"/>
          </a:xfrm>
        </p:spPr>
        <p:txBody>
          <a:bodyPr/>
          <a:lstStyle>
            <a:lvl1pPr>
              <a:spcBef>
                <a:spcPts val="1200"/>
              </a:spcBef>
              <a:defRPr b="1">
                <a:solidFill>
                  <a:schemeClr val="tx1"/>
                </a:solidFill>
              </a:defRPr>
            </a:lvl1pPr>
            <a:lvl2pPr marL="446088" indent="-171450">
              <a:defRPr>
                <a:solidFill>
                  <a:schemeClr val="tx1"/>
                </a:solidFill>
              </a:defRPr>
            </a:lvl2pPr>
            <a:lvl3pPr marL="720725" indent="-127000"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79512" y="764704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1" kern="1200">
          <a:solidFill>
            <a:schemeClr val="tx2"/>
          </a:solidFill>
          <a:latin typeface="휴먼엑스포" pitchFamily="18" charset="-127"/>
          <a:ea typeface="휴먼엑스포" pitchFamily="18" charset="-127"/>
          <a:cs typeface="+mj-cs"/>
        </a:defRPr>
      </a:lvl1pPr>
    </p:titleStyle>
    <p:bodyStyle>
      <a:lvl1pPr marL="274320" indent="-274320" algn="l" rtl="0" eaLnBrk="1" latinLnBrk="1" hangingPunct="1">
        <a:lnSpc>
          <a:spcPct val="13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lnSpc>
          <a:spcPct val="130000"/>
        </a:lnSpc>
        <a:spcBef>
          <a:spcPts val="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lnSpc>
          <a:spcPct val="130000"/>
        </a:lnSpc>
        <a:spcBef>
          <a:spcPts val="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 프로그램을 </a:t>
            </a:r>
            <a:r>
              <a:rPr lang="en-US" altLang="ko-KR" dirty="0"/>
              <a:t>5/6 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23:00</a:t>
            </a:r>
            <a:r>
              <a:rPr lang="ko-KR" altLang="en-US" dirty="0"/>
              <a:t>까지 제출</a:t>
            </a:r>
            <a:endParaRPr lang="en-US" altLang="ko-KR" dirty="0"/>
          </a:p>
          <a:p>
            <a:pPr lvl="1"/>
            <a:r>
              <a:rPr lang="ko-KR" altLang="en-US" dirty="0"/>
              <a:t>사용 언어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</a:p>
          <a:p>
            <a:pPr lvl="1"/>
            <a:r>
              <a:rPr lang="ko-KR" altLang="en-US" dirty="0"/>
              <a:t>제약 사항 </a:t>
            </a:r>
            <a:r>
              <a:rPr lang="en-US" altLang="ko-KR" dirty="0"/>
              <a:t>:</a:t>
            </a:r>
            <a:r>
              <a:rPr lang="ko-KR" altLang="en-US" dirty="0"/>
              <a:t> 반드시 </a:t>
            </a:r>
            <a:r>
              <a:rPr lang="en-US" altLang="ko-KR" dirty="0"/>
              <a:t>.h </a:t>
            </a:r>
            <a:r>
              <a:rPr lang="ko-KR" altLang="en-US" dirty="0"/>
              <a:t>헤더 파일과 </a:t>
            </a: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구현 파일을 별도로 작성</a:t>
            </a:r>
            <a:endParaRPr lang="en-US" altLang="ko-KR" dirty="0"/>
          </a:p>
          <a:p>
            <a:pPr lvl="1"/>
            <a:r>
              <a:rPr lang="ko-KR" altLang="en-US" dirty="0"/>
              <a:t>제출 양식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*.h</a:t>
            </a:r>
            <a:r>
              <a:rPr lang="ko-KR" altLang="en-US" dirty="0"/>
              <a:t>와 </a:t>
            </a:r>
            <a:r>
              <a:rPr lang="en-US" altLang="ko-KR" dirty="0"/>
              <a:t>*.cpp</a:t>
            </a:r>
            <a:r>
              <a:rPr lang="ko-KR" altLang="en-US" dirty="0"/>
              <a:t>를 하나의 </a:t>
            </a:r>
            <a:r>
              <a:rPr lang="ko-KR" altLang="en-US" dirty="0" err="1"/>
              <a:t>파일으로</a:t>
            </a:r>
            <a:r>
              <a:rPr lang="ko-KR" altLang="en-US" dirty="0"/>
              <a:t> 압축하여 제출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과제에서 </a:t>
            </a:r>
            <a:r>
              <a:rPr lang="en-US" altLang="ko-KR" dirty="0"/>
              <a:t>“</a:t>
            </a:r>
            <a:r>
              <a:rPr lang="ko-KR" altLang="en-US" dirty="0"/>
              <a:t>도서명</a:t>
            </a:r>
            <a:r>
              <a:rPr lang="en-US" altLang="ko-KR" dirty="0"/>
              <a:t>”</a:t>
            </a:r>
            <a:r>
              <a:rPr lang="ko-KR" altLang="en-US" dirty="0"/>
              <a:t>에는 공백이 포함될 수 있음에 유의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3</a:t>
            </a:r>
            <a:r>
              <a:rPr lang="ko-KR" altLang="en-US" dirty="0"/>
              <a:t>번에서는 </a:t>
            </a:r>
            <a:r>
              <a:rPr lang="en-US" altLang="ko-KR" dirty="0" err="1"/>
              <a:t>argv</a:t>
            </a:r>
            <a:r>
              <a:rPr lang="en-US" altLang="ko-KR" dirty="0"/>
              <a:t>[]</a:t>
            </a:r>
            <a:r>
              <a:rPr lang="ko-KR" altLang="en-US" dirty="0"/>
              <a:t>로 파일이름 </a:t>
            </a:r>
            <a:r>
              <a:rPr lang="ko-KR" altLang="en-US" dirty="0" err="1"/>
              <a:t>입력받게</a:t>
            </a:r>
            <a:r>
              <a:rPr lang="ko-KR" altLang="en-US" dirty="0"/>
              <a:t> 반드시 할 것</a:t>
            </a:r>
            <a:endParaRPr lang="en-US" altLang="ko-KR" dirty="0"/>
          </a:p>
          <a:p>
            <a:pPr lvl="2"/>
            <a:r>
              <a:rPr lang="ko-KR" altLang="en-US" dirty="0"/>
              <a:t>파일 이름이 항상 </a:t>
            </a:r>
            <a:r>
              <a:rPr lang="en-US" altLang="ko-KR" dirty="0"/>
              <a:t>“book.txt”</a:t>
            </a:r>
            <a:r>
              <a:rPr lang="ko-KR" altLang="en-US" dirty="0"/>
              <a:t>이지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출력본은</a:t>
            </a:r>
            <a:r>
              <a:rPr lang="ko-KR" altLang="en-US" dirty="0"/>
              <a:t> 제출하지 않아도 됨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과제 </a:t>
            </a:r>
            <a:r>
              <a:rPr lang="en-US" altLang="ko-KR" dirty="0"/>
              <a:t>(1) –</a:t>
            </a:r>
            <a:r>
              <a:rPr lang="ko-KR" altLang="en-US" dirty="0"/>
              <a:t> 단순 연결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단순연결 리스트를 위한 클래스를 설계하고 </a:t>
            </a:r>
            <a:r>
              <a:rPr lang="ko-KR" altLang="en-US" dirty="0" err="1"/>
              <a:t>프로그램하시오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도서 번호와 도서명을 저장하는 노드를 구성하고</a:t>
            </a:r>
            <a:r>
              <a:rPr lang="en-US" altLang="ko-KR" dirty="0"/>
              <a:t>,</a:t>
            </a:r>
            <a:r>
              <a:rPr lang="ko-KR" altLang="en-US" dirty="0"/>
              <a:t> 이를 도서명 순서대로 유지하는 단순연결리스트를 구성하시오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헤드 </a:t>
            </a:r>
            <a:r>
              <a:rPr lang="ko-KR" altLang="en-US" dirty="0" err="1"/>
              <a:t>노드를</a:t>
            </a:r>
            <a:r>
              <a:rPr lang="ko-KR" altLang="en-US" dirty="0"/>
              <a:t> 사용하는 구조와 사용하지 않는 구조를 모두 구현하시오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아래와 같이 동작하도록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5184576" cy="30963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D:\DS\HW\CH4\SimplyLinkedList\Debug\SimplyLinkedList.exe book.txt</a:t>
            </a:r>
          </a:p>
          <a:p>
            <a:pPr marL="342900" indent="-342900"/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==========================================</a:t>
            </a: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새 도서 입력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 삭제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도서명 순으로 전체 출력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파일에 저장하고 종료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/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==========================================</a:t>
            </a:r>
          </a:p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: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342900" indent="-342900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도서번호와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도서명을 입력하세요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005.73.753</a:t>
            </a:r>
            <a:r>
              <a:rPr lang="ko-KR" altLang="en-US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자료구조론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3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데이터베이스 첫걸음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[005.75.964]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운영체제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[005.43.49]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 입문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[005.73.7531]</a:t>
            </a:r>
          </a:p>
          <a:p>
            <a:pPr marL="85725" indent="-85725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자료구조론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[005.73.753]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구조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[004.5077.184]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</a:t>
            </a:r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구조학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[556.1.682]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6156176" y="2564904"/>
            <a:ext cx="298782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104"/>
              <a:gd name="adj6" fmla="val -2595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파일을 </a:t>
            </a:r>
            <a:r>
              <a:rPr lang="en-US" altLang="ko-KR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argv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로 읽어 들입니다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파일 이름이 항상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book.txt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는 아닌 점에 유의하십시오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파일을 읽으면서 연결 리스트를 구성합니다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다 읽어들여서 배열에 저장한 뒤에 구성하지 마세요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1880" y="5004556"/>
            <a:ext cx="2736304" cy="1916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: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2</a:t>
            </a:r>
          </a:p>
          <a:p>
            <a:pPr marL="342900" indent="-342900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도서번호를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입력하세요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005.43.49</a:t>
            </a:r>
          </a:p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3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데이터베이스 첫걸음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[005.75.964]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 입문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[005.73.7531]</a:t>
            </a:r>
          </a:p>
          <a:p>
            <a:pPr marL="85725" indent="-85725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자료구조론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[005.73.753]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구조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[004.5077.184]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</a:t>
            </a:r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구조학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[556.1.682]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: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4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종료합니다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4028870"/>
            <a:ext cx="262778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book.txt 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내용 예제</a:t>
            </a:r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:</a:t>
            </a: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005.73.7531 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자료구조 입문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004.5077.184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컴퓨터 구조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556.1.682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컴퓨터 </a:t>
            </a:r>
            <a:r>
              <a:rPr lang="ko-KR" altLang="en-US" sz="1200" dirty="0" err="1">
                <a:latin typeface="돋움체" pitchFamily="49" charset="-127"/>
                <a:ea typeface="돋움체" pitchFamily="49" charset="-127"/>
              </a:rPr>
              <a:t>구조학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005.75.964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 데이터베이스 첫걸음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005.43.49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운영체제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과제 </a:t>
            </a:r>
            <a:r>
              <a:rPr lang="en-US" altLang="ko-KR" dirty="0"/>
              <a:t>(2) – </a:t>
            </a:r>
            <a:r>
              <a:rPr lang="ko-KR" altLang="en-US" dirty="0"/>
              <a:t>다항식 곱셈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다항식 곱셈을 리스트를 이용하여 구현</a:t>
            </a:r>
            <a:endParaRPr lang="en-US" altLang="ko-KR" dirty="0"/>
          </a:p>
          <a:p>
            <a:pPr lvl="1"/>
            <a:r>
              <a:rPr lang="ko-KR" altLang="en-US" dirty="0"/>
              <a:t>반드시 다항식 덧셈을 구현하여 활용할 것</a:t>
            </a:r>
            <a:endParaRPr lang="en-US" altLang="ko-KR" dirty="0"/>
          </a:p>
          <a:p>
            <a:pPr lvl="2"/>
            <a:r>
              <a:rPr lang="en-US" altLang="ko-KR" dirty="0"/>
              <a:t>ex. (x+1) * (x-1)  </a:t>
            </a:r>
            <a:r>
              <a:rPr lang="ko-KR" altLang="en-US" dirty="0"/>
              <a:t>은  </a:t>
            </a:r>
            <a:r>
              <a:rPr lang="en-US" altLang="ko-KR" dirty="0"/>
              <a:t>(x</a:t>
            </a:r>
            <a:r>
              <a:rPr lang="en-US" altLang="ko-KR" baseline="30000" dirty="0"/>
              <a:t>2</a:t>
            </a:r>
            <a:r>
              <a:rPr lang="en-US" altLang="ko-KR" dirty="0"/>
              <a:t>-x) + (x-1) </a:t>
            </a:r>
            <a:r>
              <a:rPr lang="ko-KR" altLang="en-US" dirty="0"/>
              <a:t>으로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348880"/>
            <a:ext cx="8136904" cy="23042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첫번째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다항식을 계수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지수 쌍으로 입력하세요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.(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계수나 지수가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으로 입력되면 종료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-1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0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두번째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다항식을 계수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지수 쌍으로 입력하세요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.(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계수나 지수가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으로 입력되면 종료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0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두 다항식의 곱은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3x^5 + 3x^4 +-x^3 + x</a:t>
            </a:r>
            <a:endParaRPr lang="ko-KR" altLang="en-US" sz="16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31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과제 </a:t>
            </a:r>
            <a:r>
              <a:rPr lang="en-US" altLang="ko-KR" dirty="0"/>
              <a:t>(3) –</a:t>
            </a:r>
            <a:r>
              <a:rPr lang="ko-KR" altLang="en-US" dirty="0"/>
              <a:t> 이중 연결 원형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이중 연결 리스트를 위한 클래스를 설계하고 </a:t>
            </a:r>
            <a:r>
              <a:rPr lang="ko-KR" altLang="en-US" dirty="0" err="1"/>
              <a:t>프로그램하시오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도서 번호와 도서명을 저장하는 노드를 구성하고</a:t>
            </a:r>
            <a:r>
              <a:rPr lang="en-US" altLang="ko-KR" dirty="0"/>
              <a:t>,</a:t>
            </a:r>
            <a:r>
              <a:rPr lang="ko-KR" altLang="en-US" dirty="0"/>
              <a:t> 이를 도서명 순서대로 유지하는 이중 연결리스트를 구성하시오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헤드 </a:t>
            </a:r>
            <a:r>
              <a:rPr lang="ko-KR" altLang="en-US" dirty="0" err="1"/>
              <a:t>노드를</a:t>
            </a:r>
            <a:r>
              <a:rPr lang="ko-KR" altLang="en-US" dirty="0"/>
              <a:t> 사용하는 구조와 사용하지 않는 구조를 모두 구현하시오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아래와 같이 동작하도록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5184576" cy="36724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D:\DS\HW\CH4\SimplyLinkedList\Debug\SimplyLinkedList.exe book.txt</a:t>
            </a:r>
          </a:p>
          <a:p>
            <a:pPr marL="342900" indent="-342900"/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==========================================</a:t>
            </a: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새 도서 입력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 삭제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도서명 순으로 전체 출력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도서명 역순으로 전체 출력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특정 도서명부터 전체 출력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특정 도서명부터 </a:t>
            </a:r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첫도서명까지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역순 출력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AutoNum type="arabicParenBoth"/>
            </a:pP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파일에 저장하고 종료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/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==========================================</a:t>
            </a:r>
          </a:p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: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 번호와 도서명을 입력하세요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005.73.753</a:t>
            </a:r>
            <a:r>
              <a:rPr lang="ko-KR" altLang="en-US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자료구조론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3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데이터베이스 첫걸음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[005.75.964]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운영체제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[005.43.49]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 입문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[005.73.7531]</a:t>
            </a:r>
          </a:p>
          <a:p>
            <a:pPr marL="85725" indent="-85725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자료구조론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[005.73.753]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구조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[004.5077.184]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</a:t>
            </a:r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구조학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[556.1.682]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6156176" y="2564904"/>
            <a:ext cx="298782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785"/>
              <a:gd name="adj6" fmla="val -25606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파일을 읽으면서 이중 연결 원형 리스트를 구성합니다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다 읽어들여서 배열에 저장한 뒤에 구성하지 마세요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73924" y="3284984"/>
            <a:ext cx="2952328" cy="3573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: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2</a:t>
            </a:r>
          </a:p>
          <a:p>
            <a:pPr marL="342900" indent="-342900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도서번호를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입력하세요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005.43.49</a:t>
            </a:r>
          </a:p>
          <a:p>
            <a:pPr marL="342900" indent="-342900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4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</a:t>
            </a:r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구조학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[556.1.682]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구조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[004.5077.184]</a:t>
            </a:r>
          </a:p>
          <a:p>
            <a:pPr marL="85725" indent="-85725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자료구조론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[005.73.753]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 입문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[005.73.7531]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데이터베이스 첫걸음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[005.75.964]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5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도서명을 입력하세요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컴퓨터 구조 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구조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[004.5077.184]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컴퓨터 </a:t>
            </a:r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구조학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[556.1.682]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데이터베이스 첫걸음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[005.75.964]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 입문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[005.73.7531]</a:t>
            </a:r>
          </a:p>
          <a:p>
            <a:pPr marL="85725" indent="-85725"/>
            <a:r>
              <a:rPr lang="ko-KR" altLang="en-US" sz="1200" dirty="0" err="1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자료구조론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[005.73.753]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원하는 기능을 선택하세요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6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도서명을 입력하세요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자료구조 입문 </a:t>
            </a:r>
            <a:endParaRPr lang="en-US" altLang="ko-KR" sz="1200" dirty="0">
              <a:solidFill>
                <a:srgbClr val="C00000"/>
              </a:solidFill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자료구조 입문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[005.73.7531]</a:t>
            </a:r>
          </a:p>
          <a:p>
            <a:pPr marL="85725" indent="-85725"/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데이터베이스 첫걸음 </a:t>
            </a:r>
            <a:r>
              <a:rPr lang="en-US" altLang="ko-KR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[005.75.964]</a:t>
            </a:r>
            <a:r>
              <a:rPr lang="ko-KR" altLang="en-US" sz="120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73116" y="5585663"/>
            <a:ext cx="25567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book.txt 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내용 예제</a:t>
            </a:r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:</a:t>
            </a: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005.73.7531 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자료구조 입문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004.5077.184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컴퓨터 구조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556.1.682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컴퓨터 </a:t>
            </a:r>
            <a:r>
              <a:rPr lang="ko-KR" altLang="en-US" sz="1200" dirty="0" err="1">
                <a:latin typeface="돋움체" pitchFamily="49" charset="-127"/>
                <a:ea typeface="돋움체" pitchFamily="49" charset="-127"/>
              </a:rPr>
              <a:t>구조학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005.75.964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 데이터베이스 첫걸음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  <a:p>
            <a:pPr marL="85725" indent="-85725"/>
            <a:r>
              <a:rPr lang="en-US" altLang="ko-KR" sz="1200" dirty="0">
                <a:latin typeface="돋움체" pitchFamily="49" charset="-127"/>
                <a:ea typeface="돋움체" pitchFamily="49" charset="-127"/>
              </a:rPr>
              <a:t>005.43.49</a:t>
            </a:r>
            <a:r>
              <a:rPr lang="ko-KR" altLang="en-US" sz="1200" dirty="0">
                <a:latin typeface="돋움체" pitchFamily="49" charset="-127"/>
                <a:ea typeface="돋움체" pitchFamily="49" charset="-127"/>
              </a:rPr>
              <a:t> 운영체제</a:t>
            </a:r>
            <a:endParaRPr lang="en-US" altLang="ko-KR" sz="1200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765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530</TotalTime>
  <Words>669</Words>
  <Application>Microsoft Office PowerPoint</Application>
  <PresentationFormat>화면 슬라이드 쇼(4:3)</PresentationFormat>
  <Paragraphs>113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HY강B</vt:lpstr>
      <vt:lpstr>돋움체</vt:lpstr>
      <vt:lpstr>맑은 고딕</vt:lpstr>
      <vt:lpstr>휴먼엑스포</vt:lpstr>
      <vt:lpstr>Arial</vt:lpstr>
      <vt:lpstr>Wingdings</vt:lpstr>
      <vt:lpstr>Wingdings 3</vt:lpstr>
      <vt:lpstr>원본</vt:lpstr>
      <vt:lpstr>4장 과제</vt:lpstr>
      <vt:lpstr>4장 과제 (1) – 단순 연결 리스트</vt:lpstr>
      <vt:lpstr>4장 과제 (2) – 다항식 곱셈</vt:lpstr>
      <vt:lpstr>4장 과제 (3) – 이중 연결 원형 리스트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 장 기본 개념</dc:title>
  <dc:creator>Microsoft Corporation</dc:creator>
  <cp:lastModifiedBy> </cp:lastModifiedBy>
  <cp:revision>58</cp:revision>
  <dcterms:created xsi:type="dcterms:W3CDTF">2006-10-05T04:04:58Z</dcterms:created>
  <dcterms:modified xsi:type="dcterms:W3CDTF">2018-04-29T06:05:43Z</dcterms:modified>
</cp:coreProperties>
</file>