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15" r:id="rId2"/>
    <p:sldId id="316" r:id="rId3"/>
    <p:sldId id="317" r:id="rId4"/>
    <p:sldId id="318" r:id="rId5"/>
    <p:sldId id="31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332E-4784-472E-A4D6-0A168A5A7402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C592C-31B1-46C6-9E79-D4EF2A3AB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5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5832648"/>
          </a:xfrm>
        </p:spPr>
        <p:txBody>
          <a:bodyPr/>
          <a:lstStyle>
            <a:lvl1pPr>
              <a:spcBef>
                <a:spcPts val="1200"/>
              </a:spcBef>
              <a:defRPr b="1">
                <a:solidFill>
                  <a:schemeClr val="tx1"/>
                </a:solidFill>
              </a:defRPr>
            </a:lvl1pPr>
            <a:lvl2pPr marL="446088" indent="-171450">
              <a:defRPr>
                <a:solidFill>
                  <a:schemeClr val="tx1"/>
                </a:solidFill>
              </a:defRPr>
            </a:lvl2pPr>
            <a:lvl3pPr marL="720725" indent="-127000"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61230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12968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251520" y="630932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76256" y="6381328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179512" y="764704"/>
            <a:ext cx="87129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1" kern="1200">
          <a:solidFill>
            <a:schemeClr val="tx2"/>
          </a:solidFill>
          <a:latin typeface="휴먼엑스포" pitchFamily="18" charset="-127"/>
          <a:ea typeface="휴먼엑스포" pitchFamily="18" charset="-127"/>
          <a:cs typeface="+mj-cs"/>
        </a:defRPr>
      </a:lvl1pPr>
    </p:titleStyle>
    <p:bodyStyle>
      <a:lvl1pPr marL="274320" indent="-274320" algn="l" rtl="0" eaLnBrk="1" latinLnBrk="1" hangingPunct="1">
        <a:lnSpc>
          <a:spcPct val="130000"/>
        </a:lnSpc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lnSpc>
          <a:spcPct val="130000"/>
        </a:lnSpc>
        <a:spcBef>
          <a:spcPts val="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lnSpc>
          <a:spcPct val="130000"/>
        </a:lnSpc>
        <a:spcBef>
          <a:spcPts val="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모든 과제에 대해서 </a:t>
            </a:r>
            <a:r>
              <a:rPr lang="en-US" altLang="ko-KR" dirty="0"/>
              <a:t>Tree</a:t>
            </a:r>
            <a:r>
              <a:rPr lang="ko-KR" altLang="en-US" dirty="0"/>
              <a:t>에 대한 공통 </a:t>
            </a:r>
            <a:r>
              <a:rPr lang="en-US" altLang="ko-KR" dirty="0"/>
              <a:t>Template</a:t>
            </a:r>
            <a:r>
              <a:rPr lang="ko-KR" altLang="en-US" dirty="0"/>
              <a:t>을 구성하여 과제에서 활용할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작성한 프로그램을 </a:t>
            </a:r>
            <a:r>
              <a:rPr lang="en-US" altLang="ko-KR" dirty="0"/>
              <a:t>4/29(</a:t>
            </a:r>
            <a:r>
              <a:rPr lang="ko-KR" altLang="en-US" dirty="0"/>
              <a:t>일</a:t>
            </a:r>
            <a:r>
              <a:rPr lang="en-US" altLang="ko-KR" dirty="0"/>
              <a:t>) 23:00</a:t>
            </a:r>
            <a:r>
              <a:rPr lang="ko-KR" altLang="en-US" dirty="0"/>
              <a:t>까지 제출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Binary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사용자에게 </a:t>
            </a:r>
            <a:r>
              <a:rPr lang="ko-KR" altLang="en-US" dirty="0" err="1"/>
              <a:t>노드</a:t>
            </a:r>
            <a:r>
              <a:rPr lang="ko-KR" altLang="en-US" dirty="0"/>
              <a:t> 개수를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complete binary tree</a:t>
            </a:r>
            <a:r>
              <a:rPr lang="ko-KR" altLang="en-US" dirty="0"/>
              <a:t>를 구성하여 가로 표현으로 출력하고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트리를</a:t>
            </a:r>
            <a:r>
              <a:rPr lang="ko-KR" altLang="en-US" dirty="0"/>
              <a:t> </a:t>
            </a:r>
            <a:r>
              <a:rPr lang="en-US" altLang="ko-KR" dirty="0"/>
              <a:t>preorder, </a:t>
            </a:r>
            <a:r>
              <a:rPr lang="en-US" altLang="ko-KR" dirty="0" err="1"/>
              <a:t>inorder</a:t>
            </a:r>
            <a:r>
              <a:rPr lang="en-US" altLang="ko-KR" dirty="0"/>
              <a:t>, </a:t>
            </a:r>
            <a:r>
              <a:rPr lang="en-US" altLang="ko-KR" dirty="0" err="1"/>
              <a:t>postorder</a:t>
            </a:r>
            <a:r>
              <a:rPr lang="en-US" altLang="ko-KR" dirty="0"/>
              <a:t>, level order</a:t>
            </a:r>
            <a:r>
              <a:rPr lang="ko-KR" altLang="en-US" dirty="0"/>
              <a:t>로 </a:t>
            </a:r>
            <a:r>
              <a:rPr lang="en-US" altLang="ko-KR" dirty="0"/>
              <a:t>traversal</a:t>
            </a:r>
            <a:r>
              <a:rPr lang="ko-KR" altLang="en-US" dirty="0"/>
              <a:t>한 결과를 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r>
              <a:rPr lang="ko-KR" altLang="en-US" dirty="0"/>
              <a:t>에서 배열 구현 방식과 </a:t>
            </a:r>
            <a:r>
              <a:rPr lang="en-US" altLang="ko-KR" dirty="0"/>
              <a:t>pointer</a:t>
            </a:r>
            <a:r>
              <a:rPr lang="ko-KR" altLang="en-US" dirty="0"/>
              <a:t>를 이용한 구현 방식을 사용한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두가지</a:t>
            </a:r>
            <a:r>
              <a:rPr lang="ko-KR" altLang="en-US" dirty="0"/>
              <a:t> 프로그램을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3645024"/>
            <a:ext cx="4608512" cy="30963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노드</a:t>
            </a:r>
            <a:r>
              <a:rPr lang="ko-KR" altLang="en-US" dirty="0">
                <a:solidFill>
                  <a:schemeClr val="tx1"/>
                </a:solidFill>
              </a:rPr>
              <a:t> 개수를 입력하세요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</a:p>
          <a:p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4 ---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</a:t>
            </a:r>
          </a:p>
          <a:p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</a:t>
            </a:r>
          </a:p>
          <a:p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5 ---10</a:t>
            </a:r>
          </a:p>
          <a:p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 </a:t>
            </a:r>
          </a:p>
          <a:p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</a:t>
            </a:r>
          </a:p>
          <a:p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preorder   : 1 2 4 8 9 5 10 3 67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inorder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: 8 4 9 2 10 5 1 6 3 7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postorder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: 8 9 4 10 5 2 6 7 3 1</a:t>
            </a:r>
          </a:p>
          <a:p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lever order: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1 2 3 4 5 6 7 8 9 10</a:t>
            </a:r>
            <a:endParaRPr lang="ko-KR" altLang="en-US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계산식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장의 수식 계산 과제에서 계산 과정을 </a:t>
            </a:r>
            <a:r>
              <a:rPr lang="en-US" altLang="ko-KR" dirty="0"/>
              <a:t>Tree</a:t>
            </a:r>
            <a:r>
              <a:rPr lang="ko-KR" altLang="en-US" dirty="0"/>
              <a:t>로 표현하여 계산하시오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입력받은</a:t>
            </a:r>
            <a:r>
              <a:rPr lang="ko-KR" altLang="en-US" dirty="0"/>
              <a:t> 수식을 </a:t>
            </a:r>
            <a:r>
              <a:rPr lang="en-US" altLang="ko-KR" dirty="0"/>
              <a:t>postfix notation</a:t>
            </a:r>
            <a:r>
              <a:rPr lang="ko-KR" altLang="en-US" dirty="0"/>
              <a:t>으로 바꾸면</a:t>
            </a:r>
            <a:r>
              <a:rPr lang="en-US" altLang="ko-KR" dirty="0"/>
              <a:t>,</a:t>
            </a:r>
            <a:r>
              <a:rPr lang="ko-KR" altLang="en-US" dirty="0"/>
              <a:t> 해당 내용을 </a:t>
            </a:r>
            <a:r>
              <a:rPr lang="en-US" altLang="ko-KR" dirty="0"/>
              <a:t>tree</a:t>
            </a:r>
            <a:r>
              <a:rPr lang="ko-KR" altLang="en-US" dirty="0"/>
              <a:t>로 변환할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계산 과정과 유사하게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postfix</a:t>
            </a:r>
            <a:r>
              <a:rPr lang="ko-KR" altLang="en-US" dirty="0"/>
              <a:t>의 각 피연산자는 </a:t>
            </a:r>
            <a:r>
              <a:rPr lang="ko-KR" altLang="en-US" dirty="0" err="1"/>
              <a:t>노드로</a:t>
            </a:r>
            <a:r>
              <a:rPr lang="ko-KR" altLang="en-US" dirty="0"/>
              <a:t> 구성한 뒤 </a:t>
            </a:r>
            <a:r>
              <a:rPr lang="en-US" altLang="ko-KR" dirty="0"/>
              <a:t>stack</a:t>
            </a:r>
            <a:r>
              <a:rPr lang="ko-KR" altLang="en-US" dirty="0"/>
              <a:t>에 넣고</a:t>
            </a:r>
            <a:r>
              <a:rPr lang="en-US" altLang="ko-KR" dirty="0"/>
              <a:t>,</a:t>
            </a:r>
            <a:r>
              <a:rPr lang="ko-KR" altLang="en-US" dirty="0"/>
              <a:t> 연산자가 나타나면 </a:t>
            </a:r>
            <a:r>
              <a:rPr lang="en-US" altLang="ko-KR" dirty="0"/>
              <a:t>stack</a:t>
            </a:r>
            <a:r>
              <a:rPr lang="ko-KR" altLang="en-US" dirty="0"/>
              <a:t>에서 두 개의 노드를 </a:t>
            </a:r>
            <a:r>
              <a:rPr lang="en-US" altLang="ko-KR" dirty="0"/>
              <a:t>pop</a:t>
            </a:r>
            <a:r>
              <a:rPr lang="ko-KR" altLang="en-US" dirty="0"/>
              <a:t>하여 </a:t>
            </a:r>
            <a:r>
              <a:rPr lang="en-US" altLang="ko-KR" dirty="0" err="1"/>
              <a:t>subtree</a:t>
            </a:r>
            <a:r>
              <a:rPr lang="ko-KR" altLang="en-US" dirty="0"/>
              <a:t>를 구성하고</a:t>
            </a:r>
            <a:r>
              <a:rPr lang="en-US" altLang="ko-KR" dirty="0"/>
              <a:t>,</a:t>
            </a:r>
            <a:r>
              <a:rPr lang="ko-KR" altLang="en-US" dirty="0"/>
              <a:t> 해당 </a:t>
            </a:r>
            <a:r>
              <a:rPr lang="en-US" altLang="ko-KR" dirty="0"/>
              <a:t>root</a:t>
            </a:r>
            <a:r>
              <a:rPr lang="ko-KR" altLang="en-US" dirty="0"/>
              <a:t>를 다시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/>
              <a:t>push. </a:t>
            </a:r>
            <a:r>
              <a:rPr lang="ko-KR" altLang="en-US" dirty="0"/>
              <a:t>이 과정을 반복하면 마지막에는 </a:t>
            </a:r>
            <a:r>
              <a:rPr lang="en-US" altLang="ko-KR" dirty="0"/>
              <a:t>stack</a:t>
            </a:r>
            <a:r>
              <a:rPr lang="ko-KR" altLang="en-US" dirty="0"/>
              <a:t>에 전체 계산식의 </a:t>
            </a:r>
            <a:r>
              <a:rPr lang="en-US" altLang="ko-KR" dirty="0"/>
              <a:t>root</a:t>
            </a:r>
            <a:r>
              <a:rPr lang="ko-KR" altLang="en-US" dirty="0"/>
              <a:t>가 남게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union</a:t>
            </a:r>
            <a:r>
              <a:rPr lang="ko-KR" altLang="en-US" dirty="0"/>
              <a:t>을 포함한 적절한 </a:t>
            </a:r>
            <a:r>
              <a:rPr lang="en-US" altLang="ko-KR" dirty="0"/>
              <a:t>class</a:t>
            </a:r>
            <a:r>
              <a:rPr lang="ko-KR" altLang="en-US" dirty="0"/>
              <a:t>로 </a:t>
            </a:r>
            <a:r>
              <a:rPr lang="en-US" altLang="ko-KR" dirty="0"/>
              <a:t>tree</a:t>
            </a:r>
            <a:r>
              <a:rPr lang="ko-KR" altLang="en-US" dirty="0"/>
              <a:t>를 구성하여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연산식에</a:t>
            </a:r>
            <a:r>
              <a:rPr lang="ko-KR" altLang="en-US" dirty="0"/>
              <a:t> 대한 표현과 계산 과정을 </a:t>
            </a:r>
            <a:r>
              <a:rPr lang="en-US" altLang="ko-KR" dirty="0"/>
              <a:t>tree</a:t>
            </a:r>
            <a:r>
              <a:rPr lang="ko-KR" altLang="en-US" dirty="0"/>
              <a:t>에서 모두 가능하게 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앞페이지</a:t>
            </a:r>
            <a:r>
              <a:rPr lang="ko-KR" altLang="en-US" dirty="0"/>
              <a:t> 과제에서 구현한 출력 </a:t>
            </a:r>
            <a:r>
              <a:rPr lang="en-US" altLang="ko-KR" dirty="0"/>
              <a:t>method</a:t>
            </a:r>
            <a:r>
              <a:rPr lang="ko-KR" altLang="en-US" dirty="0"/>
              <a:t>로 구현된 </a:t>
            </a:r>
            <a:r>
              <a:rPr lang="en-US" altLang="ko-KR" dirty="0"/>
              <a:t>tree</a:t>
            </a:r>
            <a:r>
              <a:rPr lang="ko-KR" altLang="en-US" dirty="0"/>
              <a:t>를 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계산식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556792"/>
            <a:ext cx="8640960" cy="3600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계산식을 입력하세요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종료는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quit) :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3+45 - - 78*5 – 2^3 * (5 -2)</a:t>
            </a:r>
          </a:p>
          <a:p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itchFamily="2" charset="2"/>
              </a:rPr>
              <a:t>--- 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후위 계산식은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45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78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^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</a:p>
          <a:p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(414)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(438)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(48)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</a:p>
          <a:p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45</a:t>
            </a:r>
          </a:p>
          <a:p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(-390)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(-78)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78</a:t>
            </a:r>
          </a:p>
          <a:p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</a:p>
          <a:p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(24)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^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(8)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</a:p>
          <a:p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</a:p>
          <a:p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(3)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</a:p>
          <a:p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en-US" altLang="ko-KR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---- 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결과는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binary search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입력받은</a:t>
            </a:r>
            <a:r>
              <a:rPr lang="ko-KR" altLang="en-US" dirty="0"/>
              <a:t> 문자열에 대해서 </a:t>
            </a:r>
            <a:r>
              <a:rPr lang="en-US" altLang="ko-KR" dirty="0"/>
              <a:t>binary search tree</a:t>
            </a:r>
            <a:r>
              <a:rPr lang="ko-KR" altLang="en-US" dirty="0"/>
              <a:t>를 구성하고 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가능하다면 </a:t>
            </a:r>
            <a:r>
              <a:rPr lang="ko-KR" altLang="en-US" dirty="0" err="1"/>
              <a:t>노드</a:t>
            </a:r>
            <a:r>
              <a:rPr lang="ko-KR" altLang="en-US" dirty="0"/>
              <a:t> 추가와 삭제도 구현해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916832"/>
            <a:ext cx="8712968" cy="38884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문자열들을 입력하세요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마지막은 </a:t>
            </a:r>
            <a:r>
              <a:rPr lang="en-US" altLang="ko-KR" dirty="0">
                <a:solidFill>
                  <a:schemeClr val="tx1"/>
                </a:solidFill>
              </a:rPr>
              <a:t>0) : </a:t>
            </a:r>
            <a:r>
              <a:rPr lang="ko-KR" altLang="en-US" dirty="0" err="1">
                <a:solidFill>
                  <a:schemeClr val="tx1"/>
                </a:solidFill>
              </a:rPr>
              <a:t>김시관</a:t>
            </a:r>
            <a:r>
              <a:rPr lang="ko-KR" altLang="en-US" dirty="0">
                <a:solidFill>
                  <a:schemeClr val="tx1"/>
                </a:solidFill>
              </a:rPr>
              <a:t> 이해연 김병만 김선명 이현아 오득환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김시관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---</a:t>
            </a:r>
            <a:r>
              <a:rPr lang="ko-KR" altLang="en-US" dirty="0">
                <a:solidFill>
                  <a:schemeClr val="tx1"/>
                </a:solidFill>
              </a:rPr>
              <a:t> 김병만 </a:t>
            </a:r>
            <a:r>
              <a:rPr lang="en-US" altLang="ko-KR" dirty="0">
                <a:solidFill>
                  <a:schemeClr val="tx1"/>
                </a:solidFill>
              </a:rPr>
              <a:t>---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                          </a:t>
            </a:r>
            <a:r>
              <a:rPr lang="en-US" altLang="ko-KR" dirty="0">
                <a:solidFill>
                  <a:schemeClr val="tx1"/>
                </a:solidFill>
              </a:rPr>
              <a:t>---</a:t>
            </a:r>
            <a:r>
              <a:rPr lang="ko-KR" altLang="en-US" dirty="0">
                <a:solidFill>
                  <a:schemeClr val="tx1"/>
                </a:solidFill>
              </a:rPr>
              <a:t> 김선명 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   ---</a:t>
            </a:r>
            <a:r>
              <a:rPr lang="ko-KR" altLang="en-US" dirty="0">
                <a:solidFill>
                  <a:schemeClr val="tx1"/>
                </a:solidFill>
              </a:rPr>
              <a:t> 이해연 </a:t>
            </a:r>
            <a:r>
              <a:rPr lang="en-US" altLang="ko-KR" dirty="0">
                <a:solidFill>
                  <a:schemeClr val="tx1"/>
                </a:solidFill>
              </a:rPr>
              <a:t>---</a:t>
            </a:r>
            <a:r>
              <a:rPr lang="ko-KR" altLang="en-US" dirty="0">
                <a:solidFill>
                  <a:schemeClr val="tx1"/>
                </a:solidFill>
              </a:rPr>
              <a:t> 오득환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                         </a:t>
            </a:r>
            <a:r>
              <a:rPr lang="en-US" altLang="ko-KR" dirty="0">
                <a:solidFill>
                  <a:schemeClr val="tx1"/>
                </a:solidFill>
              </a:rPr>
              <a:t>---</a:t>
            </a:r>
            <a:r>
              <a:rPr lang="ko-KR" altLang="en-US" dirty="0">
                <a:solidFill>
                  <a:schemeClr val="tx1"/>
                </a:solidFill>
              </a:rPr>
              <a:t> 이현아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문자열들을 입력하세요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마지막은 </a:t>
            </a:r>
            <a:r>
              <a:rPr lang="en-US" altLang="ko-KR" dirty="0">
                <a:solidFill>
                  <a:schemeClr val="tx1"/>
                </a:solidFill>
              </a:rPr>
              <a:t>0) : </a:t>
            </a:r>
            <a:r>
              <a:rPr lang="ko-KR" altLang="en-US" dirty="0">
                <a:solidFill>
                  <a:schemeClr val="tx1"/>
                </a:solidFill>
              </a:rPr>
              <a:t>김병만 김선명 </a:t>
            </a:r>
            <a:r>
              <a:rPr lang="ko-KR" altLang="en-US" dirty="0" err="1">
                <a:solidFill>
                  <a:schemeClr val="tx1"/>
                </a:solidFill>
              </a:rPr>
              <a:t>김시관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오득환 이해연 이현아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김병만 </a:t>
            </a:r>
            <a:r>
              <a:rPr lang="en-US" altLang="ko-KR" dirty="0">
                <a:solidFill>
                  <a:schemeClr val="tx1"/>
                </a:solidFill>
              </a:rPr>
              <a:t>---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---</a:t>
            </a:r>
            <a:r>
              <a:rPr lang="ko-KR" altLang="en-US" dirty="0">
                <a:solidFill>
                  <a:schemeClr val="tx1"/>
                </a:solidFill>
              </a:rPr>
              <a:t> 김선명 </a:t>
            </a:r>
            <a:r>
              <a:rPr lang="en-US" altLang="ko-KR" dirty="0">
                <a:solidFill>
                  <a:schemeClr val="tx1"/>
                </a:solidFill>
              </a:rPr>
              <a:t>---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            ---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김시관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---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                            ---</a:t>
            </a:r>
            <a:r>
              <a:rPr lang="ko-KR" altLang="en-US" dirty="0">
                <a:solidFill>
                  <a:schemeClr val="tx1"/>
                </a:solidFill>
              </a:rPr>
              <a:t> 오득환 </a:t>
            </a:r>
            <a:r>
              <a:rPr lang="en-US" altLang="ko-KR" dirty="0">
                <a:solidFill>
                  <a:schemeClr val="tx1"/>
                </a:solidFill>
              </a:rPr>
              <a:t>---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altLang="ko-KR" dirty="0">
                <a:solidFill>
                  <a:schemeClr val="tx1"/>
                </a:solidFill>
              </a:rPr>
              <a:t>---</a:t>
            </a:r>
            <a:r>
              <a:rPr lang="ko-KR" altLang="en-US" dirty="0">
                <a:solidFill>
                  <a:schemeClr val="tx1"/>
                </a:solidFill>
              </a:rPr>
              <a:t>  이해연 </a:t>
            </a:r>
            <a:r>
              <a:rPr lang="en-US" altLang="ko-KR" dirty="0">
                <a:solidFill>
                  <a:schemeClr val="tx1"/>
                </a:solidFill>
              </a:rPr>
              <a:t>---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  ---</a:t>
            </a:r>
            <a:r>
              <a:rPr lang="ko-KR" altLang="en-US" dirty="0">
                <a:solidFill>
                  <a:schemeClr val="tx1"/>
                </a:solidFill>
              </a:rPr>
              <a:t> 이현아    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문자열들을 입력하세요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마지막은 </a:t>
            </a:r>
            <a:r>
              <a:rPr lang="en-US" altLang="ko-KR" dirty="0">
                <a:solidFill>
                  <a:schemeClr val="tx1"/>
                </a:solidFill>
              </a:rPr>
              <a:t>0) : 0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종료합니다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                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557</TotalTime>
  <Words>473</Words>
  <Application>Microsoft Office PowerPoint</Application>
  <PresentationFormat>화면 슬라이드 쇼(4:3)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돋움체</vt:lpstr>
      <vt:lpstr>맑은 고딕</vt:lpstr>
      <vt:lpstr>휴먼엑스포</vt:lpstr>
      <vt:lpstr>Arial</vt:lpstr>
      <vt:lpstr>Wingdings</vt:lpstr>
      <vt:lpstr>Wingdings 3</vt:lpstr>
      <vt:lpstr>원본</vt:lpstr>
      <vt:lpstr>5장 과제</vt:lpstr>
      <vt:lpstr>1. Binary Tree</vt:lpstr>
      <vt:lpstr>2. 계산식</vt:lpstr>
      <vt:lpstr>2. 계산식</vt:lpstr>
      <vt:lpstr>3. binary search tree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 장 기본 개념</dc:title>
  <dc:creator>Microsoft Corporation</dc:creator>
  <cp:lastModifiedBy> </cp:lastModifiedBy>
  <cp:revision>54</cp:revision>
  <dcterms:created xsi:type="dcterms:W3CDTF">2006-10-05T04:04:58Z</dcterms:created>
  <dcterms:modified xsi:type="dcterms:W3CDTF">2018-03-13T09:21:32Z</dcterms:modified>
</cp:coreProperties>
</file>