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315" r:id="rId2"/>
    <p:sldId id="313" r:id="rId3"/>
    <p:sldId id="316" r:id="rId4"/>
    <p:sldId id="31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5332E-4784-472E-A4D6-0A168A5A7402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C592C-31B1-46C6-9E79-D4EF2A3AB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latin typeface="휴먼엑스포" pitchFamily="18" charset="-127"/>
                <a:ea typeface="휴먼엑스포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784976" cy="583264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 b="1">
                <a:solidFill>
                  <a:schemeClr val="tx1"/>
                </a:solidFill>
              </a:defRPr>
            </a:lvl1pPr>
            <a:lvl2pPr marL="446088" indent="-171450">
              <a:defRPr sz="1800">
                <a:solidFill>
                  <a:schemeClr val="tx1"/>
                </a:solidFill>
              </a:defRPr>
            </a:lvl2pPr>
            <a:lvl3pPr marL="720725" indent="-127000"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12968" cy="612304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712968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251520" y="630932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876256" y="6381328"/>
            <a:ext cx="1981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179512" y="764704"/>
            <a:ext cx="871296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1" kern="1200">
          <a:solidFill>
            <a:schemeClr val="tx2"/>
          </a:solidFill>
          <a:latin typeface="휴먼엑스포" pitchFamily="18" charset="-127"/>
          <a:ea typeface="휴먼엑스포" pitchFamily="18" charset="-127"/>
          <a:cs typeface="+mj-cs"/>
        </a:defRPr>
      </a:lvl1pPr>
    </p:titleStyle>
    <p:bodyStyle>
      <a:lvl1pPr marL="274320" indent="-274320" algn="l" rtl="0" eaLnBrk="1" latinLnBrk="1" hangingPunct="1">
        <a:lnSpc>
          <a:spcPct val="130000"/>
        </a:lnSpc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lnSpc>
          <a:spcPct val="130000"/>
        </a:lnSpc>
        <a:spcBef>
          <a:spcPts val="0"/>
        </a:spcBef>
        <a:buClr>
          <a:schemeClr val="accent2"/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lnSpc>
          <a:spcPct val="130000"/>
        </a:lnSpc>
        <a:spcBef>
          <a:spcPts val="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lnSpc>
          <a:spcPct val="130000"/>
        </a:lnSpc>
        <a:spcBef>
          <a:spcPts val="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lnSpc>
          <a:spcPct val="130000"/>
        </a:lnSpc>
        <a:spcBef>
          <a:spcPts val="0"/>
        </a:spcBef>
        <a:buClr>
          <a:schemeClr val="accent2"/>
        </a:buClr>
        <a:buSzPct val="70000"/>
        <a:buFont typeface="Wingdings"/>
        <a:buChar char="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장 과제 </a:t>
            </a:r>
            <a:r>
              <a:rPr lang="en-US" altLang="ko-KR" dirty="0"/>
              <a:t>- </a:t>
            </a:r>
            <a:r>
              <a:rPr lang="ko-KR" altLang="en-US" dirty="0"/>
              <a:t>제출방식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명까지 한 팀을 이루어 과제 수행</a:t>
            </a:r>
            <a:endParaRPr lang="en-US" altLang="ko-KR" dirty="0"/>
          </a:p>
          <a:p>
            <a:pPr lvl="1"/>
            <a:r>
              <a:rPr lang="ko-KR" altLang="en-US" dirty="0"/>
              <a:t>원하는 친구들과 팀 구성 가능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 err="1"/>
              <a:t>인팀이나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 err="1"/>
              <a:t>인팀</a:t>
            </a:r>
            <a:r>
              <a:rPr lang="ko-KR" altLang="en-US" dirty="0"/>
              <a:t> 허용</a:t>
            </a:r>
            <a:r>
              <a:rPr lang="en-US" altLang="ko-KR" dirty="0"/>
              <a:t>,</a:t>
            </a:r>
            <a:r>
              <a:rPr lang="ko-KR" altLang="en-US" dirty="0"/>
              <a:t> 재수강생은 재수강생끼리 </a:t>
            </a:r>
            <a:r>
              <a:rPr lang="ko-KR" altLang="en-US" dirty="0" err="1"/>
              <a:t>팀구성</a:t>
            </a:r>
            <a:endParaRPr lang="en-US" altLang="ko-KR" dirty="0"/>
          </a:p>
          <a:p>
            <a:pPr lvl="2"/>
            <a:r>
              <a:rPr lang="ko-KR" altLang="en-US" dirty="0"/>
              <a:t>예외적인 경우 허용할 수 있으니 교수에게 문의할 것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hwp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(1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와 폴더 </a:t>
            </a:r>
            <a:r>
              <a:rPr lang="en-US" altLang="ko-KR" dirty="0"/>
              <a:t>(1</a:t>
            </a:r>
            <a:r>
              <a:rPr lang="ko-KR" altLang="en-US" dirty="0"/>
              <a:t>개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를 압축하여 제출</a:t>
            </a:r>
            <a:endParaRPr lang="en-US" altLang="ko-KR" dirty="0"/>
          </a:p>
          <a:p>
            <a:pPr lvl="2"/>
            <a:r>
              <a:rPr lang="en-US" altLang="ko-KR" dirty="0"/>
              <a:t> .</a:t>
            </a:r>
            <a:r>
              <a:rPr lang="en-US" altLang="ko-KR" dirty="0" err="1"/>
              <a:t>hwp</a:t>
            </a:r>
            <a:r>
              <a:rPr lang="en-US" altLang="ko-KR" dirty="0"/>
              <a:t> </a:t>
            </a:r>
            <a:r>
              <a:rPr lang="ko-KR" altLang="en-US" dirty="0"/>
              <a:t>파일에는 문제풀이와 </a:t>
            </a:r>
            <a:r>
              <a:rPr lang="en-US" altLang="ko-KR" dirty="0"/>
              <a:t>(</a:t>
            </a:r>
            <a:r>
              <a:rPr lang="ko-KR" altLang="en-US" dirty="0"/>
              <a:t>정렬 프로그램</a:t>
            </a:r>
            <a:r>
              <a:rPr lang="en-US" altLang="ko-KR" dirty="0"/>
              <a:t>)</a:t>
            </a:r>
            <a:r>
              <a:rPr lang="ko-KR" altLang="en-US" dirty="0"/>
              <a:t> 결과 분석을 포함</a:t>
            </a:r>
            <a:endParaRPr lang="en-US" altLang="ko-KR" dirty="0"/>
          </a:p>
          <a:p>
            <a:pPr lvl="2"/>
            <a:r>
              <a:rPr lang="ko-KR" altLang="en-US" dirty="0"/>
              <a:t>다른 폴더에는 정렬 프로그램 </a:t>
            </a:r>
            <a:r>
              <a:rPr lang="en-US" altLang="ko-KR" dirty="0"/>
              <a:t>code</a:t>
            </a:r>
            <a:r>
              <a:rPr lang="ko-KR" altLang="en-US" dirty="0"/>
              <a:t>를 포함</a:t>
            </a:r>
            <a:endParaRPr lang="en-US" altLang="ko-KR" dirty="0"/>
          </a:p>
          <a:p>
            <a:pPr lvl="3"/>
            <a:r>
              <a:rPr lang="ko-KR" altLang="en-US" dirty="0" err="1"/>
              <a:t>문제별로</a:t>
            </a:r>
            <a:r>
              <a:rPr lang="ko-KR" altLang="en-US" dirty="0"/>
              <a:t> 폴더 구성하면 됨</a:t>
            </a:r>
            <a:endParaRPr lang="en-US" altLang="ko-KR" dirty="0"/>
          </a:p>
          <a:p>
            <a:pPr lvl="3"/>
            <a:r>
              <a:rPr lang="en-US" altLang="ko-KR" dirty="0"/>
              <a:t>source code</a:t>
            </a:r>
            <a:r>
              <a:rPr lang="ko-KR" altLang="en-US" dirty="0"/>
              <a:t>만 포함할 것 </a:t>
            </a:r>
            <a:r>
              <a:rPr lang="en-US" altLang="ko-KR" dirty="0"/>
              <a:t>(.</a:t>
            </a:r>
            <a:r>
              <a:rPr lang="en-US" altLang="ko-KR" dirty="0" err="1"/>
              <a:t>cpp</a:t>
            </a:r>
            <a:r>
              <a:rPr lang="ko-KR" altLang="en-US" dirty="0"/>
              <a:t>와 </a:t>
            </a:r>
            <a:r>
              <a:rPr lang="en-US" altLang="ko-KR" dirty="0"/>
              <a:t>.h,</a:t>
            </a:r>
            <a:r>
              <a:rPr lang="ko-KR" altLang="en-US" dirty="0"/>
              <a:t> </a:t>
            </a:r>
            <a:r>
              <a:rPr lang="en-US" altLang="ko-KR" dirty="0"/>
              <a:t>.c, .java.</a:t>
            </a:r>
            <a:r>
              <a:rPr lang="ko-KR" altLang="en-US" dirty="0"/>
              <a:t> 필요하다면 </a:t>
            </a:r>
            <a:r>
              <a:rPr lang="en-US" altLang="ko-KR" dirty="0"/>
              <a:t>README.txt </a:t>
            </a:r>
            <a:r>
              <a:rPr lang="ko-KR" altLang="en-US" dirty="0"/>
              <a:t>만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입력을 </a:t>
            </a:r>
            <a:r>
              <a:rPr lang="en-US" altLang="ko-KR" dirty="0"/>
              <a:t>file</a:t>
            </a:r>
            <a:r>
              <a:rPr lang="ko-KR" altLang="en-US" dirty="0"/>
              <a:t>으로 만들었으면 </a:t>
            </a:r>
            <a:r>
              <a:rPr lang="en-US" altLang="ko-KR" dirty="0"/>
              <a:t>file</a:t>
            </a:r>
            <a:r>
              <a:rPr lang="ko-KR" altLang="en-US" dirty="0"/>
              <a:t>도 같이 제출 할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5/27(</a:t>
            </a:r>
            <a:r>
              <a:rPr lang="ko-KR" altLang="en-US" dirty="0"/>
              <a:t>일</a:t>
            </a:r>
            <a:r>
              <a:rPr lang="en-US" altLang="ko-KR" dirty="0"/>
              <a:t>) 23:00</a:t>
            </a:r>
            <a:r>
              <a:rPr lang="ko-KR" altLang="en-US" dirty="0"/>
              <a:t>까지 제출</a:t>
            </a:r>
            <a:endParaRPr lang="en-US" altLang="ko-KR" dirty="0"/>
          </a:p>
          <a:p>
            <a:pPr lvl="1"/>
            <a:r>
              <a:rPr lang="ko-KR" altLang="en-US" dirty="0"/>
              <a:t>팀 대표자 </a:t>
            </a:r>
            <a:r>
              <a:rPr lang="en-US" altLang="ko-KR" dirty="0"/>
              <a:t>1</a:t>
            </a:r>
            <a:r>
              <a:rPr lang="ko-KR" altLang="en-US" dirty="0"/>
              <a:t>인이 제출하면 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첫 페이지에 팀원 전체 이름 모두 쓰는 거 빠뜨리지 말 것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장 과제 </a:t>
            </a:r>
            <a:r>
              <a:rPr lang="en-US" altLang="ko-KR" dirty="0"/>
              <a:t>–</a:t>
            </a:r>
            <a:r>
              <a:rPr lang="ko-KR" altLang="en-US" dirty="0"/>
              <a:t> 문제풀이</a:t>
            </a:r>
            <a:endParaRPr lang="en-US" altLang="ko-K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DCC5AEE3-465A-4739-9E1C-2CEB28EDB298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stable sort</a:t>
            </a:r>
            <a:r>
              <a:rPr lang="ko-KR" altLang="en-US" dirty="0"/>
              <a:t>란 동일한 값이 정렬 대상 배열에 들어가 있을 때</a:t>
            </a:r>
            <a:r>
              <a:rPr lang="en-US" altLang="ko-KR" dirty="0"/>
              <a:t>,</a:t>
            </a:r>
            <a:r>
              <a:rPr lang="ko-KR" altLang="en-US" dirty="0"/>
              <a:t> 정렬이 종료되었을 때</a:t>
            </a:r>
            <a:r>
              <a:rPr lang="en-US" altLang="ko-KR" dirty="0"/>
              <a:t>,</a:t>
            </a:r>
            <a:r>
              <a:rPr lang="ko-KR" altLang="en-US" dirty="0"/>
              <a:t> 원 배열의 순서대로 정렬 결과에 값들이 저장되는 정렬 방식</a:t>
            </a:r>
            <a:endParaRPr lang="en-US" altLang="ko-KR" dirty="0"/>
          </a:p>
          <a:p>
            <a:pPr lvl="1"/>
            <a:r>
              <a:rPr lang="en-US" altLang="ko-KR" dirty="0"/>
              <a:t>selection, insertion, merge, radix sort</a:t>
            </a:r>
            <a:r>
              <a:rPr lang="ko-KR" altLang="en-US" dirty="0"/>
              <a:t>는 </a:t>
            </a:r>
            <a:r>
              <a:rPr lang="en-US" altLang="ko-KR" dirty="0"/>
              <a:t>stable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quick, heap sort</a:t>
            </a:r>
            <a:r>
              <a:rPr lang="ko-KR" altLang="en-US" dirty="0"/>
              <a:t>는 </a:t>
            </a:r>
            <a:r>
              <a:rPr lang="en-US" altLang="ko-KR" dirty="0"/>
              <a:t>non-stable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stable</a:t>
            </a:r>
            <a:r>
              <a:rPr lang="ko-KR" altLang="en-US" dirty="0"/>
              <a:t>한 </a:t>
            </a:r>
            <a:r>
              <a:rPr lang="en-US" altLang="ko-KR" dirty="0"/>
              <a:t>sort</a:t>
            </a:r>
            <a:r>
              <a:rPr lang="ko-KR" altLang="en-US" dirty="0"/>
              <a:t>는 어떻게 </a:t>
            </a:r>
            <a:r>
              <a:rPr lang="en-US" altLang="ko-KR" dirty="0"/>
              <a:t>stable</a:t>
            </a:r>
            <a:r>
              <a:rPr lang="ko-KR" altLang="en-US" dirty="0"/>
              <a:t>한 결과를 보일 수 있는지</a:t>
            </a:r>
            <a:br>
              <a:rPr lang="en-US" altLang="ko-KR" dirty="0"/>
            </a:br>
            <a:r>
              <a:rPr lang="ko-KR" altLang="en-US" dirty="0"/>
              <a:t>알고리즘을 기반으로  대략적으로 설명하시오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non-stable</a:t>
            </a:r>
            <a:r>
              <a:rPr lang="ko-KR" altLang="en-US" dirty="0"/>
              <a:t>한 </a:t>
            </a:r>
            <a:r>
              <a:rPr lang="en-US" altLang="ko-KR" dirty="0"/>
              <a:t>sort</a:t>
            </a:r>
            <a:r>
              <a:rPr lang="ko-KR" altLang="en-US" dirty="0"/>
              <a:t>는 </a:t>
            </a:r>
            <a:r>
              <a:rPr lang="en-US" altLang="ko-KR" dirty="0"/>
              <a:t>stable</a:t>
            </a:r>
            <a:r>
              <a:rPr lang="ko-KR" altLang="en-US" dirty="0"/>
              <a:t>하지 않은 예제를 보여 </a:t>
            </a:r>
            <a:r>
              <a:rPr lang="en-US" altLang="ko-KR" dirty="0"/>
              <a:t>stable </a:t>
            </a:r>
            <a:r>
              <a:rPr lang="ko-KR" altLang="en-US" dirty="0"/>
              <a:t>하지 않음을 </a:t>
            </a:r>
            <a:br>
              <a:rPr lang="en-US" altLang="ko-KR" dirty="0"/>
            </a:br>
            <a:r>
              <a:rPr lang="ko-KR" altLang="en-US" dirty="0"/>
              <a:t>보이시오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장 과제 </a:t>
            </a:r>
            <a:r>
              <a:rPr lang="en-US" altLang="ko-KR" dirty="0"/>
              <a:t>–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784976" cy="602128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383</a:t>
            </a:r>
            <a:r>
              <a:rPr lang="ko-KR" altLang="en-US" dirty="0"/>
              <a:t>페이지의 연습문제 </a:t>
            </a:r>
            <a:r>
              <a:rPr lang="en-US" altLang="ko-KR" dirty="0"/>
              <a:t>4</a:t>
            </a:r>
            <a:r>
              <a:rPr lang="ko-KR" altLang="en-US" dirty="0"/>
              <a:t>와 </a:t>
            </a:r>
            <a:r>
              <a:rPr lang="en-US" altLang="ko-KR" dirty="0"/>
              <a:t>10</a:t>
            </a:r>
            <a:r>
              <a:rPr lang="ko-KR" altLang="en-US" dirty="0"/>
              <a:t>에 해당되는 문제임</a:t>
            </a:r>
            <a:r>
              <a:rPr lang="en-US" altLang="ko-KR" dirty="0"/>
              <a:t>.</a:t>
            </a:r>
            <a:r>
              <a:rPr lang="ko-KR" altLang="en-US" dirty="0"/>
              <a:t> 읽어볼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각 정렬 방식에 대해서</a:t>
            </a:r>
            <a:endParaRPr lang="en-US" altLang="ko-KR" dirty="0"/>
          </a:p>
          <a:p>
            <a:pPr lvl="1"/>
            <a:r>
              <a:rPr lang="en-US" altLang="ko-KR" dirty="0"/>
              <a:t>[C++] </a:t>
            </a:r>
            <a:r>
              <a:rPr lang="ko-KR" altLang="en-US" dirty="0"/>
              <a:t>삽입정렬</a:t>
            </a:r>
            <a:r>
              <a:rPr lang="en-US" altLang="ko-KR" dirty="0"/>
              <a:t>,</a:t>
            </a:r>
            <a:r>
              <a:rPr lang="ko-KR" altLang="en-US" dirty="0"/>
              <a:t> 이원삽입정렬</a:t>
            </a:r>
            <a:r>
              <a:rPr lang="en-US" altLang="ko-KR" dirty="0"/>
              <a:t>,</a:t>
            </a:r>
            <a:r>
              <a:rPr lang="ko-KR" altLang="en-US" dirty="0"/>
              <a:t> 연결삽입정렬 </a:t>
            </a:r>
            <a:r>
              <a:rPr lang="en-US" altLang="ko-KR" dirty="0"/>
              <a:t>(353</a:t>
            </a:r>
            <a:r>
              <a:rPr lang="ko-KR" altLang="en-US" dirty="0"/>
              <a:t>페이지 설명 참조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[C++] </a:t>
            </a:r>
            <a:r>
              <a:rPr lang="ko-KR" altLang="en-US" dirty="0" err="1"/>
              <a:t>첫번째</a:t>
            </a:r>
            <a:r>
              <a:rPr lang="ko-KR" altLang="en-US" dirty="0"/>
              <a:t> 값을 </a:t>
            </a:r>
            <a:r>
              <a:rPr lang="en-US" altLang="ko-KR" dirty="0"/>
              <a:t>pivot</a:t>
            </a:r>
            <a:r>
              <a:rPr lang="ko-KR" altLang="en-US" dirty="0"/>
              <a:t>으로 삼는 </a:t>
            </a:r>
            <a:r>
              <a:rPr lang="en-US" altLang="ko-KR" dirty="0"/>
              <a:t>recursive quick sort (354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      median of three</a:t>
            </a:r>
            <a:r>
              <a:rPr lang="ko-KR" altLang="en-US" dirty="0"/>
              <a:t>를 </a:t>
            </a:r>
            <a:r>
              <a:rPr lang="en-US" altLang="ko-KR" dirty="0"/>
              <a:t>pivot</a:t>
            </a:r>
            <a:r>
              <a:rPr lang="ko-KR" altLang="en-US" dirty="0"/>
              <a:t>으로 삼는 </a:t>
            </a:r>
            <a:r>
              <a:rPr lang="en-US" altLang="ko-KR" dirty="0"/>
              <a:t>recursive quick sort,</a:t>
            </a:r>
            <a:br>
              <a:rPr lang="en-US" altLang="ko-KR" dirty="0"/>
            </a:br>
            <a:r>
              <a:rPr lang="en-US" altLang="ko-KR" dirty="0"/>
              <a:t>          median of three</a:t>
            </a:r>
            <a:r>
              <a:rPr lang="ko-KR" altLang="en-US" dirty="0"/>
              <a:t>를 </a:t>
            </a:r>
            <a:r>
              <a:rPr lang="en-US" altLang="ko-KR" dirty="0"/>
              <a:t>pivot</a:t>
            </a:r>
            <a:r>
              <a:rPr lang="ko-KR" altLang="en-US" dirty="0"/>
              <a:t>으로 삼는 </a:t>
            </a:r>
            <a:r>
              <a:rPr lang="en-US" altLang="ko-KR" dirty="0"/>
              <a:t>non-recursive quick sort,</a:t>
            </a:r>
            <a:br>
              <a:rPr lang="en-US" altLang="ko-KR" dirty="0"/>
            </a:br>
            <a:r>
              <a:rPr lang="en-US" altLang="ko-KR" dirty="0"/>
              <a:t>          </a:t>
            </a:r>
            <a:r>
              <a:rPr lang="en-US" altLang="ko-KR" dirty="0" err="1"/>
              <a:t>std</a:t>
            </a:r>
            <a:r>
              <a:rPr lang="en-US" altLang="ko-KR" dirty="0"/>
              <a:t>::sort</a:t>
            </a:r>
            <a:r>
              <a:rPr lang="ko-KR" altLang="en-US" dirty="0"/>
              <a:t>를 이용한 </a:t>
            </a:r>
            <a:r>
              <a:rPr lang="en-US" altLang="ko-KR" dirty="0"/>
              <a:t>quick sort</a:t>
            </a:r>
          </a:p>
          <a:p>
            <a:pPr lvl="1"/>
            <a:r>
              <a:rPr lang="en-US" altLang="ko-KR" dirty="0"/>
              <a:t>[C++] recursive merge sort, non-recursive merge sort,</a:t>
            </a:r>
            <a:r>
              <a:rPr lang="ko-KR" altLang="en-US" dirty="0"/>
              <a:t> </a:t>
            </a:r>
            <a:r>
              <a:rPr lang="en-US" altLang="ko-KR" dirty="0"/>
              <a:t>natural merge sort</a:t>
            </a:r>
          </a:p>
          <a:p>
            <a:pPr lvl="1"/>
            <a:r>
              <a:rPr lang="en-US" altLang="ko-KR" dirty="0"/>
              <a:t>[C++] heap sort,</a:t>
            </a:r>
            <a:r>
              <a:rPr lang="ko-KR" altLang="en-US" dirty="0"/>
              <a:t> </a:t>
            </a:r>
            <a:r>
              <a:rPr lang="en-US" altLang="ko-KR" dirty="0"/>
              <a:t>bubble sort,</a:t>
            </a:r>
            <a:r>
              <a:rPr lang="ko-KR" altLang="en-US" dirty="0"/>
              <a:t> </a:t>
            </a:r>
            <a:r>
              <a:rPr lang="en-US" altLang="ko-KR" dirty="0"/>
              <a:t>selection sort</a:t>
            </a:r>
          </a:p>
          <a:p>
            <a:r>
              <a:rPr lang="ko-KR" altLang="en-US" dirty="0"/>
              <a:t>아래 </a:t>
            </a:r>
            <a:r>
              <a:rPr lang="ko-KR" altLang="en-US" dirty="0" err="1"/>
              <a:t>자료형을</a:t>
            </a:r>
            <a:r>
              <a:rPr lang="ko-KR" altLang="en-US" dirty="0"/>
              <a:t> 가지는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, double, string, class Student</a:t>
            </a:r>
          </a:p>
          <a:p>
            <a:pPr lvl="2"/>
            <a:r>
              <a:rPr lang="en-US" altLang="ko-KR" dirty="0"/>
              <a:t>Student</a:t>
            </a:r>
            <a:r>
              <a:rPr lang="ko-KR" altLang="en-US" dirty="0"/>
              <a:t>는 국영수 세개의 성적을 </a:t>
            </a:r>
            <a:r>
              <a:rPr lang="en-US" altLang="ko-KR" dirty="0"/>
              <a:t>100</a:t>
            </a:r>
            <a:r>
              <a:rPr lang="ko-KR" altLang="en-US" dirty="0"/>
              <a:t>점 만점으로 저장하고</a:t>
            </a:r>
            <a:r>
              <a:rPr lang="en-US" altLang="ko-KR" dirty="0"/>
              <a:t>,</a:t>
            </a:r>
            <a:r>
              <a:rPr lang="ko-KR" altLang="en-US" dirty="0"/>
              <a:t> 평균의 오름차순으로 정렬</a:t>
            </a:r>
            <a:r>
              <a:rPr lang="en-US" altLang="ko-KR" dirty="0"/>
              <a:t>,</a:t>
            </a:r>
            <a:r>
              <a:rPr lang="ko-KR" altLang="en-US" dirty="0"/>
              <a:t> 단 평균값을 미리</a:t>
            </a:r>
            <a:r>
              <a:rPr lang="en-US" altLang="ko-KR" dirty="0"/>
              <a:t> </a:t>
            </a:r>
            <a:r>
              <a:rPr lang="ko-KR" altLang="en-US" dirty="0"/>
              <a:t>저장하지 말고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 &lt; </a:t>
            </a:r>
            <a:r>
              <a:rPr lang="ko-KR" altLang="en-US" dirty="0"/>
              <a:t>또는 </a:t>
            </a:r>
            <a:r>
              <a:rPr lang="en-US" altLang="ko-KR" dirty="0"/>
              <a:t>&lt;= </a:t>
            </a:r>
            <a:r>
              <a:rPr lang="ko-KR" altLang="en-US" dirty="0"/>
              <a:t>에 대한 </a:t>
            </a:r>
            <a:r>
              <a:rPr lang="en-US" altLang="ko-KR" dirty="0"/>
              <a:t>operator overloading</a:t>
            </a:r>
            <a:r>
              <a:rPr lang="ko-KR" altLang="en-US" dirty="0"/>
              <a:t>을 구현하고 </a:t>
            </a:r>
            <a:r>
              <a:rPr lang="en-US" altLang="ko-KR" dirty="0"/>
              <a:t>overloading</a:t>
            </a:r>
            <a:r>
              <a:rPr lang="ko-KR" altLang="en-US" dirty="0"/>
              <a:t> 안에서 직접 평균을 구하게 구현할 것</a:t>
            </a:r>
            <a:endParaRPr lang="en-US" altLang="ko-KR" dirty="0"/>
          </a:p>
          <a:p>
            <a:r>
              <a:rPr lang="ko-KR" altLang="en-US" dirty="0"/>
              <a:t>아래 각 배열에 대해서</a:t>
            </a:r>
            <a:endParaRPr lang="en-US" altLang="ko-KR" dirty="0"/>
          </a:p>
          <a:p>
            <a:pPr lvl="1"/>
            <a:r>
              <a:rPr lang="en-US" altLang="ko-KR" dirty="0"/>
              <a:t>random value/</a:t>
            </a:r>
            <a:r>
              <a:rPr lang="ko-KR" altLang="en-US" dirty="0"/>
              <a:t> </a:t>
            </a:r>
            <a:r>
              <a:rPr lang="en-US" altLang="ko-KR" dirty="0"/>
              <a:t>increase order value/decrease order value </a:t>
            </a:r>
          </a:p>
          <a:p>
            <a:r>
              <a:rPr lang="ko-KR" altLang="en-US" dirty="0"/>
              <a:t>충분히 큰 </a:t>
            </a:r>
            <a:r>
              <a:rPr lang="en-US" altLang="ko-KR" dirty="0"/>
              <a:t>n</a:t>
            </a:r>
            <a:r>
              <a:rPr lang="ko-KR" altLang="en-US" dirty="0"/>
              <a:t>의 </a:t>
            </a:r>
            <a:r>
              <a:rPr lang="en-US" altLang="ko-KR" dirty="0"/>
              <a:t>5</a:t>
            </a:r>
            <a:r>
              <a:rPr lang="ko-KR" altLang="en-US" dirty="0"/>
              <a:t>개 이상의 값에 대해서 </a:t>
            </a:r>
            <a:endParaRPr lang="en-US" altLang="ko-KR" dirty="0"/>
          </a:p>
          <a:p>
            <a:r>
              <a:rPr lang="ko-KR" altLang="en-US" dirty="0"/>
              <a:t>성능을 비교하시오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한 알고리즘에서 각기 다른 </a:t>
            </a:r>
            <a:r>
              <a:rPr lang="ko-KR" altLang="en-US" dirty="0" err="1"/>
              <a:t>자료형과</a:t>
            </a:r>
            <a:r>
              <a:rPr lang="ko-KR" altLang="en-US" dirty="0"/>
              <a:t> </a:t>
            </a:r>
            <a:r>
              <a:rPr lang="en-US" altLang="ko-KR" dirty="0"/>
              <a:t>random/increasing/decreasing </a:t>
            </a:r>
            <a:r>
              <a:rPr lang="ko-KR" altLang="en-US" dirty="0"/>
              <a:t>에 대해서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에 대해서 비교</a:t>
            </a:r>
            <a:endParaRPr lang="en-US" altLang="ko-KR" dirty="0"/>
          </a:p>
          <a:p>
            <a:pPr lvl="1"/>
            <a:r>
              <a:rPr lang="ko-KR" altLang="en-US" dirty="0"/>
              <a:t>각기 다른 알고리즘 간에 대해서도 비교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장 과제 </a:t>
            </a:r>
            <a:r>
              <a:rPr lang="en-US" altLang="ko-KR" dirty="0"/>
              <a:t>–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추가 분석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C,</a:t>
            </a:r>
            <a:r>
              <a:rPr lang="ko-KR" altLang="en-US" dirty="0"/>
              <a:t> </a:t>
            </a:r>
            <a:r>
              <a:rPr lang="en-US" altLang="ko-KR" dirty="0"/>
              <a:t>C++, Java</a:t>
            </a:r>
            <a:r>
              <a:rPr lang="ko-KR" altLang="en-US" dirty="0"/>
              <a:t>의 속도 비교 </a:t>
            </a:r>
            <a:endParaRPr lang="en-US" altLang="ko-KR" dirty="0"/>
          </a:p>
          <a:p>
            <a:pPr lvl="1"/>
            <a:r>
              <a:rPr lang="ko-KR" altLang="en-US" dirty="0"/>
              <a:t>충분히 큰 </a:t>
            </a:r>
            <a:r>
              <a:rPr lang="en-US" altLang="ko-KR" dirty="0"/>
              <a:t>random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배열을 생성하고</a:t>
            </a:r>
            <a:endParaRPr lang="en-US" altLang="ko-KR" dirty="0"/>
          </a:p>
          <a:p>
            <a:pPr lvl="1"/>
            <a:r>
              <a:rPr lang="ko-KR" altLang="en-US" dirty="0"/>
              <a:t>아래의 각 방식에 의한 정렬의 속도를 비교할 것</a:t>
            </a:r>
            <a:endParaRPr lang="en-US" altLang="ko-KR" dirty="0"/>
          </a:p>
          <a:p>
            <a:pPr lvl="2"/>
            <a:r>
              <a:rPr lang="en-US" altLang="ko-KR" dirty="0"/>
              <a:t>1) </a:t>
            </a:r>
            <a:r>
              <a:rPr lang="ko-KR" altLang="en-US" dirty="0"/>
              <a:t>팀에서 만든 위의 세 가지 </a:t>
            </a:r>
            <a:r>
              <a:rPr lang="en-US" altLang="ko-KR" dirty="0"/>
              <a:t>quick sort </a:t>
            </a:r>
            <a:r>
              <a:rPr lang="ko-KR" altLang="en-US" dirty="0"/>
              <a:t>제일 빠른 것</a:t>
            </a:r>
            <a:r>
              <a:rPr lang="en-US" altLang="ko-KR" dirty="0"/>
              <a:t>(C++)</a:t>
            </a:r>
          </a:p>
          <a:p>
            <a:pPr lvl="2"/>
            <a:r>
              <a:rPr lang="en-US" altLang="ko-KR" dirty="0"/>
              <a:t>2) </a:t>
            </a:r>
            <a:r>
              <a:rPr lang="ko-KR" altLang="en-US" dirty="0"/>
              <a:t>위 </a:t>
            </a:r>
            <a:r>
              <a:rPr lang="en-US" altLang="ko-KR" dirty="0"/>
              <a:t>code</a:t>
            </a:r>
            <a:r>
              <a:rPr lang="ko-KR" altLang="en-US" dirty="0"/>
              <a:t>를 </a:t>
            </a:r>
            <a:r>
              <a:rPr lang="en-US" altLang="ko-KR" dirty="0"/>
              <a:t>Java</a:t>
            </a:r>
            <a:r>
              <a:rPr lang="ko-KR" altLang="en-US" dirty="0"/>
              <a:t>로 변경한 것</a:t>
            </a:r>
            <a:endParaRPr lang="en-US" altLang="ko-KR" dirty="0"/>
          </a:p>
          <a:p>
            <a:pPr lvl="2"/>
            <a:r>
              <a:rPr lang="en-US" altLang="ko-KR" dirty="0"/>
              <a:t>3~5) C</a:t>
            </a:r>
            <a:r>
              <a:rPr lang="ko-KR" altLang="en-US" dirty="0"/>
              <a:t>의 </a:t>
            </a:r>
            <a:r>
              <a:rPr lang="en-US" altLang="ko-KR" dirty="0" err="1"/>
              <a:t>qsort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std</a:t>
            </a:r>
            <a:r>
              <a:rPr lang="en-US" altLang="ko-KR" dirty="0"/>
              <a:t>::sort,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Collections.sort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추가 분석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comparison based </a:t>
            </a:r>
            <a:r>
              <a:rPr lang="en-US" altLang="ko-KR" dirty="0" err="1"/>
              <a:t>v.s</a:t>
            </a:r>
            <a:r>
              <a:rPr lang="en-US" altLang="ko-KR" dirty="0"/>
              <a:t>. non-comparison based    </a:t>
            </a:r>
            <a:br>
              <a:rPr lang="en-US" altLang="ko-KR" dirty="0"/>
            </a:br>
            <a:r>
              <a:rPr lang="ko-KR" altLang="en-US" dirty="0"/>
              <a:t>                   </a:t>
            </a:r>
            <a:r>
              <a:rPr lang="en-US" altLang="ko-KR" dirty="0"/>
              <a:t>&amp; arithmetic operation </a:t>
            </a:r>
            <a:r>
              <a:rPr lang="en-US" altLang="ko-KR" dirty="0" err="1"/>
              <a:t>v.s</a:t>
            </a:r>
            <a:r>
              <a:rPr lang="en-US" altLang="ko-KR" dirty="0"/>
              <a:t>. logical operation</a:t>
            </a:r>
            <a:r>
              <a:rPr lang="ko-KR" altLang="en-US" dirty="0"/>
              <a:t> </a:t>
            </a:r>
            <a:r>
              <a:rPr lang="en-US" altLang="ko-KR" dirty="0"/>
              <a:t>                  </a:t>
            </a:r>
          </a:p>
          <a:p>
            <a:pPr lvl="1"/>
            <a:r>
              <a:rPr lang="en-US" altLang="ko-KR" dirty="0"/>
              <a:t>0~2</a:t>
            </a:r>
            <a:r>
              <a:rPr lang="en-US" altLang="ko-KR" baseline="30000" dirty="0"/>
              <a:t>16</a:t>
            </a:r>
            <a:r>
              <a:rPr lang="en-US" altLang="ko-KR" dirty="0"/>
              <a:t>-1</a:t>
            </a:r>
            <a:r>
              <a:rPr lang="ko-KR" altLang="en-US" dirty="0"/>
              <a:t>  범위의 충분히 큰 </a:t>
            </a:r>
            <a:r>
              <a:rPr lang="en-US" altLang="ko-KR" dirty="0"/>
              <a:t>random unsigned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배열을 생성하고</a:t>
            </a:r>
            <a:endParaRPr lang="en-US" altLang="ko-KR" dirty="0"/>
          </a:p>
          <a:p>
            <a:pPr lvl="1"/>
            <a:r>
              <a:rPr lang="ko-KR" altLang="en-US" dirty="0"/>
              <a:t>아래 각 방식에 의한 정렬의 속도를 비교할 것</a:t>
            </a:r>
            <a:endParaRPr lang="en-US" altLang="ko-KR" dirty="0"/>
          </a:p>
          <a:p>
            <a:pPr lvl="2"/>
            <a:r>
              <a:rPr lang="en-US" altLang="ko-KR" dirty="0"/>
              <a:t>1)</a:t>
            </a:r>
            <a:r>
              <a:rPr lang="ko-KR" altLang="en-US" dirty="0"/>
              <a:t> </a:t>
            </a:r>
            <a:r>
              <a:rPr lang="en-US" altLang="ko-KR" dirty="0"/>
              <a:t>modulo</a:t>
            </a:r>
            <a:r>
              <a:rPr lang="ko-KR" altLang="en-US" dirty="0"/>
              <a:t> 연산</a:t>
            </a:r>
            <a:r>
              <a:rPr lang="en-US" altLang="ko-KR" dirty="0"/>
              <a:t>(%) </a:t>
            </a:r>
            <a:r>
              <a:rPr lang="ko-KR" altLang="en-US" dirty="0"/>
              <a:t>으로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LSB </a:t>
            </a:r>
            <a:r>
              <a:rPr lang="ko-KR" altLang="en-US" dirty="0"/>
              <a:t>값을 얻어 정렬하는 </a:t>
            </a:r>
            <a:r>
              <a:rPr lang="en-US" altLang="ko-KR" dirty="0"/>
              <a:t>radix sort</a:t>
            </a:r>
          </a:p>
          <a:p>
            <a:pPr lvl="2"/>
            <a:r>
              <a:rPr lang="en-US" altLang="ko-KR" dirty="0"/>
              <a:t>2) masking(&amp;)</a:t>
            </a:r>
            <a:r>
              <a:rPr lang="ko-KR" altLang="en-US" dirty="0"/>
              <a:t>과 </a:t>
            </a:r>
            <a:r>
              <a:rPr lang="en-US" altLang="ko-KR" dirty="0"/>
              <a:t>shift </a:t>
            </a:r>
            <a:r>
              <a:rPr lang="ko-KR" altLang="en-US" dirty="0"/>
              <a:t>연산</a:t>
            </a:r>
            <a:r>
              <a:rPr lang="en-US" altLang="ko-KR" dirty="0"/>
              <a:t>(&gt;&gt;)</a:t>
            </a:r>
            <a:r>
              <a:rPr lang="ko-KR" altLang="en-US" dirty="0"/>
              <a:t>연산으로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LSB</a:t>
            </a:r>
            <a:r>
              <a:rPr lang="ko-KR" altLang="en-US" dirty="0"/>
              <a:t>값을 얻어 정렬하는 </a:t>
            </a:r>
            <a:r>
              <a:rPr lang="en-US" altLang="ko-KR" dirty="0"/>
              <a:t>radix sort</a:t>
            </a:r>
          </a:p>
          <a:p>
            <a:pPr lvl="2"/>
            <a:r>
              <a:rPr lang="en-US" altLang="ko-KR" dirty="0"/>
              <a:t>3)</a:t>
            </a:r>
            <a:r>
              <a:rPr lang="ko-KR" altLang="en-US" dirty="0"/>
              <a:t> </a:t>
            </a:r>
            <a:r>
              <a:rPr lang="en-US" altLang="ko-KR" dirty="0"/>
              <a:t>modulo</a:t>
            </a:r>
            <a:r>
              <a:rPr lang="ko-KR" altLang="en-US" dirty="0"/>
              <a:t> 연산</a:t>
            </a:r>
            <a:r>
              <a:rPr lang="en-US" altLang="ko-KR" dirty="0"/>
              <a:t>(%) </a:t>
            </a:r>
            <a:r>
              <a:rPr lang="ko-KR" altLang="en-US" dirty="0"/>
              <a:t>으로 </a:t>
            </a:r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LSB </a:t>
            </a:r>
            <a:r>
              <a:rPr lang="ko-KR" altLang="en-US" dirty="0"/>
              <a:t>값을 얻어 정렬하는 </a:t>
            </a:r>
            <a:r>
              <a:rPr lang="en-US" altLang="ko-KR" dirty="0"/>
              <a:t>radix sort</a:t>
            </a:r>
          </a:p>
          <a:p>
            <a:pPr lvl="2"/>
            <a:r>
              <a:rPr lang="en-US" altLang="ko-KR" dirty="0"/>
              <a:t>4) </a:t>
            </a:r>
            <a:r>
              <a:rPr lang="ko-KR" altLang="en-US" dirty="0"/>
              <a:t>팀에서 만든 </a:t>
            </a:r>
            <a:r>
              <a:rPr lang="en-US" altLang="ko-KR" dirty="0"/>
              <a:t>sort </a:t>
            </a:r>
            <a:r>
              <a:rPr lang="ko-KR" altLang="en-US" dirty="0"/>
              <a:t>중 </a:t>
            </a:r>
            <a:r>
              <a:rPr lang="en-US" altLang="ko-KR" dirty="0"/>
              <a:t>random </a:t>
            </a:r>
            <a:r>
              <a:rPr lang="en-US" altLang="ko-KR" dirty="0" err="1"/>
              <a:t>int</a:t>
            </a:r>
            <a:r>
              <a:rPr lang="ko-KR" altLang="en-US" dirty="0"/>
              <a:t>에 대해서 제일 좋은 효율을 낸 것</a:t>
            </a:r>
            <a:endParaRPr lang="en-US" altLang="ko-KR" dirty="0"/>
          </a:p>
          <a:p>
            <a:pPr lvl="1"/>
            <a:r>
              <a:rPr lang="en-US" altLang="ko-KR" dirty="0"/>
              <a:t>Radix sort</a:t>
            </a:r>
            <a:r>
              <a:rPr lang="ko-KR" altLang="en-US" dirty="0"/>
              <a:t>에서 </a:t>
            </a:r>
            <a:r>
              <a:rPr lang="en-US" altLang="ko-KR" dirty="0"/>
              <a:t>counting sort</a:t>
            </a:r>
            <a:r>
              <a:rPr lang="ko-KR" altLang="en-US" dirty="0"/>
              <a:t>를 이용할지</a:t>
            </a:r>
            <a:r>
              <a:rPr lang="en-US" altLang="ko-KR" dirty="0"/>
              <a:t>,</a:t>
            </a:r>
            <a:r>
              <a:rPr lang="ko-KR" altLang="en-US" dirty="0"/>
              <a:t> 교재의 방식을 이용할지는 팀 자율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1900" dirty="0"/>
              <a:t>위 </a:t>
            </a:r>
            <a:r>
              <a:rPr lang="ko-KR" altLang="en-US" sz="1900" dirty="0" err="1"/>
              <a:t>추가분석</a:t>
            </a:r>
            <a:r>
              <a:rPr lang="ko-KR" altLang="en-US" sz="1900" dirty="0"/>
              <a:t> 문제는 다양한 </a:t>
            </a:r>
            <a:r>
              <a:rPr lang="en-US" altLang="ko-KR" sz="1900" dirty="0"/>
              <a:t>n</a:t>
            </a:r>
            <a:r>
              <a:rPr lang="ko-KR" altLang="en-US" sz="1900" dirty="0"/>
              <a:t>에 대해서는 시행하지 않아도 됨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980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825</TotalTime>
  <Words>334</Words>
  <Application>Microsoft Office PowerPoint</Application>
  <PresentationFormat>화면 슬라이드 쇼(4:3)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휴먼엑스포</vt:lpstr>
      <vt:lpstr>Arial</vt:lpstr>
      <vt:lpstr>Wingdings</vt:lpstr>
      <vt:lpstr>Wingdings 3</vt:lpstr>
      <vt:lpstr>원본</vt:lpstr>
      <vt:lpstr>7장 과제 - 제출방식</vt:lpstr>
      <vt:lpstr>7장 과제 – 문제풀이</vt:lpstr>
      <vt:lpstr>7장 과제 – 프로그래밍</vt:lpstr>
      <vt:lpstr>7장 과제 – 프로그래밍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1 장 기본 개념</dc:title>
  <dc:creator>Microsoft Corporation</dc:creator>
  <cp:lastModifiedBy> </cp:lastModifiedBy>
  <cp:revision>53</cp:revision>
  <dcterms:created xsi:type="dcterms:W3CDTF">2006-10-05T04:04:58Z</dcterms:created>
  <dcterms:modified xsi:type="dcterms:W3CDTF">2018-03-13T09:23:33Z</dcterms:modified>
</cp:coreProperties>
</file>