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97" r:id="rId3"/>
    <p:sldId id="308" r:id="rId4"/>
    <p:sldId id="310" r:id="rId5"/>
    <p:sldId id="313" r:id="rId6"/>
    <p:sldId id="312" r:id="rId7"/>
    <p:sldId id="301" r:id="rId8"/>
    <p:sldId id="302" r:id="rId9"/>
    <p:sldId id="314" r:id="rId10"/>
    <p:sldId id="315" r:id="rId11"/>
    <p:sldId id="309" r:id="rId12"/>
    <p:sldId id="300" r:id="rId13"/>
    <p:sldId id="311" r:id="rId14"/>
    <p:sldId id="304" r:id="rId15"/>
    <p:sldId id="29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334"/>
    <a:srgbClr val="3D3C46"/>
    <a:srgbClr val="454551"/>
    <a:srgbClr val="4E4C4D"/>
    <a:srgbClr val="41404A"/>
    <a:srgbClr val="35343C"/>
    <a:srgbClr val="2F2E36"/>
    <a:srgbClr val="312F30"/>
    <a:srgbClr val="303038"/>
    <a:srgbClr val="28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9" autoAdjust="0"/>
    <p:restoredTop sz="94660"/>
  </p:normalViewPr>
  <p:slideViewPr>
    <p:cSldViewPr>
      <p:cViewPr varScale="1">
        <p:scale>
          <a:sx n="127" d="100"/>
          <a:sy n="127" d="100"/>
        </p:scale>
        <p:origin x="10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3568" y="836712"/>
            <a:ext cx="25202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자료구조 </a:t>
            </a:r>
            <a:r>
              <a:rPr lang="ko-KR" alt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멘토수업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72200" y="5229200"/>
            <a:ext cx="247553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2018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자료구조 멘토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20131228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정학수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27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#2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HOW?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0C2D8087-7717-4EE2-831F-8A6F70A6F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376" y="4186362"/>
            <a:ext cx="787400" cy="2873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AB326955-34AC-4C86-849B-43002FA61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888" y="4186362"/>
            <a:ext cx="787400" cy="2873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r>
              <a:rPr kumimoji="0" lang="ko-KR" altLang="en-US" sz="2400" dirty="0">
                <a:solidFill>
                  <a:schemeClr val="bg1"/>
                </a:solidFill>
                <a:ea typeface="돋움" pitchFamily="50" charset="-127"/>
              </a:rPr>
              <a:t>-</a:t>
            </a: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14701E8E-F8C1-4B4A-A93D-629651880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01" y="4186362"/>
            <a:ext cx="787400" cy="2873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055C1C9-C036-4096-90BA-6D3218BD7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5567487"/>
            <a:ext cx="571500" cy="2873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EB30A07E-3042-40B3-8D53-87846454F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01" y="5567487"/>
            <a:ext cx="571500" cy="2873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E949DA51-4A6D-455F-995D-95E412DD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51" y="5567487"/>
            <a:ext cx="571500" cy="2873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3E8675D4-B93D-4BC1-AF95-4DC0B4A4B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13" y="5567487"/>
            <a:ext cx="571500" cy="2873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214C0B50-E6BC-4696-8C4E-8922FEE34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26" y="5567487"/>
            <a:ext cx="571500" cy="2873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0D5D5209-CDE9-4142-B604-0B0C59C77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276" y="5567487"/>
            <a:ext cx="571500" cy="2873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Rectangle 13">
            <a:extLst>
              <a:ext uri="{FF2B5EF4-FFF2-40B4-BE49-F238E27FC236}">
                <a16:creationId xmlns:a16="http://schemas.microsoft.com/office/drawing/2014/main" id="{1FDEE92A-11B8-42D3-9BC4-4015494FD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26" y="5567487"/>
            <a:ext cx="571500" cy="2873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Rectangle 14">
            <a:extLst>
              <a:ext uri="{FF2B5EF4-FFF2-40B4-BE49-F238E27FC236}">
                <a16:creationId xmlns:a16="http://schemas.microsoft.com/office/drawing/2014/main" id="{5C7673EB-BD8A-4F09-B52A-50C3AA158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876" y="5567487"/>
            <a:ext cx="571500" cy="2873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312B6FE6-3959-4180-826A-15A27C9C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488" y="5567487"/>
            <a:ext cx="571500" cy="2873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id="{D9EFE652-5E01-476C-ABA0-F7F67D5E4412}"/>
              </a:ext>
            </a:extLst>
          </p:cNvPr>
          <p:cNvSpPr>
            <a:spLocks/>
          </p:cNvSpPr>
          <p:nvPr/>
        </p:nvSpPr>
        <p:spPr bwMode="auto">
          <a:xfrm>
            <a:off x="2081188" y="4330824"/>
            <a:ext cx="1684338" cy="1381125"/>
          </a:xfrm>
          <a:custGeom>
            <a:avLst/>
            <a:gdLst/>
            <a:ahLst/>
            <a:cxnLst>
              <a:cxn ang="0">
                <a:pos x="0" y="1344"/>
              </a:cxn>
              <a:cxn ang="0">
                <a:pos x="0" y="0"/>
              </a:cxn>
              <a:cxn ang="0">
                <a:pos x="1248" y="0"/>
              </a:cxn>
            </a:cxnLst>
            <a:rect l="0" t="0" r="r" b="b"/>
            <a:pathLst>
              <a:path w="1249" h="1345">
                <a:moveTo>
                  <a:pt x="0" y="1344"/>
                </a:moveTo>
                <a:lnTo>
                  <a:pt x="0" y="0"/>
                </a:lnTo>
                <a:lnTo>
                  <a:pt x="1248" y="0"/>
                </a:lnTo>
              </a:path>
            </a:pathLst>
          </a:custGeom>
          <a:noFill/>
          <a:ln w="34925" cap="rnd" cmpd="sng">
            <a:solidFill>
              <a:schemeClr val="bg1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B0B23D41-3357-4489-B18C-7D981968A0E4}"/>
              </a:ext>
            </a:extLst>
          </p:cNvPr>
          <p:cNvSpPr>
            <a:spLocks/>
          </p:cNvSpPr>
          <p:nvPr/>
        </p:nvSpPr>
        <p:spPr bwMode="auto">
          <a:xfrm>
            <a:off x="6289651" y="4330824"/>
            <a:ext cx="2008188" cy="1381125"/>
          </a:xfrm>
          <a:custGeom>
            <a:avLst/>
            <a:gdLst/>
            <a:ahLst/>
            <a:cxnLst>
              <a:cxn ang="0">
                <a:pos x="1488" y="1344"/>
              </a:cxn>
              <a:cxn ang="0">
                <a:pos x="1488" y="0"/>
              </a:cxn>
              <a:cxn ang="0">
                <a:pos x="0" y="0"/>
              </a:cxn>
            </a:cxnLst>
            <a:rect l="0" t="0" r="r" b="b"/>
            <a:pathLst>
              <a:path w="1489" h="1345">
                <a:moveTo>
                  <a:pt x="1488" y="1344"/>
                </a:moveTo>
                <a:lnTo>
                  <a:pt x="1488" y="0"/>
                </a:lnTo>
                <a:lnTo>
                  <a:pt x="0" y="0"/>
                </a:lnTo>
              </a:path>
            </a:pathLst>
          </a:custGeom>
          <a:noFill/>
          <a:ln w="34925" cap="rnd" cmpd="sng">
            <a:solidFill>
              <a:schemeClr val="bg1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0" name="Line 18">
            <a:extLst>
              <a:ext uri="{FF2B5EF4-FFF2-40B4-BE49-F238E27FC236}">
                <a16:creationId xmlns:a16="http://schemas.microsoft.com/office/drawing/2014/main" id="{06731797-FB5A-4EE9-93A6-41DC29DD36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1501" y="4429249"/>
            <a:ext cx="2395538" cy="103505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Line 19">
            <a:extLst>
              <a:ext uri="{FF2B5EF4-FFF2-40B4-BE49-F238E27FC236}">
                <a16:creationId xmlns:a16="http://schemas.microsoft.com/office/drawing/2014/main" id="{54E69D7D-3554-4256-92B5-03F0C8916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51" y="4429249"/>
            <a:ext cx="2717800" cy="103505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2767AC6D-F49C-4E9D-A40B-DC0E39C13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01" y="5661149"/>
            <a:ext cx="906463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Line 21">
            <a:extLst>
              <a:ext uri="{FF2B5EF4-FFF2-40B4-BE49-F238E27FC236}">
                <a16:creationId xmlns:a16="http://schemas.microsoft.com/office/drawing/2014/main" id="{3600AEAD-D13E-4CB5-BD7E-A8C75AB0A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263" y="5759574"/>
            <a:ext cx="906463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Line 22">
            <a:extLst>
              <a:ext uri="{FF2B5EF4-FFF2-40B4-BE49-F238E27FC236}">
                <a16:creationId xmlns:a16="http://schemas.microsoft.com/office/drawing/2014/main" id="{BCA2F282-884D-47B4-A13E-C98F8ACE6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26" y="5661149"/>
            <a:ext cx="906463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Line 23">
            <a:extLst>
              <a:ext uri="{FF2B5EF4-FFF2-40B4-BE49-F238E27FC236}">
                <a16:creationId xmlns:a16="http://schemas.microsoft.com/office/drawing/2014/main" id="{90A95658-2A8D-4A77-BAA4-E0005F66B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76" y="5759574"/>
            <a:ext cx="904875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Rectangle 24">
            <a:extLst>
              <a:ext uri="{FF2B5EF4-FFF2-40B4-BE49-F238E27FC236}">
                <a16:creationId xmlns:a16="http://schemas.microsoft.com/office/drawing/2014/main" id="{7467BD22-AF70-4128-999E-CE4AC55B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477" y="3770413"/>
            <a:ext cx="62215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000" i="1" dirty="0">
                <a:solidFill>
                  <a:schemeClr val="bg1"/>
                </a:solidFill>
                <a:ea typeface="돋움" pitchFamily="50" charset="-127"/>
              </a:rPr>
              <a:t>Left</a:t>
            </a:r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58842582-583A-4208-A007-9ACCBF81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675" y="3781605"/>
            <a:ext cx="69410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000" i="1" dirty="0">
                <a:solidFill>
                  <a:schemeClr val="bg1"/>
                </a:solidFill>
                <a:ea typeface="돋움" pitchFamily="50" charset="-127"/>
              </a:rPr>
              <a:t>data</a:t>
            </a:r>
          </a:p>
        </p:txBody>
      </p:sp>
      <p:sp>
        <p:nvSpPr>
          <p:cNvPr id="68" name="Rectangle 26">
            <a:extLst>
              <a:ext uri="{FF2B5EF4-FFF2-40B4-BE49-F238E27FC236}">
                <a16:creationId xmlns:a16="http://schemas.microsoft.com/office/drawing/2014/main" id="{66C87867-A1A2-4802-9147-F1704DE35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189" y="3781605"/>
            <a:ext cx="79669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000" i="1" dirty="0">
                <a:solidFill>
                  <a:schemeClr val="bg1"/>
                </a:solidFill>
                <a:ea typeface="돋움" pitchFamily="50" charset="-127"/>
              </a:rPr>
              <a:t>Right</a:t>
            </a:r>
          </a:p>
        </p:txBody>
      </p:sp>
      <p:sp>
        <p:nvSpPr>
          <p:cNvPr id="69" name="Line 27">
            <a:extLst>
              <a:ext uri="{FF2B5EF4-FFF2-40B4-BE49-F238E27FC236}">
                <a16:creationId xmlns:a16="http://schemas.microsoft.com/office/drawing/2014/main" id="{A0C2916E-B387-4951-ABE0-737F3375E2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51" y="3935537"/>
            <a:ext cx="517525" cy="296863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72637553-DF63-4AD0-97B9-1CC5EA6CC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476" y="3645024"/>
            <a:ext cx="1314462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ko-KR" altLang="en-US" sz="2200" i="1" dirty="0" err="1">
                <a:solidFill>
                  <a:schemeClr val="bg1"/>
                </a:solidFill>
                <a:ea typeface="돋움" pitchFamily="50" charset="-127"/>
              </a:rPr>
              <a:t>헤더노드</a:t>
            </a:r>
            <a:endParaRPr kumimoji="0" lang="ko-KR" altLang="en-US" sz="2200" i="1" dirty="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BDAA3C-C7A2-4A6E-8C17-C0641C46242C}"/>
              </a:ext>
            </a:extLst>
          </p:cNvPr>
          <p:cNvSpPr txBox="1"/>
          <p:nvPr/>
        </p:nvSpPr>
        <p:spPr>
          <a:xfrm>
            <a:off x="1187624" y="206931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이중 연결 리스트</a:t>
            </a:r>
          </a:p>
        </p:txBody>
      </p:sp>
      <p:sp>
        <p:nvSpPr>
          <p:cNvPr id="98" name="Line 4">
            <a:extLst>
              <a:ext uri="{FF2B5EF4-FFF2-40B4-BE49-F238E27FC236}">
                <a16:creationId xmlns:a16="http://schemas.microsoft.com/office/drawing/2014/main" id="{0B86C96D-F241-49BC-9E2B-0167F22BD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0404" y="1392610"/>
            <a:ext cx="152400" cy="45720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A905A31E-4223-4E98-80C7-37A093217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558" y="1019548"/>
            <a:ext cx="622222" cy="40075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000" i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100" name="Rectangle 25">
            <a:extLst>
              <a:ext uri="{FF2B5EF4-FFF2-40B4-BE49-F238E27FC236}">
                <a16:creationId xmlns:a16="http://schemas.microsoft.com/office/drawing/2014/main" id="{7B369F55-A1C5-4E9D-A30B-A1C348E84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144" y="2000622"/>
            <a:ext cx="1728244" cy="4445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Rectangle 27">
            <a:extLst>
              <a:ext uri="{FF2B5EF4-FFF2-40B4-BE49-F238E27FC236}">
                <a16:creationId xmlns:a16="http://schemas.microsoft.com/office/drawing/2014/main" id="{C81EA760-457F-4F37-AD70-E387F7A5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888" y="2000622"/>
            <a:ext cx="665760" cy="431529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</a:rPr>
              <a:t>BAT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870239E-0A3F-48E8-A58B-B749E18190A7}"/>
              </a:ext>
            </a:extLst>
          </p:cNvPr>
          <p:cNvCxnSpPr>
            <a:cxnSpLocks/>
          </p:cNvCxnSpPr>
          <p:nvPr/>
        </p:nvCxnSpPr>
        <p:spPr>
          <a:xfrm>
            <a:off x="3456782" y="2158575"/>
            <a:ext cx="720080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25">
            <a:extLst>
              <a:ext uri="{FF2B5EF4-FFF2-40B4-BE49-F238E27FC236}">
                <a16:creationId xmlns:a16="http://schemas.microsoft.com/office/drawing/2014/main" id="{162E91D2-BBD0-4E4F-9E98-04C6FFC3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132" y="2000704"/>
            <a:ext cx="1728244" cy="4445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" name="Rectangle 27">
            <a:extLst>
              <a:ext uri="{FF2B5EF4-FFF2-40B4-BE49-F238E27FC236}">
                <a16:creationId xmlns:a16="http://schemas.microsoft.com/office/drawing/2014/main" id="{5507997B-42EF-4588-B8BB-9B6C3CE4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876" y="2000704"/>
            <a:ext cx="680186" cy="431529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</a:rPr>
              <a:t>CAT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2333D9E-0830-4FFA-9EE6-47BA9217DB31}"/>
              </a:ext>
            </a:extLst>
          </p:cNvPr>
          <p:cNvCxnSpPr>
            <a:cxnSpLocks/>
          </p:cNvCxnSpPr>
          <p:nvPr/>
        </p:nvCxnSpPr>
        <p:spPr>
          <a:xfrm>
            <a:off x="5689030" y="2143043"/>
            <a:ext cx="648072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61AD0FE-14E3-420E-A1E6-763017AC4D96}"/>
              </a:ext>
            </a:extLst>
          </p:cNvPr>
          <p:cNvCxnSpPr>
            <a:cxnSpLocks/>
          </p:cNvCxnSpPr>
          <p:nvPr/>
        </p:nvCxnSpPr>
        <p:spPr>
          <a:xfrm flipH="1">
            <a:off x="3839449" y="2316529"/>
            <a:ext cx="718832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25">
            <a:extLst>
              <a:ext uri="{FF2B5EF4-FFF2-40B4-BE49-F238E27FC236}">
                <a16:creationId xmlns:a16="http://schemas.microsoft.com/office/drawing/2014/main" id="{9AE32051-4046-4A52-BEBA-F9A45138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060" y="1983553"/>
            <a:ext cx="1728244" cy="4445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" name="Rectangle 27">
            <a:extLst>
              <a:ext uri="{FF2B5EF4-FFF2-40B4-BE49-F238E27FC236}">
                <a16:creationId xmlns:a16="http://schemas.microsoft.com/office/drawing/2014/main" id="{6BA83466-3B9D-47F8-8378-DEA50FFCE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804" y="1983553"/>
            <a:ext cx="648063" cy="431529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en-US" altLang="ko-KR" sz="2200" dirty="0">
                <a:solidFill>
                  <a:schemeClr val="bg1"/>
                </a:solidFill>
              </a:rPr>
              <a:t>E</a:t>
            </a:r>
            <a:r>
              <a:rPr kumimoji="0" lang="en-US" altLang="ko-KR" sz="2200" dirty="0">
                <a:solidFill>
                  <a:schemeClr val="bg1"/>
                </a:solidFill>
              </a:rPr>
              <a:t>AT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D78E40D-A602-4D99-BD88-B55A2B6DEA91}"/>
              </a:ext>
            </a:extLst>
          </p:cNvPr>
          <p:cNvCxnSpPr>
            <a:cxnSpLocks/>
          </p:cNvCxnSpPr>
          <p:nvPr/>
        </p:nvCxnSpPr>
        <p:spPr>
          <a:xfrm flipH="1">
            <a:off x="6037232" y="2277156"/>
            <a:ext cx="690700" cy="83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2FAA069-9532-4158-BCE5-A66D312EA152}"/>
              </a:ext>
            </a:extLst>
          </p:cNvPr>
          <p:cNvCxnSpPr/>
          <p:nvPr/>
        </p:nvCxnSpPr>
        <p:spPr>
          <a:xfrm>
            <a:off x="2304654" y="2261132"/>
            <a:ext cx="0" cy="66879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97C45DC-77C3-49B6-ABF9-6144528CDABC}"/>
              </a:ext>
            </a:extLst>
          </p:cNvPr>
          <p:cNvCxnSpPr>
            <a:cxnSpLocks/>
          </p:cNvCxnSpPr>
          <p:nvPr/>
        </p:nvCxnSpPr>
        <p:spPr>
          <a:xfrm>
            <a:off x="2304654" y="2929930"/>
            <a:ext cx="502652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9AE87FE-EB8C-4759-BAB0-61C18718878C}"/>
              </a:ext>
            </a:extLst>
          </p:cNvPr>
          <p:cNvCxnSpPr>
            <a:cxnSpLocks/>
          </p:cNvCxnSpPr>
          <p:nvPr/>
        </p:nvCxnSpPr>
        <p:spPr>
          <a:xfrm flipV="1">
            <a:off x="7312835" y="2569890"/>
            <a:ext cx="0" cy="37341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A50771B-C6AD-4648-8B7B-A300C5A0A224}"/>
              </a:ext>
            </a:extLst>
          </p:cNvPr>
          <p:cNvCxnSpPr/>
          <p:nvPr/>
        </p:nvCxnSpPr>
        <p:spPr>
          <a:xfrm>
            <a:off x="7979925" y="1541052"/>
            <a:ext cx="0" cy="66879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60E67DE-49CE-436C-8B93-C784737D240C}"/>
              </a:ext>
            </a:extLst>
          </p:cNvPr>
          <p:cNvCxnSpPr>
            <a:cxnSpLocks/>
          </p:cNvCxnSpPr>
          <p:nvPr/>
        </p:nvCxnSpPr>
        <p:spPr>
          <a:xfrm>
            <a:off x="2903266" y="1527066"/>
            <a:ext cx="5090020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E033567-5E72-4657-AA81-DE62D4E9672E}"/>
              </a:ext>
            </a:extLst>
          </p:cNvPr>
          <p:cNvCxnSpPr>
            <a:cxnSpLocks/>
          </p:cNvCxnSpPr>
          <p:nvPr/>
        </p:nvCxnSpPr>
        <p:spPr>
          <a:xfrm flipV="1">
            <a:off x="2880718" y="1644596"/>
            <a:ext cx="0" cy="37341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F9E14B-6F85-4367-A8A2-894DF4047653}"/>
              </a:ext>
            </a:extLst>
          </p:cNvPr>
          <p:cNvSpPr txBox="1"/>
          <p:nvPr/>
        </p:nvSpPr>
        <p:spPr>
          <a:xfrm>
            <a:off x="3495651" y="3167742"/>
            <a:ext cx="342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헤더가 없는 이중 연결 리스트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51672FF-E472-4376-9FA8-B4E30A645958}"/>
              </a:ext>
            </a:extLst>
          </p:cNvPr>
          <p:cNvSpPr txBox="1"/>
          <p:nvPr/>
        </p:nvSpPr>
        <p:spPr>
          <a:xfrm>
            <a:off x="3326282" y="6116372"/>
            <a:ext cx="381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헤더를 이용한 이중 연결 리스트</a:t>
            </a:r>
          </a:p>
        </p:txBody>
      </p:sp>
    </p:spTree>
    <p:extLst>
      <p:ext uri="{BB962C8B-B14F-4D97-AF65-F5344CB8AC3E}">
        <p14:creationId xmlns:p14="http://schemas.microsoft.com/office/powerpoint/2010/main" val="347803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C1A746-8DDC-4362-96BF-60D4CB701F50}"/>
              </a:ext>
            </a:extLst>
          </p:cNvPr>
          <p:cNvCxnSpPr>
            <a:cxnSpLocks/>
          </p:cNvCxnSpPr>
          <p:nvPr/>
        </p:nvCxnSpPr>
        <p:spPr>
          <a:xfrm flipV="1">
            <a:off x="5050704" y="2024847"/>
            <a:ext cx="1573524" cy="1404153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892CBD-64C9-4757-88ED-B4A908FDCD5D}"/>
              </a:ext>
            </a:extLst>
          </p:cNvPr>
          <p:cNvCxnSpPr>
            <a:cxnSpLocks/>
          </p:cNvCxnSpPr>
          <p:nvPr/>
        </p:nvCxnSpPr>
        <p:spPr>
          <a:xfrm flipH="1" flipV="1">
            <a:off x="3610923" y="2105945"/>
            <a:ext cx="1439781" cy="132305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0411C04-BDF6-48DD-97B9-00348EC630B9}"/>
              </a:ext>
            </a:extLst>
          </p:cNvPr>
          <p:cNvCxnSpPr>
            <a:cxnSpLocks/>
          </p:cNvCxnSpPr>
          <p:nvPr/>
        </p:nvCxnSpPr>
        <p:spPr>
          <a:xfrm flipH="1">
            <a:off x="3507281" y="3429000"/>
            <a:ext cx="1496768" cy="132305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41884ED-BBCA-420A-9D56-F576BFCBBCBC}"/>
              </a:ext>
            </a:extLst>
          </p:cNvPr>
          <p:cNvCxnSpPr>
            <a:cxnSpLocks/>
          </p:cNvCxnSpPr>
          <p:nvPr/>
        </p:nvCxnSpPr>
        <p:spPr>
          <a:xfrm>
            <a:off x="5117002" y="3429000"/>
            <a:ext cx="1507226" cy="1404156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#3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WHY?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5139879-F45F-4330-B649-E0AC2706CC19}"/>
              </a:ext>
            </a:extLst>
          </p:cNvPr>
          <p:cNvSpPr/>
          <p:nvPr/>
        </p:nvSpPr>
        <p:spPr>
          <a:xfrm>
            <a:off x="4247964" y="2636912"/>
            <a:ext cx="1584176" cy="15841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36BD14-59DE-4D3C-9ED2-05EA33533D51}"/>
              </a:ext>
            </a:extLst>
          </p:cNvPr>
          <p:cNvSpPr/>
          <p:nvPr/>
        </p:nvSpPr>
        <p:spPr>
          <a:xfrm>
            <a:off x="4427984" y="2816932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자료구조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39399A-9DA6-4539-A534-5174A22A3413}"/>
              </a:ext>
            </a:extLst>
          </p:cNvPr>
          <p:cNvSpPr/>
          <p:nvPr/>
        </p:nvSpPr>
        <p:spPr>
          <a:xfrm>
            <a:off x="1775403" y="570835"/>
            <a:ext cx="1879116" cy="18791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7BC6F30-39FB-4044-BFAF-CD586D797F4C}"/>
              </a:ext>
            </a:extLst>
          </p:cNvPr>
          <p:cNvSpPr/>
          <p:nvPr/>
        </p:nvSpPr>
        <p:spPr>
          <a:xfrm>
            <a:off x="1988939" y="775941"/>
            <a:ext cx="1452044" cy="14520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스택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DE5D9C-9162-4C64-8C74-7DB9D7662A95}"/>
              </a:ext>
            </a:extLst>
          </p:cNvPr>
          <p:cNvSpPr/>
          <p:nvPr/>
        </p:nvSpPr>
        <p:spPr>
          <a:xfrm>
            <a:off x="1775403" y="4509120"/>
            <a:ext cx="1879116" cy="18791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5F2561C-300A-44B7-AFA7-6B4B43202629}"/>
              </a:ext>
            </a:extLst>
          </p:cNvPr>
          <p:cNvSpPr/>
          <p:nvPr/>
        </p:nvSpPr>
        <p:spPr>
          <a:xfrm>
            <a:off x="1988939" y="4714226"/>
            <a:ext cx="1452044" cy="14520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트리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77F5163-EF79-4087-9A0C-0CE734ED1DE8}"/>
              </a:ext>
            </a:extLst>
          </p:cNvPr>
          <p:cNvSpPr/>
          <p:nvPr/>
        </p:nvSpPr>
        <p:spPr>
          <a:xfrm>
            <a:off x="6636190" y="4509120"/>
            <a:ext cx="1879116" cy="18791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08F349A-8C8C-472B-98DC-DCCA98752BD8}"/>
              </a:ext>
            </a:extLst>
          </p:cNvPr>
          <p:cNvSpPr/>
          <p:nvPr/>
        </p:nvSpPr>
        <p:spPr>
          <a:xfrm>
            <a:off x="6849726" y="4714226"/>
            <a:ext cx="1452044" cy="14520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그래프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6CABE4E-5294-465B-B55D-BAA8A31649B9}"/>
              </a:ext>
            </a:extLst>
          </p:cNvPr>
          <p:cNvSpPr/>
          <p:nvPr/>
        </p:nvSpPr>
        <p:spPr>
          <a:xfrm>
            <a:off x="6659059" y="611524"/>
            <a:ext cx="1879116" cy="18791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34D00CA-CD97-4654-A3C5-BEF759FD9FD8}"/>
              </a:ext>
            </a:extLst>
          </p:cNvPr>
          <p:cNvSpPr/>
          <p:nvPr/>
        </p:nvSpPr>
        <p:spPr>
          <a:xfrm>
            <a:off x="6872595" y="816630"/>
            <a:ext cx="1452044" cy="14520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연결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리스트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1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#3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WHY?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36672AA-F70B-4B6E-9A09-4956312CD0D6}"/>
              </a:ext>
            </a:extLst>
          </p:cNvPr>
          <p:cNvGrpSpPr/>
          <p:nvPr/>
        </p:nvGrpSpPr>
        <p:grpSpPr>
          <a:xfrm>
            <a:off x="1331640" y="1052736"/>
            <a:ext cx="7632848" cy="5688632"/>
            <a:chOff x="1331640" y="505164"/>
            <a:chExt cx="7632848" cy="59046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61D20AC-B4CE-4BDA-B053-A3BC61D0C585}"/>
                </a:ext>
              </a:extLst>
            </p:cNvPr>
            <p:cNvSpPr/>
            <p:nvPr/>
          </p:nvSpPr>
          <p:spPr>
            <a:xfrm>
              <a:off x="1331640" y="505164"/>
              <a:ext cx="7632848" cy="59046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8E48573-79DE-43B1-B802-922F88BE15E3}"/>
                </a:ext>
              </a:extLst>
            </p:cNvPr>
            <p:cNvGrpSpPr/>
            <p:nvPr/>
          </p:nvGrpSpPr>
          <p:grpSpPr>
            <a:xfrm>
              <a:off x="1403648" y="614045"/>
              <a:ext cx="6781800" cy="5501911"/>
              <a:chOff x="1219200" y="797289"/>
              <a:chExt cx="6781800" cy="5501911"/>
            </a:xfrm>
          </p:grpSpPr>
          <p:grpSp>
            <p:nvGrpSpPr>
              <p:cNvPr id="6" name="Group 71">
                <a:extLst>
                  <a:ext uri="{FF2B5EF4-FFF2-40B4-BE49-F238E27FC236}">
                    <a16:creationId xmlns:a16="http://schemas.microsoft.com/office/drawing/2014/main" id="{AF61B632-E661-4436-94F6-9EB72F0E96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6400" y="797289"/>
                <a:ext cx="2743200" cy="3546111"/>
                <a:chOff x="1400" y="716"/>
                <a:chExt cx="2536" cy="3028"/>
              </a:xfrm>
            </p:grpSpPr>
            <p:sp>
              <p:nvSpPr>
                <p:cNvPr id="43" name="Rectangle 4">
                  <a:extLst>
                    <a:ext uri="{FF2B5EF4-FFF2-40B4-BE49-F238E27FC236}">
                      <a16:creationId xmlns:a16="http://schemas.microsoft.com/office/drawing/2014/main" id="{62A12BF5-A5EF-4A07-AA68-7E663E1C8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4" y="111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ko-KR" sz="2400"/>
                    <a:t>HAT</a:t>
                  </a:r>
                </a:p>
              </p:txBody>
            </p:sp>
            <p:sp>
              <p:nvSpPr>
                <p:cNvPr id="44" name="Rectangle 5">
                  <a:extLst>
                    <a:ext uri="{FF2B5EF4-FFF2-40B4-BE49-F238E27FC236}">
                      <a16:creationId xmlns:a16="http://schemas.microsoft.com/office/drawing/2014/main" id="{F70F1779-DF0C-46B7-BE19-9A8AF94330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4" y="135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Rectangle 6">
                  <a:extLst>
                    <a:ext uri="{FF2B5EF4-FFF2-40B4-BE49-F238E27FC236}">
                      <a16:creationId xmlns:a16="http://schemas.microsoft.com/office/drawing/2014/main" id="{9452558B-1071-4D9F-AB33-A63AE8AF7A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4" y="1592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  <a:p>
                  <a:pPr algn="ctr"/>
                  <a:r>
                    <a:rPr lang="en-US" altLang="ko-KR" sz="2400"/>
                    <a:t>CAT</a:t>
                  </a:r>
                </a:p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Rectangle 7">
                  <a:extLst>
                    <a:ext uri="{FF2B5EF4-FFF2-40B4-BE49-F238E27FC236}">
                      <a16:creationId xmlns:a16="http://schemas.microsoft.com/office/drawing/2014/main" id="{C9034848-A2C8-46DB-8BAA-FBB087D73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4" y="1832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  <a:p>
                  <a:pPr algn="ctr"/>
                  <a:r>
                    <a:rPr lang="en-US" altLang="ko-KR" sz="2400"/>
                    <a:t>EAT</a:t>
                  </a:r>
                </a:p>
                <a:p>
                  <a:pPr algn="ctr"/>
                  <a:endParaRPr lang="ko-KR" altLang="en-US" sz="2400"/>
                </a:p>
              </p:txBody>
            </p:sp>
            <p:sp>
              <p:nvSpPr>
                <p:cNvPr id="47" name="Rectangle 8">
                  <a:extLst>
                    <a:ext uri="{FF2B5EF4-FFF2-40B4-BE49-F238E27FC236}">
                      <a16:creationId xmlns:a16="http://schemas.microsoft.com/office/drawing/2014/main" id="{1D51C0B7-6E7F-45C6-A72A-6277282F3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4" y="2071"/>
                  <a:ext cx="808" cy="232"/>
                </a:xfrm>
                <a:prstGeom prst="rect">
                  <a:avLst/>
                </a:prstGeom>
                <a:solidFill>
                  <a:srgbClr val="FFF0C5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ko-KR" sz="2400"/>
                    <a:t>GAT</a:t>
                  </a:r>
                </a:p>
              </p:txBody>
            </p:sp>
            <p:sp>
              <p:nvSpPr>
                <p:cNvPr id="48" name="Rectangle 9">
                  <a:extLst>
                    <a:ext uri="{FF2B5EF4-FFF2-40B4-BE49-F238E27FC236}">
                      <a16:creationId xmlns:a16="http://schemas.microsoft.com/office/drawing/2014/main" id="{87B419DF-E017-466A-8CBB-6A18464E42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4" y="231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Rectangle 10">
                  <a:extLst>
                    <a:ext uri="{FF2B5EF4-FFF2-40B4-BE49-F238E27FC236}">
                      <a16:creationId xmlns:a16="http://schemas.microsoft.com/office/drawing/2014/main" id="{15E12308-15E0-4BDC-A90D-95C7246DA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4" y="255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ko-KR" sz="2400"/>
                    <a:t>WAT</a:t>
                  </a:r>
                </a:p>
              </p:txBody>
            </p:sp>
            <p:sp>
              <p:nvSpPr>
                <p:cNvPr id="50" name="Rectangle 11">
                  <a:extLst>
                    <a:ext uri="{FF2B5EF4-FFF2-40B4-BE49-F238E27FC236}">
                      <a16:creationId xmlns:a16="http://schemas.microsoft.com/office/drawing/2014/main" id="{2D2A0E01-DF5B-46EA-9BE3-5FEF4315F4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4" y="279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ko-KR" sz="2400"/>
                    <a:t>BAT</a:t>
                  </a:r>
                </a:p>
              </p:txBody>
            </p:sp>
            <p:sp>
              <p:nvSpPr>
                <p:cNvPr id="51" name="Rectangle 12">
                  <a:extLst>
                    <a:ext uri="{FF2B5EF4-FFF2-40B4-BE49-F238E27FC236}">
                      <a16:creationId xmlns:a16="http://schemas.microsoft.com/office/drawing/2014/main" id="{F8FB9A93-97B2-4737-9F25-BC10F034F7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4" y="303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ko-KR" sz="2400"/>
                    <a:t>FAT</a:t>
                  </a:r>
                </a:p>
              </p:txBody>
            </p:sp>
            <p:sp>
              <p:nvSpPr>
                <p:cNvPr id="52" name="Rectangle 13">
                  <a:extLst>
                    <a:ext uri="{FF2B5EF4-FFF2-40B4-BE49-F238E27FC236}">
                      <a16:creationId xmlns:a16="http://schemas.microsoft.com/office/drawing/2014/main" id="{C26784E3-E6F0-4F72-8AF4-D13197379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4" y="327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Rectangle 14">
                  <a:extLst>
                    <a:ext uri="{FF2B5EF4-FFF2-40B4-BE49-F238E27FC236}">
                      <a16:creationId xmlns:a16="http://schemas.microsoft.com/office/drawing/2014/main" id="{A3C1097F-7F16-430F-B258-D37CAC4E5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4" y="3504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ko-KR" sz="2400"/>
                    <a:t>VAT</a:t>
                  </a:r>
                </a:p>
              </p:txBody>
            </p:sp>
            <p:sp>
              <p:nvSpPr>
                <p:cNvPr id="54" name="Rectangle 15">
                  <a:extLst>
                    <a:ext uri="{FF2B5EF4-FFF2-40B4-BE49-F238E27FC236}">
                      <a16:creationId xmlns:a16="http://schemas.microsoft.com/office/drawing/2014/main" id="{BF441AE7-A907-454C-8E99-1366121532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111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15</a:t>
                  </a:r>
                </a:p>
              </p:txBody>
            </p:sp>
            <p:sp>
              <p:nvSpPr>
                <p:cNvPr id="55" name="Rectangle 16">
                  <a:extLst>
                    <a:ext uri="{FF2B5EF4-FFF2-40B4-BE49-F238E27FC236}">
                      <a16:creationId xmlns:a16="http://schemas.microsoft.com/office/drawing/2014/main" id="{64CDA37D-AAA0-4E20-9CC3-D9170D0CE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135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Rectangle 17">
                  <a:extLst>
                    <a:ext uri="{FF2B5EF4-FFF2-40B4-BE49-F238E27FC236}">
                      <a16:creationId xmlns:a16="http://schemas.microsoft.com/office/drawing/2014/main" id="{3961D024-BFC4-4294-A9BE-B6AE98532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159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4</a:t>
                  </a:r>
                </a:p>
              </p:txBody>
            </p:sp>
            <p:sp>
              <p:nvSpPr>
                <p:cNvPr id="57" name="Rectangle 18">
                  <a:extLst>
                    <a:ext uri="{FF2B5EF4-FFF2-40B4-BE49-F238E27FC236}">
                      <a16:creationId xmlns:a16="http://schemas.microsoft.com/office/drawing/2014/main" id="{6ECCB26B-C81C-4DFC-945F-DF267F7ADE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183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9</a:t>
                  </a:r>
                </a:p>
              </p:txBody>
            </p:sp>
            <p:sp>
              <p:nvSpPr>
                <p:cNvPr id="58" name="Rectangle 19">
                  <a:extLst>
                    <a:ext uri="{FF2B5EF4-FFF2-40B4-BE49-F238E27FC236}">
                      <a16:creationId xmlns:a16="http://schemas.microsoft.com/office/drawing/2014/main" id="{536F656B-02DC-4EEB-A0D3-23344C2D4B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2071"/>
                  <a:ext cx="808" cy="232"/>
                </a:xfrm>
                <a:prstGeom prst="rect">
                  <a:avLst/>
                </a:prstGeom>
                <a:solidFill>
                  <a:srgbClr val="FFF0C5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1</a:t>
                  </a:r>
                </a:p>
              </p:txBody>
            </p:sp>
            <p:sp>
              <p:nvSpPr>
                <p:cNvPr id="59" name="Rectangle 20">
                  <a:extLst>
                    <a:ext uri="{FF2B5EF4-FFF2-40B4-BE49-F238E27FC236}">
                      <a16:creationId xmlns:a16="http://schemas.microsoft.com/office/drawing/2014/main" id="{1244196B-5892-46C4-AA7F-11228FE54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231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Rectangle 21">
                  <a:extLst>
                    <a:ext uri="{FF2B5EF4-FFF2-40B4-BE49-F238E27FC236}">
                      <a16:creationId xmlns:a16="http://schemas.microsoft.com/office/drawing/2014/main" id="{A745640E-B850-4641-8084-5F49E0CBAC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255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0</a:t>
                  </a:r>
                </a:p>
              </p:txBody>
            </p:sp>
            <p:sp>
              <p:nvSpPr>
                <p:cNvPr id="61" name="Rectangle 22">
                  <a:extLst>
                    <a:ext uri="{FF2B5EF4-FFF2-40B4-BE49-F238E27FC236}">
                      <a16:creationId xmlns:a16="http://schemas.microsoft.com/office/drawing/2014/main" id="{2318F212-82FE-46AB-9F59-937D46B4FA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279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3</a:t>
                  </a:r>
                </a:p>
              </p:txBody>
            </p:sp>
            <p:sp>
              <p:nvSpPr>
                <p:cNvPr id="62" name="Rectangle 23">
                  <a:extLst>
                    <a:ext uri="{FF2B5EF4-FFF2-40B4-BE49-F238E27FC236}">
                      <a16:creationId xmlns:a16="http://schemas.microsoft.com/office/drawing/2014/main" id="{DC20A305-D20A-4D2A-833E-AEE832F18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303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5</a:t>
                  </a:r>
                </a:p>
              </p:txBody>
            </p:sp>
            <p:sp>
              <p:nvSpPr>
                <p:cNvPr id="63" name="Rectangle 24">
                  <a:extLst>
                    <a:ext uri="{FF2B5EF4-FFF2-40B4-BE49-F238E27FC236}">
                      <a16:creationId xmlns:a16="http://schemas.microsoft.com/office/drawing/2014/main" id="{522298B3-D35F-47D0-A680-DFDA2A23A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3271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Rectangle 25">
                  <a:extLst>
                    <a:ext uri="{FF2B5EF4-FFF2-40B4-BE49-F238E27FC236}">
                      <a16:creationId xmlns:a16="http://schemas.microsoft.com/office/drawing/2014/main" id="{1917D18A-21FA-4938-A2F1-5455DCC43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3504"/>
                  <a:ext cx="808" cy="232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7</a:t>
                  </a:r>
                </a:p>
              </p:txBody>
            </p:sp>
            <p:sp>
              <p:nvSpPr>
                <p:cNvPr id="65" name="Rectangle 56">
                  <a:extLst>
                    <a:ext uri="{FF2B5EF4-FFF2-40B4-BE49-F238E27FC236}">
                      <a16:creationId xmlns:a16="http://schemas.microsoft.com/office/drawing/2014/main" id="{F6D8E56E-CC8E-4F32-9C14-225B8BEB1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1104"/>
                  <a:ext cx="288" cy="2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1</a:t>
                  </a:r>
                </a:p>
              </p:txBody>
            </p:sp>
            <p:sp>
              <p:nvSpPr>
                <p:cNvPr id="66" name="Rectangle 57">
                  <a:extLst>
                    <a:ext uri="{FF2B5EF4-FFF2-40B4-BE49-F238E27FC236}">
                      <a16:creationId xmlns:a16="http://schemas.microsoft.com/office/drawing/2014/main" id="{942E965F-901A-45A6-A485-912EAA6B8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1344"/>
                  <a:ext cx="288" cy="2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2</a:t>
                  </a:r>
                </a:p>
              </p:txBody>
            </p:sp>
            <p:sp>
              <p:nvSpPr>
                <p:cNvPr id="67" name="Rectangle 58">
                  <a:extLst>
                    <a:ext uri="{FF2B5EF4-FFF2-40B4-BE49-F238E27FC236}">
                      <a16:creationId xmlns:a16="http://schemas.microsoft.com/office/drawing/2014/main" id="{1E356287-C4A2-4C40-9FA4-8681E7AE10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1584"/>
                  <a:ext cx="288" cy="2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3</a:t>
                  </a:r>
                </a:p>
              </p:txBody>
            </p:sp>
            <p:sp>
              <p:nvSpPr>
                <p:cNvPr id="68" name="Rectangle 60">
                  <a:extLst>
                    <a:ext uri="{FF2B5EF4-FFF2-40B4-BE49-F238E27FC236}">
                      <a16:creationId xmlns:a16="http://schemas.microsoft.com/office/drawing/2014/main" id="{14A4C747-326D-4134-929D-0964DD6AC4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1824"/>
                  <a:ext cx="288" cy="2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4</a:t>
                  </a:r>
                </a:p>
              </p:txBody>
            </p:sp>
            <p:sp>
              <p:nvSpPr>
                <p:cNvPr id="69" name="Rectangle 61">
                  <a:extLst>
                    <a:ext uri="{FF2B5EF4-FFF2-40B4-BE49-F238E27FC236}">
                      <a16:creationId xmlns:a16="http://schemas.microsoft.com/office/drawing/2014/main" id="{FC16C015-4868-4841-8A30-025BDD5956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2064"/>
                  <a:ext cx="288" cy="2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5</a:t>
                  </a:r>
                </a:p>
              </p:txBody>
            </p:sp>
            <p:sp>
              <p:nvSpPr>
                <p:cNvPr id="70" name="Rectangle 62">
                  <a:extLst>
                    <a:ext uri="{FF2B5EF4-FFF2-40B4-BE49-F238E27FC236}">
                      <a16:creationId xmlns:a16="http://schemas.microsoft.com/office/drawing/2014/main" id="{2F69CF4A-52EC-4078-A6E8-95237CA6A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2304"/>
                  <a:ext cx="288" cy="2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6</a:t>
                  </a:r>
                </a:p>
              </p:txBody>
            </p:sp>
            <p:sp>
              <p:nvSpPr>
                <p:cNvPr id="71" name="Rectangle 63">
                  <a:extLst>
                    <a:ext uri="{FF2B5EF4-FFF2-40B4-BE49-F238E27FC236}">
                      <a16:creationId xmlns:a16="http://schemas.microsoft.com/office/drawing/2014/main" id="{91DF99F4-98E3-4C30-B8EF-4E182E18C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2544"/>
                  <a:ext cx="288" cy="2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7</a:t>
                  </a:r>
                </a:p>
              </p:txBody>
            </p:sp>
            <p:sp>
              <p:nvSpPr>
                <p:cNvPr id="72" name="Rectangle 64">
                  <a:extLst>
                    <a:ext uri="{FF2B5EF4-FFF2-40B4-BE49-F238E27FC236}">
                      <a16:creationId xmlns:a16="http://schemas.microsoft.com/office/drawing/2014/main" id="{F279CFA3-9115-4AE4-B5CE-9055CE0EAA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2784"/>
                  <a:ext cx="288" cy="2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8</a:t>
                  </a:r>
                </a:p>
              </p:txBody>
            </p:sp>
            <p:sp>
              <p:nvSpPr>
                <p:cNvPr id="73" name="Rectangle 65">
                  <a:extLst>
                    <a:ext uri="{FF2B5EF4-FFF2-40B4-BE49-F238E27FC236}">
                      <a16:creationId xmlns:a16="http://schemas.microsoft.com/office/drawing/2014/main" id="{6F5D15D5-3B7C-4DB3-98BB-238F5FE6E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3024"/>
                  <a:ext cx="288" cy="2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9</a:t>
                  </a:r>
                </a:p>
              </p:txBody>
            </p:sp>
            <p:sp>
              <p:nvSpPr>
                <p:cNvPr id="74" name="Rectangle 66">
                  <a:extLst>
                    <a:ext uri="{FF2B5EF4-FFF2-40B4-BE49-F238E27FC236}">
                      <a16:creationId xmlns:a16="http://schemas.microsoft.com/office/drawing/2014/main" id="{2B000407-4D70-4582-B393-1A7F1BC248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3264"/>
                  <a:ext cx="288" cy="2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10</a:t>
                  </a:r>
                </a:p>
              </p:txBody>
            </p:sp>
            <p:sp>
              <p:nvSpPr>
                <p:cNvPr id="75" name="Rectangle 67">
                  <a:extLst>
                    <a:ext uri="{FF2B5EF4-FFF2-40B4-BE49-F238E27FC236}">
                      <a16:creationId xmlns:a16="http://schemas.microsoft.com/office/drawing/2014/main" id="{5867F38C-5036-45AD-AACC-EEEE9FD7E3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3504"/>
                  <a:ext cx="288" cy="2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en-US" sz="2400"/>
                    <a:t>11</a:t>
                  </a:r>
                </a:p>
              </p:txBody>
            </p:sp>
            <p:sp>
              <p:nvSpPr>
                <p:cNvPr id="76" name="Text Box 69">
                  <a:extLst>
                    <a:ext uri="{FF2B5EF4-FFF2-40B4-BE49-F238E27FC236}">
                      <a16:creationId xmlns:a16="http://schemas.microsoft.com/office/drawing/2014/main" id="{81D8FB19-9F99-4757-B9C1-F43321E66F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74" y="716"/>
                  <a:ext cx="638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400" dirty="0"/>
                    <a:t>data</a:t>
                  </a:r>
                </a:p>
              </p:txBody>
            </p:sp>
            <p:sp>
              <p:nvSpPr>
                <p:cNvPr id="77" name="Text Box 70">
                  <a:extLst>
                    <a:ext uri="{FF2B5EF4-FFF2-40B4-BE49-F238E27FC236}">
                      <a16:creationId xmlns:a16="http://schemas.microsoft.com/office/drawing/2014/main" id="{37533789-7744-44D2-8478-283C55FC20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9" y="716"/>
                  <a:ext cx="607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400" dirty="0"/>
                    <a:t>link</a:t>
                  </a:r>
                </a:p>
              </p:txBody>
            </p:sp>
          </p:grpSp>
          <p:sp>
            <p:nvSpPr>
              <p:cNvPr id="12" name="Rectangle 73">
                <a:extLst>
                  <a:ext uri="{FF2B5EF4-FFF2-40B4-BE49-F238E27FC236}">
                    <a16:creationId xmlns:a16="http://schemas.microsoft.com/office/drawing/2014/main" id="{BF57B78E-52E8-43FC-BF8A-C4B7B1C14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038" y="5032375"/>
                <a:ext cx="760412" cy="24923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74">
                <a:extLst>
                  <a:ext uri="{FF2B5EF4-FFF2-40B4-BE49-F238E27FC236}">
                    <a16:creationId xmlns:a16="http://schemas.microsoft.com/office/drawing/2014/main" id="{804704D2-8650-4939-8E26-AA8E035D5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625" y="4984750"/>
                <a:ext cx="5889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latinLnBrk="0" hangingPunct="0"/>
                <a:r>
                  <a:rPr kumimoji="0" lang="en-US" altLang="ko-KR"/>
                  <a:t>BAT</a:t>
                </a:r>
              </a:p>
            </p:txBody>
          </p:sp>
          <p:sp>
            <p:nvSpPr>
              <p:cNvPr id="14" name="Line 75">
                <a:extLst>
                  <a:ext uri="{FF2B5EF4-FFF2-40B4-BE49-F238E27FC236}">
                    <a16:creationId xmlns:a16="http://schemas.microsoft.com/office/drawing/2014/main" id="{E895E37E-913F-4DF4-A67A-3553B4858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475" y="4821238"/>
                <a:ext cx="119063" cy="3095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Rectangle 76">
                <a:extLst>
                  <a:ext uri="{FF2B5EF4-FFF2-40B4-BE49-F238E27FC236}">
                    <a16:creationId xmlns:a16="http://schemas.microsoft.com/office/drawing/2014/main" id="{FD60D7DE-8189-4F31-9ACC-119D262C7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200" y="4589463"/>
                <a:ext cx="51435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latinLnBrk="0" hangingPunct="0"/>
                <a:r>
                  <a:rPr kumimoji="0" lang="en-US" altLang="ko-KR" i="1"/>
                  <a:t>first</a:t>
                </a:r>
              </a:p>
            </p:txBody>
          </p:sp>
          <p:sp>
            <p:nvSpPr>
              <p:cNvPr id="16" name="Rectangle 77">
                <a:extLst>
                  <a:ext uri="{FF2B5EF4-FFF2-40B4-BE49-F238E27FC236}">
                    <a16:creationId xmlns:a16="http://schemas.microsoft.com/office/drawing/2014/main" id="{159680B2-E243-4368-AD64-5B23D0EF8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300" y="5032375"/>
                <a:ext cx="758825" cy="24923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Rectangle 78">
                <a:extLst>
                  <a:ext uri="{FF2B5EF4-FFF2-40B4-BE49-F238E27FC236}">
                    <a16:creationId xmlns:a16="http://schemas.microsoft.com/office/drawing/2014/main" id="{6CFA7242-9F41-4FD6-B7E7-161FF1692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888" y="4984750"/>
                <a:ext cx="5889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latinLnBrk="0" hangingPunct="0"/>
                <a:r>
                  <a:rPr kumimoji="0" lang="en-US" altLang="ko-KR"/>
                  <a:t>CAT</a:t>
                </a:r>
              </a:p>
            </p:txBody>
          </p:sp>
          <p:sp>
            <p:nvSpPr>
              <p:cNvPr id="18" name="Rectangle 79">
                <a:extLst>
                  <a:ext uri="{FF2B5EF4-FFF2-40B4-BE49-F238E27FC236}">
                    <a16:creationId xmlns:a16="http://schemas.microsoft.com/office/drawing/2014/main" id="{1EACA17F-0113-4C0E-AAFA-8F2BA60B2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263" y="5032375"/>
                <a:ext cx="760412" cy="24923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" name="Line 80">
                <a:extLst>
                  <a:ext uri="{FF2B5EF4-FFF2-40B4-BE49-F238E27FC236}">
                    <a16:creationId xmlns:a16="http://schemas.microsoft.com/office/drawing/2014/main" id="{790A86C8-8F50-4B10-A359-8BF0BB06D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6938" y="5027613"/>
                <a:ext cx="0" cy="2555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Rectangle 81">
                <a:extLst>
                  <a:ext uri="{FF2B5EF4-FFF2-40B4-BE49-F238E27FC236}">
                    <a16:creationId xmlns:a16="http://schemas.microsoft.com/office/drawing/2014/main" id="{D2D75C8B-A014-4372-A1BB-73EF5EF3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850" y="4984750"/>
                <a:ext cx="57785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latinLnBrk="0" hangingPunct="0"/>
                <a:r>
                  <a:rPr kumimoji="0" lang="en-US" altLang="ko-KR"/>
                  <a:t>EAT</a:t>
                </a:r>
              </a:p>
            </p:txBody>
          </p:sp>
          <p:sp>
            <p:nvSpPr>
              <p:cNvPr id="21" name="Rectangle 82">
                <a:extLst>
                  <a:ext uri="{FF2B5EF4-FFF2-40B4-BE49-F238E27FC236}">
                    <a16:creationId xmlns:a16="http://schemas.microsoft.com/office/drawing/2014/main" id="{AB99A49C-62F1-4B7E-8875-608B8E7A0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5032375"/>
                <a:ext cx="760413" cy="24923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" name="Rectangle 83">
                <a:extLst>
                  <a:ext uri="{FF2B5EF4-FFF2-40B4-BE49-F238E27FC236}">
                    <a16:creationId xmlns:a16="http://schemas.microsoft.com/office/drawing/2014/main" id="{1B50D5F6-CD75-4000-BE5D-E099961ED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5588" y="4984750"/>
                <a:ext cx="566737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latinLnBrk="0" hangingPunct="0"/>
                <a:r>
                  <a:rPr kumimoji="0" lang="en-US" altLang="ko-KR"/>
                  <a:t>FAT</a:t>
                </a:r>
              </a:p>
            </p:txBody>
          </p:sp>
          <p:sp>
            <p:nvSpPr>
              <p:cNvPr id="23" name="Rectangle 84">
                <a:extLst>
                  <a:ext uri="{FF2B5EF4-FFF2-40B4-BE49-F238E27FC236}">
                    <a16:creationId xmlns:a16="http://schemas.microsoft.com/office/drawing/2014/main" id="{E727E754-897E-44F0-B00F-7950D6C74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5032375"/>
                <a:ext cx="758825" cy="24923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Rectangle 85">
                <a:extLst>
                  <a:ext uri="{FF2B5EF4-FFF2-40B4-BE49-F238E27FC236}">
                    <a16:creationId xmlns:a16="http://schemas.microsoft.com/office/drawing/2014/main" id="{C14CE95D-31D6-45E4-A45C-F28CC556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4788" y="4984750"/>
                <a:ext cx="600075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latinLnBrk="0" hangingPunct="0"/>
                <a:r>
                  <a:rPr kumimoji="0" lang="en-US" altLang="ko-KR"/>
                  <a:t>HAT</a:t>
                </a:r>
              </a:p>
            </p:txBody>
          </p:sp>
          <p:sp>
            <p:nvSpPr>
              <p:cNvPr id="25" name="Line 86">
                <a:extLst>
                  <a:ext uri="{FF2B5EF4-FFF2-40B4-BE49-F238E27FC236}">
                    <a16:creationId xmlns:a16="http://schemas.microsoft.com/office/drawing/2014/main" id="{44C8CF4E-B6B4-4469-AC09-F24C6D66C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6050" y="5154613"/>
                <a:ext cx="2349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Line 87">
                <a:extLst>
                  <a:ext uri="{FF2B5EF4-FFF2-40B4-BE49-F238E27FC236}">
                    <a16:creationId xmlns:a16="http://schemas.microsoft.com/office/drawing/2014/main" id="{C7B4B4F5-8A7C-4F1D-BBE1-7207B31B1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8550" y="5157788"/>
                <a:ext cx="4460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" name="Line 88">
                <a:extLst>
                  <a:ext uri="{FF2B5EF4-FFF2-40B4-BE49-F238E27FC236}">
                    <a16:creationId xmlns:a16="http://schemas.microsoft.com/office/drawing/2014/main" id="{B26857C3-C5FF-498F-B8E2-7C428FEAA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8225" y="5157788"/>
                <a:ext cx="4445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" name="Line 89">
                <a:extLst>
                  <a:ext uri="{FF2B5EF4-FFF2-40B4-BE49-F238E27FC236}">
                    <a16:creationId xmlns:a16="http://schemas.microsoft.com/office/drawing/2014/main" id="{8A9A3F71-A40F-4474-9EA2-F1894DB97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5838" y="5157788"/>
                <a:ext cx="44608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" name="Line 90">
                <a:extLst>
                  <a:ext uri="{FF2B5EF4-FFF2-40B4-BE49-F238E27FC236}">
                    <a16:creationId xmlns:a16="http://schemas.microsoft.com/office/drawing/2014/main" id="{9DA76124-F689-42A3-9D11-0BC695977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07100" y="5157788"/>
                <a:ext cx="4445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" name="Line 91">
                <a:extLst>
                  <a:ext uri="{FF2B5EF4-FFF2-40B4-BE49-F238E27FC236}">
                    <a16:creationId xmlns:a16="http://schemas.microsoft.com/office/drawing/2014/main" id="{63E9786D-3916-4E06-93E2-0CB9EA437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23125" y="5157788"/>
                <a:ext cx="4460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" name="Line 92">
                <a:extLst>
                  <a:ext uri="{FF2B5EF4-FFF2-40B4-BE49-F238E27FC236}">
                    <a16:creationId xmlns:a16="http://schemas.microsoft.com/office/drawing/2014/main" id="{0BA29729-089F-4901-BB4A-2C11C63AD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9650" y="5027613"/>
                <a:ext cx="0" cy="2555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" name="Line 93">
                <a:extLst>
                  <a:ext uri="{FF2B5EF4-FFF2-40B4-BE49-F238E27FC236}">
                    <a16:creationId xmlns:a16="http://schemas.microsoft.com/office/drawing/2014/main" id="{916EABF8-0724-4104-B29B-B3BA17C1F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3925" y="5027613"/>
                <a:ext cx="0" cy="2555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Line 94">
                <a:extLst>
                  <a:ext uri="{FF2B5EF4-FFF2-40B4-BE49-F238E27FC236}">
                    <a16:creationId xmlns:a16="http://schemas.microsoft.com/office/drawing/2014/main" id="{5EF9E3AC-DEF4-4F08-837F-CE6A42588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8200" y="5027613"/>
                <a:ext cx="0" cy="2555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" name="Line 95">
                <a:extLst>
                  <a:ext uri="{FF2B5EF4-FFF2-40B4-BE49-F238E27FC236}">
                    <a16:creationId xmlns:a16="http://schemas.microsoft.com/office/drawing/2014/main" id="{1A8864D4-A37A-4804-9EC1-2A7BF326A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8350" y="5027613"/>
                <a:ext cx="0" cy="2555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" name="Rectangle 97">
                <a:extLst>
                  <a:ext uri="{FF2B5EF4-FFF2-40B4-BE49-F238E27FC236}">
                    <a16:creationId xmlns:a16="http://schemas.microsoft.com/office/drawing/2014/main" id="{8A627D79-F900-46BF-9907-BEF52F921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2650" y="5949950"/>
                <a:ext cx="600075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latinLnBrk="0" hangingPunct="0"/>
                <a:r>
                  <a:rPr kumimoji="0" lang="en-US" altLang="ko-KR"/>
                  <a:t>GAT</a:t>
                </a:r>
              </a:p>
            </p:txBody>
          </p:sp>
          <p:sp>
            <p:nvSpPr>
              <p:cNvPr id="36" name="Line 98">
                <a:extLst>
                  <a:ext uri="{FF2B5EF4-FFF2-40B4-BE49-F238E27FC236}">
                    <a16:creationId xmlns:a16="http://schemas.microsoft.com/office/drawing/2014/main" id="{98628F24-7895-4F09-BDB4-76BE9F12B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03838" y="6122988"/>
                <a:ext cx="622300" cy="15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" name="Line 99">
                <a:extLst>
                  <a:ext uri="{FF2B5EF4-FFF2-40B4-BE49-F238E27FC236}">
                    <a16:creationId xmlns:a16="http://schemas.microsoft.com/office/drawing/2014/main" id="{60265E2D-4495-43C6-A912-FE8B9E3C7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26213" y="5992813"/>
                <a:ext cx="0" cy="257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" name="Line 100">
                <a:extLst>
                  <a:ext uri="{FF2B5EF4-FFF2-40B4-BE49-F238E27FC236}">
                    <a16:creationId xmlns:a16="http://schemas.microsoft.com/office/drawing/2014/main" id="{AD048F3D-8BA7-42EB-B458-FC2A642E2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5038" y="5156200"/>
                <a:ext cx="236537" cy="8255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sysDot"/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Line 101">
                <a:extLst>
                  <a:ext uri="{FF2B5EF4-FFF2-40B4-BE49-F238E27FC236}">
                    <a16:creationId xmlns:a16="http://schemas.microsoft.com/office/drawing/2014/main" id="{4D6C1BBD-F6B1-4252-9EDD-8AB3D7132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07175" y="5337175"/>
                <a:ext cx="236538" cy="7747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sysDot"/>
                <a:round/>
                <a:headEnd type="stealth" w="med" len="lg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" name="Line 102">
                <a:extLst>
                  <a:ext uri="{FF2B5EF4-FFF2-40B4-BE49-F238E27FC236}">
                    <a16:creationId xmlns:a16="http://schemas.microsoft.com/office/drawing/2014/main" id="{1753CD56-5906-45A2-9BE9-DFF0F2374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70613" y="5080000"/>
                <a:ext cx="58737" cy="1539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" name="Rectangle 103">
                <a:extLst>
                  <a:ext uri="{FF2B5EF4-FFF2-40B4-BE49-F238E27FC236}">
                    <a16:creationId xmlns:a16="http://schemas.microsoft.com/office/drawing/2014/main" id="{D7822D52-88B5-4598-AEA2-50418AC03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7125" y="5962650"/>
                <a:ext cx="274638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latinLnBrk="0" hangingPunct="0"/>
                <a:r>
                  <a:rPr kumimoji="0" lang="en-US" altLang="ko-KR" i="1"/>
                  <a:t>x</a:t>
                </a:r>
              </a:p>
            </p:txBody>
          </p:sp>
          <p:sp>
            <p:nvSpPr>
              <p:cNvPr id="42" name="Rectangle 96">
                <a:extLst>
                  <a:ext uri="{FF2B5EF4-FFF2-40B4-BE49-F238E27FC236}">
                    <a16:creationId xmlns:a16="http://schemas.microsoft.com/office/drawing/2014/main" id="{981C60C9-3C30-437A-995D-1942551BD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1063" y="5997575"/>
                <a:ext cx="758825" cy="24923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DC23B86-5157-4737-89DA-9B54CE2E6CA7}"/>
              </a:ext>
            </a:extLst>
          </p:cNvPr>
          <p:cNvCxnSpPr>
            <a:cxnSpLocks/>
          </p:cNvCxnSpPr>
          <p:nvPr/>
        </p:nvCxnSpPr>
        <p:spPr>
          <a:xfrm flipH="1">
            <a:off x="4644008" y="2242009"/>
            <a:ext cx="503633" cy="936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35B7D6-0468-4EED-8AAA-A4B239BC548C}"/>
              </a:ext>
            </a:extLst>
          </p:cNvPr>
          <p:cNvSpPr txBox="1"/>
          <p:nvPr/>
        </p:nvSpPr>
        <p:spPr>
          <a:xfrm>
            <a:off x="4922695" y="1779481"/>
            <a:ext cx="436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배열의 경우</a:t>
            </a:r>
            <a:r>
              <a:rPr lang="en-US" altLang="ko-KR" dirty="0"/>
              <a:t> : </a:t>
            </a:r>
          </a:p>
          <a:p>
            <a:r>
              <a:rPr lang="ko-KR" altLang="en-US" dirty="0"/>
              <a:t>   임의의 값에서 </a:t>
            </a:r>
            <a:r>
              <a:rPr lang="ko-KR" altLang="en-US" dirty="0">
                <a:solidFill>
                  <a:srgbClr val="FF0000"/>
                </a:solidFill>
              </a:rPr>
              <a:t>삽입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ko-KR" altLang="en-US" dirty="0"/>
              <a:t>가 어려움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2E3129E-1A1A-4925-A2C6-E4546496FF8E}"/>
              </a:ext>
            </a:extLst>
          </p:cNvPr>
          <p:cNvCxnSpPr/>
          <p:nvPr/>
        </p:nvCxnSpPr>
        <p:spPr>
          <a:xfrm>
            <a:off x="5724128" y="4491704"/>
            <a:ext cx="0" cy="58261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0B104BD-CF2D-459A-9B0A-BD1036AA12FE}"/>
              </a:ext>
            </a:extLst>
          </p:cNvPr>
          <p:cNvSpPr txBox="1"/>
          <p:nvPr/>
        </p:nvSpPr>
        <p:spPr>
          <a:xfrm>
            <a:off x="4922694" y="3688540"/>
            <a:ext cx="411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연결리스트의 경우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배열에 비해 </a:t>
            </a:r>
            <a:r>
              <a:rPr lang="ko-KR" altLang="en-US" dirty="0">
                <a:solidFill>
                  <a:srgbClr val="FF0000"/>
                </a:solidFill>
              </a:rPr>
              <a:t>삽입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ko-KR" altLang="en-US" dirty="0"/>
              <a:t>가 용이함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DAF82E-DA56-4904-AAC4-27FDDE83056B}"/>
              </a:ext>
            </a:extLst>
          </p:cNvPr>
          <p:cNvSpPr txBox="1"/>
          <p:nvPr/>
        </p:nvSpPr>
        <p:spPr>
          <a:xfrm>
            <a:off x="1331639" y="188640"/>
            <a:ext cx="5696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임의의 </a:t>
            </a:r>
            <a:r>
              <a:rPr lang="en-US" altLang="ko-KR" sz="3200" dirty="0">
                <a:solidFill>
                  <a:schemeClr val="bg1"/>
                </a:solidFill>
              </a:rPr>
              <a:t>index</a:t>
            </a:r>
            <a:r>
              <a:rPr lang="ko-KR" altLang="en-US" sz="3200" dirty="0">
                <a:solidFill>
                  <a:schemeClr val="bg1"/>
                </a:solidFill>
              </a:rPr>
              <a:t>에서 삽입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17227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#3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WHY?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137" name="Line 4">
            <a:extLst>
              <a:ext uri="{FF2B5EF4-FFF2-40B4-BE49-F238E27FC236}">
                <a16:creationId xmlns:a16="http://schemas.microsoft.com/office/drawing/2014/main" id="{C813F23E-BCB2-4D50-AF49-A5E63A2C0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2954" y="2502456"/>
            <a:ext cx="152400" cy="45720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8" name="Rectangle 5">
            <a:extLst>
              <a:ext uri="{FF2B5EF4-FFF2-40B4-BE49-F238E27FC236}">
                <a16:creationId xmlns:a16="http://schemas.microsoft.com/office/drawing/2014/main" id="{0B505458-8355-4970-8B3F-8273793B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108" y="2129394"/>
            <a:ext cx="622222" cy="40075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000" i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CB16A24-89D1-4D1A-A6DB-7C55CC85C430}"/>
              </a:ext>
            </a:extLst>
          </p:cNvPr>
          <p:cNvSpPr txBox="1"/>
          <p:nvPr/>
        </p:nvSpPr>
        <p:spPr>
          <a:xfrm>
            <a:off x="1331639" y="188640"/>
            <a:ext cx="5965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Count</a:t>
            </a:r>
            <a:r>
              <a:rPr lang="ko-KR" altLang="en-US" sz="3200" dirty="0">
                <a:solidFill>
                  <a:schemeClr val="bg1"/>
                </a:solidFill>
              </a:rPr>
              <a:t>없이 마지막 원소 </a:t>
            </a:r>
            <a:r>
              <a:rPr lang="en-US" altLang="ko-KR" sz="3200" dirty="0">
                <a:solidFill>
                  <a:schemeClr val="bg1"/>
                </a:solidFill>
              </a:rPr>
              <a:t>search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 - </a:t>
            </a:r>
            <a:r>
              <a:rPr lang="ko-KR" altLang="en-US" sz="2000" dirty="0">
                <a:solidFill>
                  <a:schemeClr val="bg1"/>
                </a:solidFill>
              </a:rPr>
              <a:t>이중 연결 리스트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48" name="Rectangle 25">
            <a:extLst>
              <a:ext uri="{FF2B5EF4-FFF2-40B4-BE49-F238E27FC236}">
                <a16:creationId xmlns:a16="http://schemas.microsoft.com/office/drawing/2014/main" id="{C5D949A9-4334-4B64-82A8-EE3FA20F1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694" y="3110468"/>
            <a:ext cx="1728244" cy="4445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9" name="Rectangle 27">
            <a:extLst>
              <a:ext uri="{FF2B5EF4-FFF2-40B4-BE49-F238E27FC236}">
                <a16:creationId xmlns:a16="http://schemas.microsoft.com/office/drawing/2014/main" id="{7E29BCEE-13BF-406D-A831-A3B8C713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438" y="3110468"/>
            <a:ext cx="665760" cy="431529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</a:rPr>
              <a:t>BAT</a:t>
            </a: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ADB3C72-5CC6-4B0A-AA2F-9FA6128CAC41}"/>
              </a:ext>
            </a:extLst>
          </p:cNvPr>
          <p:cNvCxnSpPr>
            <a:cxnSpLocks/>
          </p:cNvCxnSpPr>
          <p:nvPr/>
        </p:nvCxnSpPr>
        <p:spPr>
          <a:xfrm>
            <a:off x="3469332" y="3268421"/>
            <a:ext cx="720080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25">
            <a:extLst>
              <a:ext uri="{FF2B5EF4-FFF2-40B4-BE49-F238E27FC236}">
                <a16:creationId xmlns:a16="http://schemas.microsoft.com/office/drawing/2014/main" id="{12524AB6-A321-4CF7-84E4-2B4FD737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682" y="3110550"/>
            <a:ext cx="1728244" cy="4445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" name="Rectangle 27">
            <a:extLst>
              <a:ext uri="{FF2B5EF4-FFF2-40B4-BE49-F238E27FC236}">
                <a16:creationId xmlns:a16="http://schemas.microsoft.com/office/drawing/2014/main" id="{E3CA6917-2C4E-4363-BD85-FD937F1E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426" y="3110550"/>
            <a:ext cx="680186" cy="431529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</a:rPr>
              <a:t>CAT</a:t>
            </a: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B6E7B837-DF6C-4453-8F28-442EFDD64D7D}"/>
              </a:ext>
            </a:extLst>
          </p:cNvPr>
          <p:cNvCxnSpPr>
            <a:cxnSpLocks/>
          </p:cNvCxnSpPr>
          <p:nvPr/>
        </p:nvCxnSpPr>
        <p:spPr>
          <a:xfrm>
            <a:off x="5701580" y="3252889"/>
            <a:ext cx="648072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E9B3B67-1AEC-4355-86C3-73A521AD3B09}"/>
              </a:ext>
            </a:extLst>
          </p:cNvPr>
          <p:cNvCxnSpPr>
            <a:cxnSpLocks/>
          </p:cNvCxnSpPr>
          <p:nvPr/>
        </p:nvCxnSpPr>
        <p:spPr>
          <a:xfrm flipH="1">
            <a:off x="3851999" y="3426375"/>
            <a:ext cx="718832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25">
            <a:extLst>
              <a:ext uri="{FF2B5EF4-FFF2-40B4-BE49-F238E27FC236}">
                <a16:creationId xmlns:a16="http://schemas.microsoft.com/office/drawing/2014/main" id="{BB4CFC78-755E-41C8-9E5B-911C24DDF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610" y="3093399"/>
            <a:ext cx="1728244" cy="4445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7" name="Rectangle 27">
            <a:extLst>
              <a:ext uri="{FF2B5EF4-FFF2-40B4-BE49-F238E27FC236}">
                <a16:creationId xmlns:a16="http://schemas.microsoft.com/office/drawing/2014/main" id="{0EE63A21-C606-46FB-B5CA-16049DA4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354" y="3093399"/>
            <a:ext cx="648063" cy="431529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lang="en-US" altLang="ko-KR" sz="2200" dirty="0">
                <a:solidFill>
                  <a:schemeClr val="bg1"/>
                </a:solidFill>
              </a:rPr>
              <a:t>E</a:t>
            </a:r>
            <a:r>
              <a:rPr kumimoji="0" lang="en-US" altLang="ko-KR" sz="2200" dirty="0">
                <a:solidFill>
                  <a:schemeClr val="bg1"/>
                </a:solidFill>
              </a:rPr>
              <a:t>AT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7BA0EA6F-B52D-492A-B1F1-369E9D697889}"/>
              </a:ext>
            </a:extLst>
          </p:cNvPr>
          <p:cNvCxnSpPr>
            <a:cxnSpLocks/>
          </p:cNvCxnSpPr>
          <p:nvPr/>
        </p:nvCxnSpPr>
        <p:spPr>
          <a:xfrm flipH="1">
            <a:off x="6049782" y="3387002"/>
            <a:ext cx="690700" cy="83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AD6A3E-6366-43FE-8DBF-55B1E137BCDD}"/>
              </a:ext>
            </a:extLst>
          </p:cNvPr>
          <p:cNvCxnSpPr/>
          <p:nvPr/>
        </p:nvCxnSpPr>
        <p:spPr>
          <a:xfrm>
            <a:off x="2317204" y="3370978"/>
            <a:ext cx="0" cy="66879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EF2F9E2-A6E8-4508-B06D-5CEBDDF2199A}"/>
              </a:ext>
            </a:extLst>
          </p:cNvPr>
          <p:cNvCxnSpPr>
            <a:cxnSpLocks/>
          </p:cNvCxnSpPr>
          <p:nvPr/>
        </p:nvCxnSpPr>
        <p:spPr>
          <a:xfrm>
            <a:off x="2317204" y="4039776"/>
            <a:ext cx="502652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3FF9624-C0F7-4FBF-87E3-C1D94F531873}"/>
              </a:ext>
            </a:extLst>
          </p:cNvPr>
          <p:cNvCxnSpPr>
            <a:cxnSpLocks/>
          </p:cNvCxnSpPr>
          <p:nvPr/>
        </p:nvCxnSpPr>
        <p:spPr>
          <a:xfrm flipV="1">
            <a:off x="7325385" y="3679736"/>
            <a:ext cx="0" cy="37341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0D1F8D6-EFD1-4B33-95DD-AAD8CE70F9DD}"/>
              </a:ext>
            </a:extLst>
          </p:cNvPr>
          <p:cNvCxnSpPr/>
          <p:nvPr/>
        </p:nvCxnSpPr>
        <p:spPr>
          <a:xfrm>
            <a:off x="7992475" y="2650898"/>
            <a:ext cx="0" cy="66879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57E4939-F45B-4C8E-8DDB-1D1AE05B11ED}"/>
              </a:ext>
            </a:extLst>
          </p:cNvPr>
          <p:cNvCxnSpPr>
            <a:cxnSpLocks/>
          </p:cNvCxnSpPr>
          <p:nvPr/>
        </p:nvCxnSpPr>
        <p:spPr>
          <a:xfrm>
            <a:off x="2915816" y="2636912"/>
            <a:ext cx="5090020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DA0DCD36-5DBB-423F-9CC6-33134B3075A3}"/>
              </a:ext>
            </a:extLst>
          </p:cNvPr>
          <p:cNvCxnSpPr>
            <a:cxnSpLocks/>
          </p:cNvCxnSpPr>
          <p:nvPr/>
        </p:nvCxnSpPr>
        <p:spPr>
          <a:xfrm flipV="1">
            <a:off x="2893268" y="2754442"/>
            <a:ext cx="0" cy="37341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#3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WHY?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36A09-24DA-4CF8-976D-FABD419C42A9}"/>
              </a:ext>
            </a:extLst>
          </p:cNvPr>
          <p:cNvSpPr txBox="1"/>
          <p:nvPr/>
        </p:nvSpPr>
        <p:spPr>
          <a:xfrm>
            <a:off x="1259632" y="260648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임의 접근이 힘들다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58E0D1-0132-4A3B-93D4-F0D4CED2E10B}"/>
              </a:ext>
            </a:extLst>
          </p:cNvPr>
          <p:cNvSpPr/>
          <p:nvPr/>
        </p:nvSpPr>
        <p:spPr>
          <a:xfrm>
            <a:off x="1475656" y="3933056"/>
            <a:ext cx="7128792" cy="110374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5F82D9-E4EA-422C-A841-9E456EAE63F1}"/>
              </a:ext>
            </a:extLst>
          </p:cNvPr>
          <p:cNvGrpSpPr/>
          <p:nvPr/>
        </p:nvGrpSpPr>
        <p:grpSpPr>
          <a:xfrm>
            <a:off x="1661447" y="3933056"/>
            <a:ext cx="6781800" cy="731837"/>
            <a:chOff x="1082700" y="4930304"/>
            <a:chExt cx="6781800" cy="731837"/>
          </a:xfrm>
        </p:grpSpPr>
        <p:sp>
          <p:nvSpPr>
            <p:cNvPr id="15" name="Rectangle 73">
              <a:extLst>
                <a:ext uri="{FF2B5EF4-FFF2-40B4-BE49-F238E27FC236}">
                  <a16:creationId xmlns:a16="http://schemas.microsoft.com/office/drawing/2014/main" id="{08132129-C546-406A-AD57-D6C7AA7B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538" y="5373216"/>
              <a:ext cx="760412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74">
              <a:extLst>
                <a:ext uri="{FF2B5EF4-FFF2-40B4-BE49-F238E27FC236}">
                  <a16:creationId xmlns:a16="http://schemas.microsoft.com/office/drawing/2014/main" id="{CE4D268D-DA89-49D0-A2D5-C638C3DF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125" y="5325591"/>
              <a:ext cx="5889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dirty="0"/>
                <a:t>BAT</a:t>
              </a:r>
            </a:p>
          </p:txBody>
        </p:sp>
        <p:sp>
          <p:nvSpPr>
            <p:cNvPr id="17" name="Line 75">
              <a:extLst>
                <a:ext uri="{FF2B5EF4-FFF2-40B4-BE49-F238E27FC236}">
                  <a16:creationId xmlns:a16="http://schemas.microsoft.com/office/drawing/2014/main" id="{5263EF8B-1407-40B8-A8D2-150FC57D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975" y="5162079"/>
              <a:ext cx="119063" cy="3095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Rectangle 76">
              <a:extLst>
                <a:ext uri="{FF2B5EF4-FFF2-40B4-BE49-F238E27FC236}">
                  <a16:creationId xmlns:a16="http://schemas.microsoft.com/office/drawing/2014/main" id="{863662C4-DE14-44A6-9B1E-CCA3B5715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700" y="4930304"/>
              <a:ext cx="5143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i="1" dirty="0"/>
                <a:t>first</a:t>
              </a:r>
            </a:p>
          </p:txBody>
        </p:sp>
        <p:sp>
          <p:nvSpPr>
            <p:cNvPr id="19" name="Rectangle 77">
              <a:extLst>
                <a:ext uri="{FF2B5EF4-FFF2-40B4-BE49-F238E27FC236}">
                  <a16:creationId xmlns:a16="http://schemas.microsoft.com/office/drawing/2014/main" id="{031B7D0A-9711-4D6D-9FF9-B77600D00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800" y="5373216"/>
              <a:ext cx="758825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78">
              <a:extLst>
                <a:ext uri="{FF2B5EF4-FFF2-40B4-BE49-F238E27FC236}">
                  <a16:creationId xmlns:a16="http://schemas.microsoft.com/office/drawing/2014/main" id="{B53BDDB0-559E-40AF-A0C9-F0B1B931A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388" y="5325591"/>
              <a:ext cx="58896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/>
                <a:t>CAT</a:t>
              </a:r>
            </a:p>
          </p:txBody>
        </p:sp>
        <p:sp>
          <p:nvSpPr>
            <p:cNvPr id="21" name="Rectangle 79">
              <a:extLst>
                <a:ext uri="{FF2B5EF4-FFF2-40B4-BE49-F238E27FC236}">
                  <a16:creationId xmlns:a16="http://schemas.microsoft.com/office/drawing/2014/main" id="{37627282-3169-48DB-B77B-4A9F6D332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63" y="5373216"/>
              <a:ext cx="760412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Line 80">
              <a:extLst>
                <a:ext uri="{FF2B5EF4-FFF2-40B4-BE49-F238E27FC236}">
                  <a16:creationId xmlns:a16="http://schemas.microsoft.com/office/drawing/2014/main" id="{24708ECB-7B57-47FB-9261-6BE5073C6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438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Rectangle 81">
              <a:extLst>
                <a:ext uri="{FF2B5EF4-FFF2-40B4-BE49-F238E27FC236}">
                  <a16:creationId xmlns:a16="http://schemas.microsoft.com/office/drawing/2014/main" id="{7909E133-BFF5-455F-A3AC-D9842D378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350" y="5325591"/>
              <a:ext cx="5778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dirty="0"/>
                <a:t>EAT</a:t>
              </a:r>
            </a:p>
          </p:txBody>
        </p:sp>
        <p:sp>
          <p:nvSpPr>
            <p:cNvPr id="24" name="Rectangle 82">
              <a:extLst>
                <a:ext uri="{FF2B5EF4-FFF2-40B4-BE49-F238E27FC236}">
                  <a16:creationId xmlns:a16="http://schemas.microsoft.com/office/drawing/2014/main" id="{E74C665A-6A22-4359-9D72-8D7CEC844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500" y="5373216"/>
              <a:ext cx="760413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Rectangle 83">
              <a:extLst>
                <a:ext uri="{FF2B5EF4-FFF2-40B4-BE49-F238E27FC236}">
                  <a16:creationId xmlns:a16="http://schemas.microsoft.com/office/drawing/2014/main" id="{5FC2A75A-ED77-4935-9930-CB964AC31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088" y="5325591"/>
              <a:ext cx="5667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dirty="0"/>
                <a:t>FAT</a:t>
              </a:r>
            </a:p>
          </p:txBody>
        </p:sp>
        <p:sp>
          <p:nvSpPr>
            <p:cNvPr id="26" name="Rectangle 84">
              <a:extLst>
                <a:ext uri="{FF2B5EF4-FFF2-40B4-BE49-F238E27FC236}">
                  <a16:creationId xmlns:a16="http://schemas.microsoft.com/office/drawing/2014/main" id="{B522BAB2-EC2B-4706-B505-366CB1F5F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700" y="5373216"/>
              <a:ext cx="758825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Rectangle 85">
              <a:extLst>
                <a:ext uri="{FF2B5EF4-FFF2-40B4-BE49-F238E27FC236}">
                  <a16:creationId xmlns:a16="http://schemas.microsoft.com/office/drawing/2014/main" id="{C5F936C6-1E8F-473B-9615-F4DB2004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288" y="5325591"/>
              <a:ext cx="600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dirty="0"/>
                <a:t>HAT</a:t>
              </a:r>
            </a:p>
          </p:txBody>
        </p:sp>
        <p:sp>
          <p:nvSpPr>
            <p:cNvPr id="28" name="Line 86">
              <a:extLst>
                <a:ext uri="{FF2B5EF4-FFF2-40B4-BE49-F238E27FC236}">
                  <a16:creationId xmlns:a16="http://schemas.microsoft.com/office/drawing/2014/main" id="{7226E394-7EFB-4207-94FD-72ACFFC7B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9550" y="5495454"/>
              <a:ext cx="2349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33DBD3BE-DF0A-4D9A-86DC-E131EF3F55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2050" y="5498629"/>
              <a:ext cx="446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AEB41091-6BC2-4A42-A528-E99DD9F46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1725" y="5498629"/>
              <a:ext cx="444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D6632E12-44A4-46C2-90FF-280E7EA7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338" y="5498629"/>
              <a:ext cx="4460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90">
              <a:extLst>
                <a:ext uri="{FF2B5EF4-FFF2-40B4-BE49-F238E27FC236}">
                  <a16:creationId xmlns:a16="http://schemas.microsoft.com/office/drawing/2014/main" id="{0C855365-755C-4F93-99C6-344501F09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0600" y="5498629"/>
              <a:ext cx="444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Line 91">
              <a:extLst>
                <a:ext uri="{FF2B5EF4-FFF2-40B4-BE49-F238E27FC236}">
                  <a16:creationId xmlns:a16="http://schemas.microsoft.com/office/drawing/2014/main" id="{2CAA8DB3-21EE-475D-BC32-06CFFB340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6625" y="5498629"/>
              <a:ext cx="446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92">
              <a:extLst>
                <a:ext uri="{FF2B5EF4-FFF2-40B4-BE49-F238E27FC236}">
                  <a16:creationId xmlns:a16="http://schemas.microsoft.com/office/drawing/2014/main" id="{37065D7B-36A6-447E-96E2-C49AD27C8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150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Line 93">
              <a:extLst>
                <a:ext uri="{FF2B5EF4-FFF2-40B4-BE49-F238E27FC236}">
                  <a16:creationId xmlns:a16="http://schemas.microsoft.com/office/drawing/2014/main" id="{00B2CB2B-1A7F-4DAF-ACB0-155AF13D0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25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Line 94">
              <a:extLst>
                <a:ext uri="{FF2B5EF4-FFF2-40B4-BE49-F238E27FC236}">
                  <a16:creationId xmlns:a16="http://schemas.microsoft.com/office/drawing/2014/main" id="{579CE8BD-C56A-4D7E-8362-D167A2B83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1700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95">
              <a:extLst>
                <a:ext uri="{FF2B5EF4-FFF2-40B4-BE49-F238E27FC236}">
                  <a16:creationId xmlns:a16="http://schemas.microsoft.com/office/drawing/2014/main" id="{E28D38D7-647D-462E-8084-5D60D4A7E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1850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1E57DF-77C5-4300-AB68-FB00BFA3C089}"/>
              </a:ext>
            </a:extLst>
          </p:cNvPr>
          <p:cNvSpPr txBox="1"/>
          <p:nvPr/>
        </p:nvSpPr>
        <p:spPr>
          <a:xfrm>
            <a:off x="1390320" y="5230043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번째 노드의 데이터를 원할 경우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first</a:t>
            </a:r>
            <a:r>
              <a:rPr lang="ko-KR" altLang="en-US" dirty="0">
                <a:solidFill>
                  <a:schemeClr val="bg1"/>
                </a:solidFill>
              </a:rPr>
              <a:t>를 탐색을 제외하고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번의 반복문을 통해서만 접근이 가능하다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Rectangle 74">
            <a:extLst>
              <a:ext uri="{FF2B5EF4-FFF2-40B4-BE49-F238E27FC236}">
                <a16:creationId xmlns:a16="http://schemas.microsoft.com/office/drawing/2014/main" id="{086BBC62-769A-4C48-A635-9F80F539B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252" y="1882772"/>
            <a:ext cx="1105570" cy="36997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defTabSz="762000" eaLnBrk="0" latinLnBrk="0" hangingPunct="0"/>
            <a:r>
              <a:rPr kumimoji="0" lang="en-US" altLang="ko-KR" dirty="0">
                <a:solidFill>
                  <a:schemeClr val="bg1"/>
                </a:solidFill>
              </a:rPr>
              <a:t>BAT</a:t>
            </a:r>
          </a:p>
        </p:txBody>
      </p:sp>
      <p:sp>
        <p:nvSpPr>
          <p:cNvPr id="41" name="Rectangle 74">
            <a:extLst>
              <a:ext uri="{FF2B5EF4-FFF2-40B4-BE49-F238E27FC236}">
                <a16:creationId xmlns:a16="http://schemas.microsoft.com/office/drawing/2014/main" id="{A9BF26D2-8008-4415-A74D-0BEC6F7C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152" y="1882772"/>
            <a:ext cx="1105570" cy="36997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defTabSz="762000" eaLnBrk="0" latinLnBrk="0" hangingPunct="0"/>
            <a:r>
              <a:rPr lang="en-US" altLang="ko-KR" dirty="0">
                <a:solidFill>
                  <a:schemeClr val="bg1"/>
                </a:solidFill>
              </a:rPr>
              <a:t>CAT</a:t>
            </a:r>
            <a:endParaRPr kumimoji="0" lang="en-US" altLang="ko-KR" dirty="0">
              <a:solidFill>
                <a:schemeClr val="bg1"/>
              </a:solidFill>
            </a:endParaRPr>
          </a:p>
        </p:txBody>
      </p:sp>
      <p:sp>
        <p:nvSpPr>
          <p:cNvPr id="42" name="Rectangle 74">
            <a:extLst>
              <a:ext uri="{FF2B5EF4-FFF2-40B4-BE49-F238E27FC236}">
                <a16:creationId xmlns:a16="http://schemas.microsoft.com/office/drawing/2014/main" id="{A2910BE5-6973-4B25-B2A0-44CA8FCA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3647" y="1882598"/>
            <a:ext cx="1105570" cy="36997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defTabSz="762000" eaLnBrk="0" latinLnBrk="0" hangingPunct="0"/>
            <a:r>
              <a:rPr kumimoji="0" lang="en-US" altLang="ko-KR" dirty="0">
                <a:solidFill>
                  <a:schemeClr val="bg1"/>
                </a:solidFill>
              </a:rPr>
              <a:t>EAT</a:t>
            </a:r>
          </a:p>
        </p:txBody>
      </p:sp>
      <p:sp>
        <p:nvSpPr>
          <p:cNvPr id="43" name="Rectangle 74">
            <a:extLst>
              <a:ext uri="{FF2B5EF4-FFF2-40B4-BE49-F238E27FC236}">
                <a16:creationId xmlns:a16="http://schemas.microsoft.com/office/drawing/2014/main" id="{A6E9BD60-2439-41B5-B685-C8E2DF0BB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547" y="1882598"/>
            <a:ext cx="1105570" cy="36997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defTabSz="762000" eaLnBrk="0" latinLnBrk="0" hangingPunct="0"/>
            <a:r>
              <a:rPr kumimoji="0" lang="en-US" altLang="ko-KR" dirty="0">
                <a:solidFill>
                  <a:schemeClr val="bg1"/>
                </a:solidFill>
              </a:rPr>
              <a:t>FAT</a:t>
            </a:r>
          </a:p>
        </p:txBody>
      </p:sp>
      <p:sp>
        <p:nvSpPr>
          <p:cNvPr id="44" name="Rectangle 74">
            <a:extLst>
              <a:ext uri="{FF2B5EF4-FFF2-40B4-BE49-F238E27FC236}">
                <a16:creationId xmlns:a16="http://schemas.microsoft.com/office/drawing/2014/main" id="{8E1E11E6-2E86-434A-B7C2-2500F7023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447" y="1882194"/>
            <a:ext cx="1105570" cy="36997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defTabSz="762000" eaLnBrk="0" latinLnBrk="0" hangingPunct="0"/>
            <a:r>
              <a:rPr kumimoji="0" lang="en-US" altLang="ko-KR" dirty="0">
                <a:solidFill>
                  <a:schemeClr val="bg1"/>
                </a:solidFill>
              </a:rPr>
              <a:t>HAT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9273A-5E45-453B-87A0-9EDEC3B38AF3}"/>
              </a:ext>
            </a:extLst>
          </p:cNvPr>
          <p:cNvSpPr txBox="1"/>
          <p:nvPr/>
        </p:nvSpPr>
        <p:spPr>
          <a:xfrm>
            <a:off x="2729835" y="1395908"/>
            <a:ext cx="56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[0]	[1]	[2]	[3]	[4]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E1770-114A-441B-AAB8-F219D9AFBCD9}"/>
              </a:ext>
            </a:extLst>
          </p:cNvPr>
          <p:cNvSpPr txBox="1"/>
          <p:nvPr/>
        </p:nvSpPr>
        <p:spPr>
          <a:xfrm>
            <a:off x="1661447" y="2730537"/>
            <a:ext cx="660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배열의 경우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번째 원소를 원하면 바로 임의 접근이 가능하다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2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19872" y="2204864"/>
            <a:ext cx="252028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35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Thin" pitchFamily="34" charset="-127"/>
                <a:ea typeface="Noto Sans CJK KR Thin" pitchFamily="34" charset="-127"/>
              </a:rPr>
              <a:t>Q</a:t>
            </a:r>
            <a:r>
              <a:rPr lang="ko-KR" altLang="en-US" sz="35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35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Thin" pitchFamily="34" charset="-127"/>
                <a:ea typeface="Noto Sans CJK KR Thin" pitchFamily="34" charset="-127"/>
              </a:rPr>
              <a:t>&amp; A </a:t>
            </a:r>
            <a:endParaRPr lang="ko-KR" altLang="en-US" sz="3500" dirty="0">
              <a:solidFill>
                <a:prstClr val="black">
                  <a:lumMod val="65000"/>
                  <a:lumOff val="35000"/>
                </a:prst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13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55576" y="791706"/>
            <a:ext cx="223224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INDEX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9F8104-0464-4D2C-A8A2-BF3A9DD46D3B}"/>
              </a:ext>
            </a:extLst>
          </p:cNvPr>
          <p:cNvGrpSpPr/>
          <p:nvPr/>
        </p:nvGrpSpPr>
        <p:grpSpPr>
          <a:xfrm>
            <a:off x="281769" y="1883349"/>
            <a:ext cx="7196403" cy="3539809"/>
            <a:chOff x="951918" y="2899012"/>
            <a:chExt cx="7196403" cy="3539809"/>
          </a:xfrm>
        </p:grpSpPr>
        <p:sp>
          <p:nvSpPr>
            <p:cNvPr id="43" name="직사각형 42"/>
            <p:cNvSpPr/>
            <p:nvPr/>
          </p:nvSpPr>
          <p:spPr>
            <a:xfrm>
              <a:off x="1781955" y="2951494"/>
              <a:ext cx="151009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WHAT?</a:t>
              </a:r>
              <a:endParaRPr lang="ko-KR" altLang="en-US" sz="3000" b="1" dirty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09212" y="3480835"/>
              <a:ext cx="45557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ko-KR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0 1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07904" y="2921168"/>
              <a:ext cx="42387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]</a:t>
              </a:r>
              <a:endParaRPr lang="ko-KR" altLang="en-US" sz="6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51918" y="2899012"/>
              <a:ext cx="42387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[</a:t>
              </a:r>
              <a:endParaRPr lang="ko-KR" altLang="en-US" sz="6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E5CBE3-C073-491E-96F2-996A04BB6AAD}"/>
                </a:ext>
              </a:extLst>
            </p:cNvPr>
            <p:cNvSpPr/>
            <p:nvPr/>
          </p:nvSpPr>
          <p:spPr>
            <a:xfrm>
              <a:off x="6870407" y="5884823"/>
              <a:ext cx="127791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WHY?</a:t>
              </a:r>
              <a:endParaRPr lang="ko-KR" altLang="en-US" sz="3000" b="1" dirty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BE0DD4-9BBB-40F9-8925-FB2AEC792C40}"/>
              </a:ext>
            </a:extLst>
          </p:cNvPr>
          <p:cNvGrpSpPr/>
          <p:nvPr/>
        </p:nvGrpSpPr>
        <p:grpSpPr>
          <a:xfrm>
            <a:off x="2782864" y="3220403"/>
            <a:ext cx="3179862" cy="1037819"/>
            <a:chOff x="4645511" y="2921168"/>
            <a:chExt cx="3179862" cy="1037819"/>
          </a:xfrm>
        </p:grpSpPr>
        <p:sp>
          <p:nvSpPr>
            <p:cNvPr id="63" name="직사각형 62"/>
            <p:cNvSpPr/>
            <p:nvPr/>
          </p:nvSpPr>
          <p:spPr>
            <a:xfrm>
              <a:off x="5559575" y="2973650"/>
              <a:ext cx="134203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HOW?</a:t>
              </a:r>
              <a:endParaRPr lang="ko-KR" altLang="en-US" sz="3000" b="1" dirty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002805" y="3502991"/>
              <a:ext cx="45557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ko-KR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0 2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401497" y="2943324"/>
              <a:ext cx="42387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]</a:t>
              </a:r>
              <a:endParaRPr lang="ko-KR" altLang="en-US" sz="6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645511" y="2921168"/>
              <a:ext cx="42387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[</a:t>
              </a:r>
              <a:endParaRPr lang="ko-KR" altLang="en-US" sz="6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E52034-2000-4CF1-B848-8838B6300A0D}"/>
              </a:ext>
            </a:extLst>
          </p:cNvPr>
          <p:cNvSpPr/>
          <p:nvPr/>
        </p:nvSpPr>
        <p:spPr>
          <a:xfrm>
            <a:off x="6573359" y="5378975"/>
            <a:ext cx="4635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0 3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5E539A-4D1D-4534-BB21-AE192086FBE2}"/>
              </a:ext>
            </a:extLst>
          </p:cNvPr>
          <p:cNvSpPr/>
          <p:nvPr/>
        </p:nvSpPr>
        <p:spPr>
          <a:xfrm>
            <a:off x="7976058" y="4819308"/>
            <a:ext cx="4238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27457E-2DEB-428A-965A-9A4811D2AD23}"/>
              </a:ext>
            </a:extLst>
          </p:cNvPr>
          <p:cNvSpPr/>
          <p:nvPr/>
        </p:nvSpPr>
        <p:spPr>
          <a:xfrm>
            <a:off x="5220072" y="4797152"/>
            <a:ext cx="4238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2B3CDD-CCC7-4184-943A-82ABB917E881}"/>
              </a:ext>
            </a:extLst>
          </p:cNvPr>
          <p:cNvSpPr/>
          <p:nvPr/>
        </p:nvSpPr>
        <p:spPr>
          <a:xfrm>
            <a:off x="1133316" y="49319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221414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527EF8-48C5-4D86-AB71-CE5B4A22C811}"/>
              </a:ext>
            </a:extLst>
          </p:cNvPr>
          <p:cNvSpPr/>
          <p:nvPr/>
        </p:nvSpPr>
        <p:spPr>
          <a:xfrm>
            <a:off x="1475656" y="4216170"/>
            <a:ext cx="7128792" cy="2001314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WHAT?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924649E-56E9-4040-91D0-43EA78B1EFBF}"/>
              </a:ext>
            </a:extLst>
          </p:cNvPr>
          <p:cNvSpPr/>
          <p:nvPr/>
        </p:nvSpPr>
        <p:spPr>
          <a:xfrm>
            <a:off x="1475656" y="791706"/>
            <a:ext cx="2304256" cy="78483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A829F0-F079-4E46-A108-4C0FDF9684BC}"/>
              </a:ext>
            </a:extLst>
          </p:cNvPr>
          <p:cNvSpPr/>
          <p:nvPr/>
        </p:nvSpPr>
        <p:spPr>
          <a:xfrm>
            <a:off x="1655676" y="932093"/>
            <a:ext cx="194421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551"/>
                </a:solidFill>
              </a:rPr>
              <a:t>연결리스트</a:t>
            </a:r>
            <a:r>
              <a:rPr lang="en-US" altLang="ko-KR" dirty="0">
                <a:solidFill>
                  <a:srgbClr val="454551"/>
                </a:solidFill>
              </a:rPr>
              <a:t>?</a:t>
            </a:r>
            <a:endParaRPr lang="ko-KR" altLang="en-US" dirty="0">
              <a:solidFill>
                <a:srgbClr val="45455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3A859B-895A-4964-994E-D17130F60780}"/>
              </a:ext>
            </a:extLst>
          </p:cNvPr>
          <p:cNvGrpSpPr/>
          <p:nvPr/>
        </p:nvGrpSpPr>
        <p:grpSpPr>
          <a:xfrm>
            <a:off x="1661447" y="4216170"/>
            <a:ext cx="6781800" cy="1709737"/>
            <a:chOff x="1082700" y="4930304"/>
            <a:chExt cx="6781800" cy="1709737"/>
          </a:xfrm>
        </p:grpSpPr>
        <p:sp>
          <p:nvSpPr>
            <p:cNvPr id="9" name="Rectangle 73">
              <a:extLst>
                <a:ext uri="{FF2B5EF4-FFF2-40B4-BE49-F238E27FC236}">
                  <a16:creationId xmlns:a16="http://schemas.microsoft.com/office/drawing/2014/main" id="{F7D6D912-75D6-47E2-B128-ACADD6F9D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538" y="5373216"/>
              <a:ext cx="760412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74">
              <a:extLst>
                <a:ext uri="{FF2B5EF4-FFF2-40B4-BE49-F238E27FC236}">
                  <a16:creationId xmlns:a16="http://schemas.microsoft.com/office/drawing/2014/main" id="{187CA726-BAB9-450C-8EFA-ECA16E3D2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125" y="5325591"/>
              <a:ext cx="5889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dirty="0"/>
                <a:t>BAT</a:t>
              </a:r>
            </a:p>
          </p:txBody>
        </p:sp>
        <p:sp>
          <p:nvSpPr>
            <p:cNvPr id="11" name="Line 75">
              <a:extLst>
                <a:ext uri="{FF2B5EF4-FFF2-40B4-BE49-F238E27FC236}">
                  <a16:creationId xmlns:a16="http://schemas.microsoft.com/office/drawing/2014/main" id="{CB798532-1C56-4B35-A8AC-1EADBE594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975" y="5162079"/>
              <a:ext cx="119063" cy="3095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Rectangle 76">
              <a:extLst>
                <a:ext uri="{FF2B5EF4-FFF2-40B4-BE49-F238E27FC236}">
                  <a16:creationId xmlns:a16="http://schemas.microsoft.com/office/drawing/2014/main" id="{1EE84DB8-A07B-4AC0-B97D-34068018D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700" y="4930304"/>
              <a:ext cx="5143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i="1" dirty="0"/>
                <a:t>first</a:t>
              </a:r>
            </a:p>
          </p:txBody>
        </p:sp>
        <p:sp>
          <p:nvSpPr>
            <p:cNvPr id="13" name="Rectangle 77">
              <a:extLst>
                <a:ext uri="{FF2B5EF4-FFF2-40B4-BE49-F238E27FC236}">
                  <a16:creationId xmlns:a16="http://schemas.microsoft.com/office/drawing/2014/main" id="{1DF5A173-3BF6-40ED-9498-EAC0DC959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800" y="5373216"/>
              <a:ext cx="758825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Rectangle 78">
              <a:extLst>
                <a:ext uri="{FF2B5EF4-FFF2-40B4-BE49-F238E27FC236}">
                  <a16:creationId xmlns:a16="http://schemas.microsoft.com/office/drawing/2014/main" id="{2705DB18-2EAA-4C0A-BA65-0C015EE1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388" y="5325591"/>
              <a:ext cx="58896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/>
                <a:t>CAT</a:t>
              </a:r>
            </a:p>
          </p:txBody>
        </p:sp>
        <p:sp>
          <p:nvSpPr>
            <p:cNvPr id="15" name="Rectangle 79">
              <a:extLst>
                <a:ext uri="{FF2B5EF4-FFF2-40B4-BE49-F238E27FC236}">
                  <a16:creationId xmlns:a16="http://schemas.microsoft.com/office/drawing/2014/main" id="{84BA770D-2949-4FE0-9350-C165B3786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63" y="5373216"/>
              <a:ext cx="760412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80">
              <a:extLst>
                <a:ext uri="{FF2B5EF4-FFF2-40B4-BE49-F238E27FC236}">
                  <a16:creationId xmlns:a16="http://schemas.microsoft.com/office/drawing/2014/main" id="{88F8528E-3E8D-422B-AE23-9EB0F2542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438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Rectangle 81">
              <a:extLst>
                <a:ext uri="{FF2B5EF4-FFF2-40B4-BE49-F238E27FC236}">
                  <a16:creationId xmlns:a16="http://schemas.microsoft.com/office/drawing/2014/main" id="{51638045-F2A6-4EBF-ABDD-2FEBB61E0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350" y="5325591"/>
              <a:ext cx="5778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dirty="0"/>
                <a:t>EAT</a:t>
              </a:r>
            </a:p>
          </p:txBody>
        </p:sp>
        <p:sp>
          <p:nvSpPr>
            <p:cNvPr id="18" name="Rectangle 82">
              <a:extLst>
                <a:ext uri="{FF2B5EF4-FFF2-40B4-BE49-F238E27FC236}">
                  <a16:creationId xmlns:a16="http://schemas.microsoft.com/office/drawing/2014/main" id="{DE16B83F-96A7-410B-A71B-EE4768BB6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500" y="5373216"/>
              <a:ext cx="760413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Rectangle 83">
              <a:extLst>
                <a:ext uri="{FF2B5EF4-FFF2-40B4-BE49-F238E27FC236}">
                  <a16:creationId xmlns:a16="http://schemas.microsoft.com/office/drawing/2014/main" id="{0E46E981-674E-4A1F-984A-CB7673E0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088" y="5325591"/>
              <a:ext cx="5667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dirty="0"/>
                <a:t>FAT</a:t>
              </a:r>
            </a:p>
          </p:txBody>
        </p:sp>
        <p:sp>
          <p:nvSpPr>
            <p:cNvPr id="20" name="Rectangle 84">
              <a:extLst>
                <a:ext uri="{FF2B5EF4-FFF2-40B4-BE49-F238E27FC236}">
                  <a16:creationId xmlns:a16="http://schemas.microsoft.com/office/drawing/2014/main" id="{CD200CB0-D321-4E5F-B85E-FD200805A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700" y="5373216"/>
              <a:ext cx="758825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85">
              <a:extLst>
                <a:ext uri="{FF2B5EF4-FFF2-40B4-BE49-F238E27FC236}">
                  <a16:creationId xmlns:a16="http://schemas.microsoft.com/office/drawing/2014/main" id="{B9622FE5-47EE-4332-B6F2-E1AA6118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288" y="5325591"/>
              <a:ext cx="600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dirty="0"/>
                <a:t>HAT</a:t>
              </a:r>
            </a:p>
          </p:txBody>
        </p:sp>
        <p:sp>
          <p:nvSpPr>
            <p:cNvPr id="22" name="Line 86">
              <a:extLst>
                <a:ext uri="{FF2B5EF4-FFF2-40B4-BE49-F238E27FC236}">
                  <a16:creationId xmlns:a16="http://schemas.microsoft.com/office/drawing/2014/main" id="{9914DE30-F232-4C50-97A6-01D509DF3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9550" y="5495454"/>
              <a:ext cx="2349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87">
              <a:extLst>
                <a:ext uri="{FF2B5EF4-FFF2-40B4-BE49-F238E27FC236}">
                  <a16:creationId xmlns:a16="http://schemas.microsoft.com/office/drawing/2014/main" id="{FEF2371A-7702-475C-A3C8-22F8A27CC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2050" y="5498629"/>
              <a:ext cx="446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88">
              <a:extLst>
                <a:ext uri="{FF2B5EF4-FFF2-40B4-BE49-F238E27FC236}">
                  <a16:creationId xmlns:a16="http://schemas.microsoft.com/office/drawing/2014/main" id="{19D4DDAD-59A8-4300-852B-DFD84CA93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1725" y="5498629"/>
              <a:ext cx="444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89">
              <a:extLst>
                <a:ext uri="{FF2B5EF4-FFF2-40B4-BE49-F238E27FC236}">
                  <a16:creationId xmlns:a16="http://schemas.microsoft.com/office/drawing/2014/main" id="{7B8768DD-7038-4731-A30C-F7B4035A3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338" y="5498629"/>
              <a:ext cx="4460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Line 90">
              <a:extLst>
                <a:ext uri="{FF2B5EF4-FFF2-40B4-BE49-F238E27FC236}">
                  <a16:creationId xmlns:a16="http://schemas.microsoft.com/office/drawing/2014/main" id="{439B7DC6-475A-44A3-9DAD-63004B5B1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0600" y="5498629"/>
              <a:ext cx="444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Line 91">
              <a:extLst>
                <a:ext uri="{FF2B5EF4-FFF2-40B4-BE49-F238E27FC236}">
                  <a16:creationId xmlns:a16="http://schemas.microsoft.com/office/drawing/2014/main" id="{BFF710A7-80EB-48C1-AA94-570C9B39F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6625" y="5498629"/>
              <a:ext cx="446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92">
              <a:extLst>
                <a:ext uri="{FF2B5EF4-FFF2-40B4-BE49-F238E27FC236}">
                  <a16:creationId xmlns:a16="http://schemas.microsoft.com/office/drawing/2014/main" id="{BC4D7269-003C-4A15-911C-30DF48F58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150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Line 93">
              <a:extLst>
                <a:ext uri="{FF2B5EF4-FFF2-40B4-BE49-F238E27FC236}">
                  <a16:creationId xmlns:a16="http://schemas.microsoft.com/office/drawing/2014/main" id="{E18FB6DB-A0A0-4D5A-B76B-0E2EDBD29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25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Line 94">
              <a:extLst>
                <a:ext uri="{FF2B5EF4-FFF2-40B4-BE49-F238E27FC236}">
                  <a16:creationId xmlns:a16="http://schemas.microsoft.com/office/drawing/2014/main" id="{A53B1D9E-E654-40B0-83CA-9431DF12A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1700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Line 95">
              <a:extLst>
                <a:ext uri="{FF2B5EF4-FFF2-40B4-BE49-F238E27FC236}">
                  <a16:creationId xmlns:a16="http://schemas.microsoft.com/office/drawing/2014/main" id="{1E994F0A-79B0-4CC5-9A52-1C1621DDB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1850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Rectangle 97">
              <a:extLst>
                <a:ext uri="{FF2B5EF4-FFF2-40B4-BE49-F238E27FC236}">
                  <a16:creationId xmlns:a16="http://schemas.microsoft.com/office/drawing/2014/main" id="{E59E176C-4A3D-4336-A542-5441503EE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50" y="6290791"/>
              <a:ext cx="600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/>
                <a:t>GAT</a:t>
              </a:r>
            </a:p>
          </p:txBody>
        </p:sp>
        <p:sp>
          <p:nvSpPr>
            <p:cNvPr id="33" name="Line 98">
              <a:extLst>
                <a:ext uri="{FF2B5EF4-FFF2-40B4-BE49-F238E27FC236}">
                  <a16:creationId xmlns:a16="http://schemas.microsoft.com/office/drawing/2014/main" id="{2183275D-4089-4FC6-AEEE-F1C33A7E7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7338" y="6463829"/>
              <a:ext cx="6223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Line 99">
              <a:extLst>
                <a:ext uri="{FF2B5EF4-FFF2-40B4-BE49-F238E27FC236}">
                  <a16:creationId xmlns:a16="http://schemas.microsoft.com/office/drawing/2014/main" id="{48DA6D49-3F6D-49AC-82E2-E5F16D586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9713" y="6333654"/>
              <a:ext cx="0" cy="257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100">
              <a:extLst>
                <a:ext uri="{FF2B5EF4-FFF2-40B4-BE49-F238E27FC236}">
                  <a16:creationId xmlns:a16="http://schemas.microsoft.com/office/drawing/2014/main" id="{33E9B8C0-CBEA-48E0-AF62-1094FF51F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8538" y="5497041"/>
              <a:ext cx="236537" cy="8255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Line 101">
              <a:extLst>
                <a:ext uri="{FF2B5EF4-FFF2-40B4-BE49-F238E27FC236}">
                  <a16:creationId xmlns:a16="http://schemas.microsoft.com/office/drawing/2014/main" id="{A0AEE5AE-E39E-47A6-AFF5-48B785C02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0675" y="5678016"/>
              <a:ext cx="236538" cy="7747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Line 102">
              <a:extLst>
                <a:ext uri="{FF2B5EF4-FFF2-40B4-BE49-F238E27FC236}">
                  <a16:creationId xmlns:a16="http://schemas.microsoft.com/office/drawing/2014/main" id="{480D48BB-C02C-420B-84DF-F61F74E0B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34113" y="5420841"/>
              <a:ext cx="58737" cy="1539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Rectangle 103">
              <a:extLst>
                <a:ext uri="{FF2B5EF4-FFF2-40B4-BE49-F238E27FC236}">
                  <a16:creationId xmlns:a16="http://schemas.microsoft.com/office/drawing/2014/main" id="{C0EBD0F6-7872-43D8-82A8-BFE79CE38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25" y="6303491"/>
              <a:ext cx="2746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i="1"/>
                <a:t>x</a:t>
              </a:r>
            </a:p>
          </p:txBody>
        </p:sp>
        <p:sp>
          <p:nvSpPr>
            <p:cNvPr id="39" name="Rectangle 96">
              <a:extLst>
                <a:ext uri="{FF2B5EF4-FFF2-40B4-BE49-F238E27FC236}">
                  <a16:creationId xmlns:a16="http://schemas.microsoft.com/office/drawing/2014/main" id="{CD8EE039-8093-4BC9-91E4-E9799552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63" y="6338416"/>
              <a:ext cx="758825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2" name="Rectangle 65">
            <a:extLst>
              <a:ext uri="{FF2B5EF4-FFF2-40B4-BE49-F238E27FC236}">
                <a16:creationId xmlns:a16="http://schemas.microsoft.com/office/drawing/2014/main" id="{D0643CE3-F6F0-40B1-9387-F52E6B85C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622" y="2325994"/>
            <a:ext cx="3241675" cy="1800200"/>
          </a:xfrm>
          <a:prstGeom prst="rect">
            <a:avLst/>
          </a:prstGeom>
          <a:solidFill>
            <a:srgbClr val="FFFFFF"/>
          </a:solidFill>
          <a:ln w="158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en-US" altLang="ko-KR" dirty="0"/>
              <a:t>class </a:t>
            </a:r>
            <a:r>
              <a:rPr kumimoji="0" lang="en-US" altLang="ko-KR" dirty="0" err="1"/>
              <a:t>ThreeLetterNode</a:t>
            </a:r>
            <a:r>
              <a:rPr kumimoji="0" lang="ko-KR" altLang="en-US" dirty="0"/>
              <a:t> </a:t>
            </a:r>
            <a:endParaRPr kumimoji="0" lang="en-US" altLang="ko-KR" dirty="0"/>
          </a:p>
          <a:p>
            <a:r>
              <a:rPr kumimoji="0" lang="en-US" altLang="ko-KR" dirty="0"/>
              <a:t>{</a:t>
            </a:r>
          </a:p>
          <a:p>
            <a:pPr>
              <a:tabLst>
                <a:tab pos="357188" algn="l"/>
              </a:tabLst>
            </a:pPr>
            <a:r>
              <a:rPr kumimoji="0" lang="en-US" altLang="ko-KR" dirty="0"/>
              <a:t>private:</a:t>
            </a:r>
          </a:p>
          <a:p>
            <a:pPr>
              <a:tabLst>
                <a:tab pos="357188" algn="l"/>
              </a:tabLst>
            </a:pPr>
            <a:r>
              <a:rPr kumimoji="0" lang="en-US" altLang="ko-KR" dirty="0"/>
              <a:t>	char </a:t>
            </a:r>
            <a:r>
              <a:rPr kumimoji="0" lang="en-US" altLang="ko-KR" dirty="0">
                <a:solidFill>
                  <a:srgbClr val="FF0000"/>
                </a:solidFill>
              </a:rPr>
              <a:t>data</a:t>
            </a:r>
            <a:r>
              <a:rPr kumimoji="0" lang="en-US" altLang="ko-KR" dirty="0"/>
              <a:t>[3];</a:t>
            </a:r>
          </a:p>
          <a:p>
            <a:pPr>
              <a:tabLst>
                <a:tab pos="357188" algn="l"/>
              </a:tabLst>
            </a:pPr>
            <a:r>
              <a:rPr kumimoji="0" lang="en-US" altLang="ko-KR" dirty="0"/>
              <a:t>	</a:t>
            </a:r>
            <a:r>
              <a:rPr kumimoji="0" lang="en-US" altLang="ko-KR" dirty="0" err="1"/>
              <a:t>ThreeLetterNode</a:t>
            </a:r>
            <a:r>
              <a:rPr kumimoji="0" lang="en-US" altLang="ko-KR" dirty="0"/>
              <a:t> *</a:t>
            </a:r>
            <a:r>
              <a:rPr kumimoji="0" lang="en-US" altLang="ko-KR" dirty="0">
                <a:solidFill>
                  <a:srgbClr val="FF0000"/>
                </a:solidFill>
              </a:rPr>
              <a:t>link</a:t>
            </a:r>
            <a:r>
              <a:rPr kumimoji="0" lang="en-US" altLang="ko-KR" dirty="0"/>
              <a:t>;</a:t>
            </a:r>
          </a:p>
          <a:p>
            <a:pPr>
              <a:tabLst>
                <a:tab pos="357188" algn="l"/>
              </a:tabLst>
            </a:pPr>
            <a:r>
              <a:rPr kumimoji="0" lang="en-US" altLang="ko-KR" dirty="0"/>
              <a:t>};</a:t>
            </a:r>
            <a:endParaRPr kumimoji="0"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0E1F014-BF2D-496A-B774-414D57050C92}"/>
              </a:ext>
            </a:extLst>
          </p:cNvPr>
          <p:cNvCxnSpPr>
            <a:endCxn id="10" idx="0"/>
          </p:cNvCxnSpPr>
          <p:nvPr/>
        </p:nvCxnSpPr>
        <p:spPr>
          <a:xfrm>
            <a:off x="2339752" y="4071454"/>
            <a:ext cx="95602" cy="540003"/>
          </a:xfrm>
          <a:prstGeom prst="line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6B30E48-A706-438B-A8B0-F11C19712353}"/>
              </a:ext>
            </a:extLst>
          </p:cNvPr>
          <p:cNvCxnSpPr>
            <a:cxnSpLocks/>
          </p:cNvCxnSpPr>
          <p:nvPr/>
        </p:nvCxnSpPr>
        <p:spPr>
          <a:xfrm flipH="1">
            <a:off x="2838092" y="4071454"/>
            <a:ext cx="681524" cy="547941"/>
          </a:xfrm>
          <a:prstGeom prst="line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F52951D-EAA2-437A-BF36-3180649426E0}"/>
              </a:ext>
            </a:extLst>
          </p:cNvPr>
          <p:cNvSpPr txBox="1"/>
          <p:nvPr/>
        </p:nvSpPr>
        <p:spPr>
          <a:xfrm>
            <a:off x="4058959" y="860955"/>
            <a:ext cx="42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연결 리스트는 각 데이터들을 </a:t>
            </a:r>
            <a:r>
              <a:rPr lang="ko-KR" altLang="en-US" b="1" dirty="0">
                <a:solidFill>
                  <a:srgbClr val="FF0000"/>
                </a:solidFill>
              </a:rPr>
              <a:t>포인터로 연결</a:t>
            </a:r>
            <a:r>
              <a:rPr lang="ko-KR" altLang="en-US" dirty="0">
                <a:solidFill>
                  <a:schemeClr val="bg1"/>
                </a:solidFill>
              </a:rPr>
              <a:t>하여 관리하는 구조다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261C927D-850E-44F5-9A5A-F2FA77B6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98" y="3517305"/>
            <a:ext cx="1417638" cy="446331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data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FEB8A4B7-3837-489E-A3E6-1733B7686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426" y="3517305"/>
            <a:ext cx="1417638" cy="446331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link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WHAT?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1B961A-A790-42A6-BD6C-EC11EACDFFB4}"/>
              </a:ext>
            </a:extLst>
          </p:cNvPr>
          <p:cNvSpPr/>
          <p:nvPr/>
        </p:nvSpPr>
        <p:spPr>
          <a:xfrm>
            <a:off x="1475656" y="620688"/>
            <a:ext cx="2304256" cy="78483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D455D2-CEE8-47A7-A1F3-E9BBA5471649}"/>
              </a:ext>
            </a:extLst>
          </p:cNvPr>
          <p:cNvSpPr/>
          <p:nvPr/>
        </p:nvSpPr>
        <p:spPr>
          <a:xfrm>
            <a:off x="1655676" y="761075"/>
            <a:ext cx="194421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551"/>
                </a:solidFill>
              </a:rPr>
              <a:t>노드</a:t>
            </a:r>
            <a:r>
              <a:rPr lang="en-US" altLang="ko-KR" dirty="0">
                <a:solidFill>
                  <a:srgbClr val="454551"/>
                </a:solidFill>
              </a:rPr>
              <a:t>?</a:t>
            </a:r>
            <a:endParaRPr lang="ko-KR" altLang="en-US" dirty="0">
              <a:solidFill>
                <a:srgbClr val="45455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00C52-0F78-421B-BA93-EFB690ACA14A}"/>
              </a:ext>
            </a:extLst>
          </p:cNvPr>
          <p:cNvSpPr txBox="1"/>
          <p:nvPr/>
        </p:nvSpPr>
        <p:spPr>
          <a:xfrm>
            <a:off x="3995385" y="71228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연결되어 이루어진 개체를 이루는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하나의 </a:t>
            </a:r>
            <a:r>
              <a:rPr lang="ko-KR" altLang="en-US" dirty="0">
                <a:solidFill>
                  <a:srgbClr val="FF0000"/>
                </a:solidFill>
              </a:rPr>
              <a:t>기능 단위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A289D3-F39B-44FD-BE67-2771B247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112" y="1916832"/>
            <a:ext cx="1417638" cy="446331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data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160ED4-5567-43A7-8C2A-D2BC301FE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640" y="1916832"/>
            <a:ext cx="1417638" cy="446331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link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CF82A64-F4B9-4EE4-986C-1E79A8AC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491" y="2821054"/>
            <a:ext cx="1417638" cy="446331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data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89F9BEB-6219-4E55-A699-C77119070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019" y="2821054"/>
            <a:ext cx="1417638" cy="446331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link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085C982-5456-46FD-BA8E-5CF787BCB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63" y="2821054"/>
            <a:ext cx="1417638" cy="446331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link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510B50A6-04BE-4DBA-9F4F-C8B01798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1918663"/>
            <a:ext cx="1206500" cy="4445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932B4A14-1650-4B08-B615-37DB428A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1918663"/>
            <a:ext cx="665760" cy="431529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</a:rPr>
              <a:t>BAT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DC7E55-8B78-43A1-9F00-7E8B5C55BED4}"/>
              </a:ext>
            </a:extLst>
          </p:cNvPr>
          <p:cNvCxnSpPr/>
          <p:nvPr/>
        </p:nvCxnSpPr>
        <p:spPr>
          <a:xfrm>
            <a:off x="7812360" y="2132856"/>
            <a:ext cx="720080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5">
            <a:extLst>
              <a:ext uri="{FF2B5EF4-FFF2-40B4-BE49-F238E27FC236}">
                <a16:creationId xmlns:a16="http://schemas.microsoft.com/office/drawing/2014/main" id="{822DD53D-2443-427B-B0DD-0B3E62B43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2845472"/>
            <a:ext cx="1728244" cy="4445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FD55E590-9B57-4C54-8C45-580BBC7A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976" y="2845472"/>
            <a:ext cx="665760" cy="431529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</a:rPr>
              <a:t>BAT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C6BAEE-E032-4EA0-BF95-1D4BEADD3F35}"/>
              </a:ext>
            </a:extLst>
          </p:cNvPr>
          <p:cNvCxnSpPr/>
          <p:nvPr/>
        </p:nvCxnSpPr>
        <p:spPr>
          <a:xfrm>
            <a:off x="8118080" y="3059665"/>
            <a:ext cx="720080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D3D385C-5EA7-4068-8B41-ED052E78AE38}"/>
              </a:ext>
            </a:extLst>
          </p:cNvPr>
          <p:cNvCxnSpPr>
            <a:cxnSpLocks/>
          </p:cNvCxnSpPr>
          <p:nvPr/>
        </p:nvCxnSpPr>
        <p:spPr>
          <a:xfrm flipH="1">
            <a:off x="6277670" y="3067804"/>
            <a:ext cx="690700" cy="83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9">
            <a:extLst>
              <a:ext uri="{FF2B5EF4-FFF2-40B4-BE49-F238E27FC236}">
                <a16:creationId xmlns:a16="http://schemas.microsoft.com/office/drawing/2014/main" id="{BC6F93AB-ADCC-44DF-8D8E-F456218B0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016" y="4022946"/>
            <a:ext cx="475044" cy="413843"/>
          </a:xfrm>
          <a:prstGeom prst="ellips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000" dirty="0">
                <a:solidFill>
                  <a:schemeClr val="bg1"/>
                </a:solidFill>
                <a:latin typeface="굴림" pitchFamily="50" charset="-127"/>
              </a:rPr>
              <a:t>A</a:t>
            </a:r>
          </a:p>
        </p:txBody>
      </p:sp>
      <p:sp>
        <p:nvSpPr>
          <p:cNvPr id="25" name="Oval 20">
            <a:extLst>
              <a:ext uri="{FF2B5EF4-FFF2-40B4-BE49-F238E27FC236}">
                <a16:creationId xmlns:a16="http://schemas.microsoft.com/office/drawing/2014/main" id="{8D4646D3-E43F-449A-B68B-7F4C61132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792" y="4870820"/>
            <a:ext cx="475044" cy="413843"/>
          </a:xfrm>
          <a:prstGeom prst="ellips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000" dirty="0">
                <a:solidFill>
                  <a:schemeClr val="bg1"/>
                </a:solidFill>
                <a:latin typeface="굴림" pitchFamily="50" charset="-127"/>
              </a:rPr>
              <a:t>B</a:t>
            </a:r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D5A238D7-2B32-4060-91A1-DECE3E98F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678" y="5658132"/>
            <a:ext cx="475044" cy="413843"/>
          </a:xfrm>
          <a:prstGeom prst="ellips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000" dirty="0">
                <a:solidFill>
                  <a:schemeClr val="bg1"/>
                </a:solidFill>
                <a:latin typeface="굴림" pitchFamily="50" charset="-127"/>
              </a:rPr>
              <a:t>C</a:t>
            </a: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58EB08CC-BACF-4CFA-ACD7-A1BDA38A2F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9111" y="4381274"/>
            <a:ext cx="486631" cy="545062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66890327-8EAE-4D7E-A415-C5FE5BE18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9111" y="5259429"/>
            <a:ext cx="764706" cy="454218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8" name="Group 4">
            <a:extLst>
              <a:ext uri="{FF2B5EF4-FFF2-40B4-BE49-F238E27FC236}">
                <a16:creationId xmlns:a16="http://schemas.microsoft.com/office/drawing/2014/main" id="{0C20AED0-22FC-4804-89A6-6CC8BAA7225D}"/>
              </a:ext>
            </a:extLst>
          </p:cNvPr>
          <p:cNvGrpSpPr>
            <a:grpSpLocks/>
          </p:cNvGrpSpPr>
          <p:nvPr/>
        </p:nvGrpSpPr>
        <p:grpSpPr bwMode="auto">
          <a:xfrm>
            <a:off x="1737540" y="4862853"/>
            <a:ext cx="3886200" cy="381000"/>
            <a:chOff x="576" y="1008"/>
            <a:chExt cx="2448" cy="240"/>
          </a:xfrm>
          <a:noFill/>
        </p:grpSpPr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A4287ECE-67BA-462C-9D8B-5D4348B9C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008"/>
              <a:ext cx="960" cy="240"/>
            </a:xfrm>
            <a:prstGeom prst="rect">
              <a:avLst/>
            </a:prstGeom>
            <a:grpFill/>
            <a:ln w="349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left child</a:t>
              </a:r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9D0F0837-AE48-4C75-85C7-192910326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08"/>
              <a:ext cx="960" cy="240"/>
            </a:xfrm>
            <a:prstGeom prst="rect">
              <a:avLst/>
            </a:prstGeom>
            <a:grpFill/>
            <a:ln w="349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right child</a:t>
              </a:r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591A69F6-597A-458B-AB66-4AFD555FC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008"/>
              <a:ext cx="528" cy="240"/>
            </a:xfrm>
            <a:prstGeom prst="rect">
              <a:avLst/>
            </a:prstGeom>
            <a:grpFill/>
            <a:ln w="349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61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#2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HOW?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FEE4B63-DA23-487E-934F-BC1AD5C6D1DB}"/>
              </a:ext>
            </a:extLst>
          </p:cNvPr>
          <p:cNvSpPr/>
          <p:nvPr/>
        </p:nvSpPr>
        <p:spPr>
          <a:xfrm>
            <a:off x="1442926" y="140156"/>
            <a:ext cx="4425218" cy="4893647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34988" algn="l"/>
              </a:tabLst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ThreeLetterChain</a:t>
            </a:r>
            <a:r>
              <a:rPr lang="en-US" altLang="ko-KR" sz="1600" dirty="0"/>
              <a:t>; // forward declaration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ThreeLetterNode</a:t>
            </a:r>
            <a:r>
              <a:rPr lang="en-US" altLang="ko-KR" sz="1600" dirty="0"/>
              <a:t> </a:t>
            </a:r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{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friend class </a:t>
            </a:r>
            <a:r>
              <a:rPr lang="en-US" altLang="ko-KR" sz="1600" dirty="0" err="1"/>
              <a:t>ThreeLetterChain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private: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ko-KR" altLang="en-US" sz="1600" dirty="0"/>
              <a:t> </a:t>
            </a:r>
            <a:r>
              <a:rPr lang="en-US" altLang="ko-KR" sz="1600" dirty="0"/>
              <a:t>	char data[3];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	</a:t>
            </a:r>
            <a:r>
              <a:rPr lang="en-US" altLang="ko-KR" sz="1600" dirty="0" err="1"/>
              <a:t>ThreeLetterNode</a:t>
            </a:r>
            <a:r>
              <a:rPr lang="en-US" altLang="ko-KR" sz="1600" dirty="0"/>
              <a:t> *link;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};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ThreeLetterChain</a:t>
            </a:r>
            <a:r>
              <a:rPr lang="en-US" altLang="ko-KR" sz="1600" dirty="0"/>
              <a:t> </a:t>
            </a:r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{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public: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// Chain manipulation operations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ko-KR" altLang="en-US" sz="1600" dirty="0"/>
              <a:t> 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ko-KR" altLang="en-US" sz="1600" dirty="0"/>
              <a:t> 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private: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	</a:t>
            </a:r>
            <a:r>
              <a:rPr lang="en-US" altLang="ko-KR" sz="1600" dirty="0" err="1"/>
              <a:t>ThreeLetterNode</a:t>
            </a:r>
            <a:r>
              <a:rPr lang="en-US" altLang="ko-KR" sz="1600" dirty="0"/>
              <a:t> *first;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};</a:t>
            </a:r>
            <a:endParaRPr lang="ko-KR" altLang="en-US" dirty="0"/>
          </a:p>
        </p:txBody>
      </p:sp>
      <p:sp>
        <p:nvSpPr>
          <p:cNvPr id="84" name="Rectangle 7">
            <a:extLst>
              <a:ext uri="{FF2B5EF4-FFF2-40B4-BE49-F238E27FC236}">
                <a16:creationId xmlns:a16="http://schemas.microsoft.com/office/drawing/2014/main" id="{95961000-5203-4D99-B1F9-85D72E74B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734" y="6113006"/>
            <a:ext cx="580283" cy="366712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1800" i="1" dirty="0">
                <a:solidFill>
                  <a:schemeClr val="bg1"/>
                </a:solidFill>
                <a:ea typeface="돋움" pitchFamily="50" charset="-127"/>
              </a:rPr>
              <a:t>first</a:t>
            </a:r>
          </a:p>
        </p:txBody>
      </p:sp>
      <p:sp>
        <p:nvSpPr>
          <p:cNvPr id="95" name="Rectangle 15">
            <a:extLst>
              <a:ext uri="{FF2B5EF4-FFF2-40B4-BE49-F238E27FC236}">
                <a16:creationId xmlns:a16="http://schemas.microsoft.com/office/drawing/2014/main" id="{868512A9-7987-4084-89FE-F8F5427B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697" y="6147547"/>
            <a:ext cx="724573" cy="36997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1800" dirty="0">
                <a:solidFill>
                  <a:schemeClr val="bg1"/>
                </a:solidFill>
                <a:ea typeface="돋움" pitchFamily="50" charset="-127"/>
              </a:rPr>
              <a:t>WAT</a:t>
            </a:r>
          </a:p>
        </p:txBody>
      </p:sp>
      <p:sp>
        <p:nvSpPr>
          <p:cNvPr id="96" name="Rectangle 16">
            <a:extLst>
              <a:ext uri="{FF2B5EF4-FFF2-40B4-BE49-F238E27FC236}">
                <a16:creationId xmlns:a16="http://schemas.microsoft.com/office/drawing/2014/main" id="{CE9695CD-EA88-4521-AC19-33EC3FA6C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270" y="6147547"/>
            <a:ext cx="312586" cy="36997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ko-KR" altLang="en-US" sz="1800" dirty="0">
                <a:solidFill>
                  <a:schemeClr val="bg1"/>
                </a:solidFill>
                <a:ea typeface="돋움" pitchFamily="50" charset="-127"/>
              </a:rPr>
              <a:t>0</a:t>
            </a:r>
          </a:p>
        </p:txBody>
      </p:sp>
      <p:sp>
        <p:nvSpPr>
          <p:cNvPr id="97" name="Rectangle 17">
            <a:extLst>
              <a:ext uri="{FF2B5EF4-FFF2-40B4-BE49-F238E27FC236}">
                <a16:creationId xmlns:a16="http://schemas.microsoft.com/office/drawing/2014/main" id="{56F248C0-3371-43DD-88B5-0278E842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18" y="5521646"/>
            <a:ext cx="2072579" cy="366713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1800" i="1" dirty="0" err="1">
                <a:solidFill>
                  <a:schemeClr val="bg1"/>
                </a:solidFill>
                <a:ea typeface="돋움" pitchFamily="50" charset="-127"/>
              </a:rPr>
              <a:t>ThreeLetterChain</a:t>
            </a:r>
            <a:endParaRPr kumimoji="0" lang="ko-KR" altLang="en-US" sz="1800" i="1" dirty="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98" name="Rectangle 18">
            <a:extLst>
              <a:ext uri="{FF2B5EF4-FFF2-40B4-BE49-F238E27FC236}">
                <a16:creationId xmlns:a16="http://schemas.microsoft.com/office/drawing/2014/main" id="{6816D1F6-8911-45CC-8B61-290E0B036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166" y="5592306"/>
            <a:ext cx="2072580" cy="366712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1800" i="1" dirty="0" err="1">
                <a:solidFill>
                  <a:schemeClr val="bg1"/>
                </a:solidFill>
                <a:ea typeface="돋움" pitchFamily="50" charset="-127"/>
              </a:rPr>
              <a:t>ThreeLetterNode</a:t>
            </a:r>
            <a:endParaRPr kumimoji="0" lang="en-US" altLang="ko-KR" sz="1800" i="1" dirty="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99" name="Line 19">
            <a:extLst>
              <a:ext uri="{FF2B5EF4-FFF2-40B4-BE49-F238E27FC236}">
                <a16:creationId xmlns:a16="http://schemas.microsoft.com/office/drawing/2014/main" id="{D62FAD77-9912-409F-8CE6-7A5A36E10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4060" y="6309856"/>
            <a:ext cx="400050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Line 20">
            <a:extLst>
              <a:ext uri="{FF2B5EF4-FFF2-40B4-BE49-F238E27FC236}">
                <a16:creationId xmlns:a16="http://schemas.microsoft.com/office/drawing/2014/main" id="{D11FCE17-0E79-4AE0-ADF7-07C8C4521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9135" y="6309856"/>
            <a:ext cx="628650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Line 21">
            <a:extLst>
              <a:ext uri="{FF2B5EF4-FFF2-40B4-BE49-F238E27FC236}">
                <a16:creationId xmlns:a16="http://schemas.microsoft.com/office/drawing/2014/main" id="{248555C4-F725-4E42-B0D3-76711BCEB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176" y="6309856"/>
            <a:ext cx="401637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" name="Line 22">
            <a:extLst>
              <a:ext uri="{FF2B5EF4-FFF2-40B4-BE49-F238E27FC236}">
                <a16:creationId xmlns:a16="http://schemas.microsoft.com/office/drawing/2014/main" id="{B6297904-C0C5-4B67-A611-F42B6E367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7685" y="6309856"/>
            <a:ext cx="400050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" name="Line 23">
            <a:extLst>
              <a:ext uri="{FF2B5EF4-FFF2-40B4-BE49-F238E27FC236}">
                <a16:creationId xmlns:a16="http://schemas.microsoft.com/office/drawing/2014/main" id="{87C69344-9298-4ACE-8C88-F2858B064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9385" y="6309856"/>
            <a:ext cx="287338" cy="0"/>
          </a:xfrm>
          <a:prstGeom prst="line">
            <a:avLst/>
          </a:prstGeom>
          <a:noFill/>
          <a:ln w="34925">
            <a:solidFill>
              <a:schemeClr val="bg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" name="Rectangle 25">
            <a:extLst>
              <a:ext uri="{FF2B5EF4-FFF2-40B4-BE49-F238E27FC236}">
                <a16:creationId xmlns:a16="http://schemas.microsoft.com/office/drawing/2014/main" id="{7588DDCE-4DFA-4CB8-997F-D9DB06807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710" y="5959018"/>
            <a:ext cx="990600" cy="6858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" name="Rectangle 15">
            <a:extLst>
              <a:ext uri="{FF2B5EF4-FFF2-40B4-BE49-F238E27FC236}">
                <a16:creationId xmlns:a16="http://schemas.microsoft.com/office/drawing/2014/main" id="{EA89A117-C294-4558-82E4-738DCA420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551" y="6147547"/>
            <a:ext cx="724573" cy="36997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 eaLnBrk="0" latinLnBrk="0" hangingPunct="0"/>
            <a:r>
              <a:rPr lang="en-US" altLang="ko-KR" dirty="0">
                <a:solidFill>
                  <a:schemeClr val="bg1"/>
                </a:solidFill>
                <a:ea typeface="돋움" pitchFamily="50" charset="-127"/>
              </a:rPr>
              <a:t>C</a:t>
            </a:r>
            <a:r>
              <a:rPr kumimoji="0" lang="en-US" altLang="ko-KR" sz="1800" dirty="0">
                <a:solidFill>
                  <a:schemeClr val="bg1"/>
                </a:solidFill>
                <a:ea typeface="돋움" pitchFamily="50" charset="-127"/>
              </a:rPr>
              <a:t>AT</a:t>
            </a:r>
          </a:p>
        </p:txBody>
      </p:sp>
      <p:sp>
        <p:nvSpPr>
          <p:cNvPr id="106" name="Rectangle 16">
            <a:extLst>
              <a:ext uri="{FF2B5EF4-FFF2-40B4-BE49-F238E27FC236}">
                <a16:creationId xmlns:a16="http://schemas.microsoft.com/office/drawing/2014/main" id="{F263AAE4-860B-4D10-BD3C-6D434CBD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958" y="6147547"/>
            <a:ext cx="267702" cy="36997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1800" dirty="0">
                <a:ea typeface="돋움" pitchFamily="50" charset="-127"/>
              </a:rPr>
              <a:t> </a:t>
            </a:r>
            <a:endParaRPr kumimoji="0" lang="ko-KR" altLang="en-US" sz="1800" dirty="0">
              <a:ea typeface="돋움" pitchFamily="50" charset="-127"/>
            </a:endParaRPr>
          </a:p>
        </p:txBody>
      </p:sp>
      <p:sp>
        <p:nvSpPr>
          <p:cNvPr id="107" name="Rectangle 15">
            <a:extLst>
              <a:ext uri="{FF2B5EF4-FFF2-40B4-BE49-F238E27FC236}">
                <a16:creationId xmlns:a16="http://schemas.microsoft.com/office/drawing/2014/main" id="{D317FDB3-4DFC-415B-8B36-62839FAA8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114" y="6147547"/>
            <a:ext cx="724573" cy="36997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 eaLnBrk="0" latinLnBrk="0" hangingPunct="0"/>
            <a:r>
              <a:rPr lang="en-US" altLang="ko-KR" dirty="0">
                <a:solidFill>
                  <a:schemeClr val="bg1"/>
                </a:solidFill>
                <a:ea typeface="돋움" pitchFamily="50" charset="-127"/>
              </a:rPr>
              <a:t>C</a:t>
            </a:r>
            <a:r>
              <a:rPr kumimoji="0" lang="en-US" altLang="ko-KR" sz="1800" dirty="0">
                <a:solidFill>
                  <a:schemeClr val="bg1"/>
                </a:solidFill>
                <a:ea typeface="돋움" pitchFamily="50" charset="-127"/>
              </a:rPr>
              <a:t>AT</a:t>
            </a:r>
          </a:p>
        </p:txBody>
      </p:sp>
      <p:sp>
        <p:nvSpPr>
          <p:cNvPr id="108" name="Rectangle 16">
            <a:extLst>
              <a:ext uri="{FF2B5EF4-FFF2-40B4-BE49-F238E27FC236}">
                <a16:creationId xmlns:a16="http://schemas.microsoft.com/office/drawing/2014/main" id="{D924698F-A232-4CC9-B059-F7559CAAD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87" y="6150809"/>
            <a:ext cx="267702" cy="36997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1800" dirty="0">
                <a:ea typeface="돋움" pitchFamily="50" charset="-127"/>
              </a:rPr>
              <a:t> </a:t>
            </a:r>
            <a:endParaRPr kumimoji="0" lang="ko-KR" altLang="en-US" sz="1800" dirty="0">
              <a:ea typeface="돋움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50472-D071-481C-98FA-C667B6795514}"/>
              </a:ext>
            </a:extLst>
          </p:cNvPr>
          <p:cNvSpPr txBox="1"/>
          <p:nvPr/>
        </p:nvSpPr>
        <p:spPr>
          <a:xfrm>
            <a:off x="5898736" y="132644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작년에 가장 많이 쓰던 유형의 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283526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#2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HOW?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79" name="Rectangle 65">
            <a:extLst>
              <a:ext uri="{FF2B5EF4-FFF2-40B4-BE49-F238E27FC236}">
                <a16:creationId xmlns:a16="http://schemas.microsoft.com/office/drawing/2014/main" id="{58900628-6345-45E8-8A85-21811271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620688"/>
            <a:ext cx="3241675" cy="1800200"/>
          </a:xfrm>
          <a:prstGeom prst="rect">
            <a:avLst/>
          </a:prstGeom>
          <a:solidFill>
            <a:srgbClr val="FFFFFF"/>
          </a:solidFill>
          <a:ln w="349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en-US" altLang="ko-KR" dirty="0"/>
              <a:t>class </a:t>
            </a:r>
            <a:r>
              <a:rPr kumimoji="0" lang="en-US" altLang="ko-KR" dirty="0" err="1"/>
              <a:t>ThreeLetterNode</a:t>
            </a:r>
            <a:r>
              <a:rPr kumimoji="0" lang="ko-KR" altLang="en-US" dirty="0"/>
              <a:t> </a:t>
            </a:r>
            <a:endParaRPr kumimoji="0" lang="en-US" altLang="ko-KR" dirty="0"/>
          </a:p>
          <a:p>
            <a:r>
              <a:rPr kumimoji="0" lang="en-US" altLang="ko-KR" dirty="0"/>
              <a:t>{</a:t>
            </a:r>
          </a:p>
          <a:p>
            <a:pPr>
              <a:tabLst>
                <a:tab pos="357188" algn="l"/>
              </a:tabLst>
            </a:pPr>
            <a:r>
              <a:rPr kumimoji="0" lang="en-US" altLang="ko-KR" dirty="0"/>
              <a:t>private:</a:t>
            </a:r>
          </a:p>
          <a:p>
            <a:pPr>
              <a:tabLst>
                <a:tab pos="357188" algn="l"/>
              </a:tabLst>
            </a:pPr>
            <a:r>
              <a:rPr kumimoji="0" lang="en-US" altLang="ko-KR" dirty="0"/>
              <a:t>	char data[3];</a:t>
            </a:r>
          </a:p>
          <a:p>
            <a:pPr>
              <a:tabLst>
                <a:tab pos="357188" algn="l"/>
              </a:tabLst>
            </a:pPr>
            <a:r>
              <a:rPr kumimoji="0" lang="en-US" altLang="ko-KR" dirty="0"/>
              <a:t>	</a:t>
            </a:r>
            <a:r>
              <a:rPr kumimoji="0" lang="en-US" altLang="ko-KR" dirty="0" err="1"/>
              <a:t>ThreeLetterNode</a:t>
            </a:r>
            <a:r>
              <a:rPr kumimoji="0" lang="en-US" altLang="ko-KR" dirty="0"/>
              <a:t> *link;</a:t>
            </a:r>
          </a:p>
          <a:p>
            <a:pPr>
              <a:tabLst>
                <a:tab pos="357188" algn="l"/>
              </a:tabLst>
            </a:pPr>
            <a:r>
              <a:rPr kumimoji="0" lang="en-US" altLang="ko-KR" dirty="0"/>
              <a:t>};</a:t>
            </a:r>
            <a:endParaRPr kumimoji="0" lang="ko-KR" altLang="en-US" dirty="0"/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292D7B7C-1D8B-4D4B-9C80-4E5BE60EA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1345704"/>
            <a:ext cx="1206500" cy="4445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Rectangle 27">
            <a:extLst>
              <a:ext uri="{FF2B5EF4-FFF2-40B4-BE49-F238E27FC236}">
                <a16:creationId xmlns:a16="http://schemas.microsoft.com/office/drawing/2014/main" id="{AD6F3D94-5A0E-4E71-B2A9-E1E6509A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1345704"/>
            <a:ext cx="665760" cy="431529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</a:rPr>
              <a:t>BAT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AD3481C-9CCB-4003-A50A-3980475E27D6}"/>
              </a:ext>
            </a:extLst>
          </p:cNvPr>
          <p:cNvCxnSpPr/>
          <p:nvPr/>
        </p:nvCxnSpPr>
        <p:spPr>
          <a:xfrm>
            <a:off x="7236296" y="1559897"/>
            <a:ext cx="720080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23F3C04-057E-4600-B162-74CA991EF955}"/>
              </a:ext>
            </a:extLst>
          </p:cNvPr>
          <p:cNvCxnSpPr>
            <a:cxnSpLocks/>
          </p:cNvCxnSpPr>
          <p:nvPr/>
        </p:nvCxnSpPr>
        <p:spPr>
          <a:xfrm>
            <a:off x="4932040" y="1561469"/>
            <a:ext cx="12241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56934D-823E-49C1-A6FF-7D2DD1957CA6}"/>
              </a:ext>
            </a:extLst>
          </p:cNvPr>
          <p:cNvSpPr txBox="1"/>
          <p:nvPr/>
        </p:nvSpPr>
        <p:spPr>
          <a:xfrm>
            <a:off x="1835696" y="284087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단순한 노드의 연속만으로도 충분히 연결리스트 구현가능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26A7C4-DDFD-4940-9835-C3D0337E4DCA}"/>
              </a:ext>
            </a:extLst>
          </p:cNvPr>
          <p:cNvSpPr/>
          <p:nvPr/>
        </p:nvSpPr>
        <p:spPr>
          <a:xfrm>
            <a:off x="1567633" y="4071194"/>
            <a:ext cx="7128792" cy="110374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F8EA6E-9415-49DE-80FA-6A5B12F31D93}"/>
              </a:ext>
            </a:extLst>
          </p:cNvPr>
          <p:cNvGrpSpPr/>
          <p:nvPr/>
        </p:nvGrpSpPr>
        <p:grpSpPr>
          <a:xfrm>
            <a:off x="1753424" y="4071194"/>
            <a:ext cx="6781800" cy="731837"/>
            <a:chOff x="1082700" y="4930304"/>
            <a:chExt cx="6781800" cy="731837"/>
          </a:xfrm>
        </p:grpSpPr>
        <p:sp>
          <p:nvSpPr>
            <p:cNvPr id="94" name="Rectangle 73">
              <a:extLst>
                <a:ext uri="{FF2B5EF4-FFF2-40B4-BE49-F238E27FC236}">
                  <a16:creationId xmlns:a16="http://schemas.microsoft.com/office/drawing/2014/main" id="{0940BC85-2953-4032-B6F1-BB5FDDF2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538" y="5373216"/>
              <a:ext cx="760412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Rectangle 74">
              <a:extLst>
                <a:ext uri="{FF2B5EF4-FFF2-40B4-BE49-F238E27FC236}">
                  <a16:creationId xmlns:a16="http://schemas.microsoft.com/office/drawing/2014/main" id="{5375201B-802D-4C4D-986C-AF9B284D0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125" y="5325591"/>
              <a:ext cx="5889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dirty="0"/>
                <a:t>BAT</a:t>
              </a:r>
            </a:p>
          </p:txBody>
        </p:sp>
        <p:sp>
          <p:nvSpPr>
            <p:cNvPr id="96" name="Line 75">
              <a:extLst>
                <a:ext uri="{FF2B5EF4-FFF2-40B4-BE49-F238E27FC236}">
                  <a16:creationId xmlns:a16="http://schemas.microsoft.com/office/drawing/2014/main" id="{91793C79-4A0B-468F-9CDE-22695BCB0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975" y="5162079"/>
              <a:ext cx="119063" cy="3095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" name="Rectangle 76">
              <a:extLst>
                <a:ext uri="{FF2B5EF4-FFF2-40B4-BE49-F238E27FC236}">
                  <a16:creationId xmlns:a16="http://schemas.microsoft.com/office/drawing/2014/main" id="{448E4667-67D2-460F-8770-8E9440921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700" y="4930304"/>
              <a:ext cx="5143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i="1" dirty="0"/>
                <a:t>first</a:t>
              </a:r>
            </a:p>
          </p:txBody>
        </p:sp>
        <p:sp>
          <p:nvSpPr>
            <p:cNvPr id="98" name="Rectangle 77">
              <a:extLst>
                <a:ext uri="{FF2B5EF4-FFF2-40B4-BE49-F238E27FC236}">
                  <a16:creationId xmlns:a16="http://schemas.microsoft.com/office/drawing/2014/main" id="{21845598-FF53-445D-AA16-B56C8E6EA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800" y="5373216"/>
              <a:ext cx="758825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Rectangle 78">
              <a:extLst>
                <a:ext uri="{FF2B5EF4-FFF2-40B4-BE49-F238E27FC236}">
                  <a16:creationId xmlns:a16="http://schemas.microsoft.com/office/drawing/2014/main" id="{E924E53C-7B29-49F5-8D40-D7C1E9AB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388" y="5325591"/>
              <a:ext cx="58896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/>
                <a:t>CAT</a:t>
              </a:r>
            </a:p>
          </p:txBody>
        </p:sp>
        <p:sp>
          <p:nvSpPr>
            <p:cNvPr id="100" name="Rectangle 79">
              <a:extLst>
                <a:ext uri="{FF2B5EF4-FFF2-40B4-BE49-F238E27FC236}">
                  <a16:creationId xmlns:a16="http://schemas.microsoft.com/office/drawing/2014/main" id="{13B7AE16-6D83-4813-91F3-1D4CA6757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63" y="5373216"/>
              <a:ext cx="760412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" name="Line 80">
              <a:extLst>
                <a:ext uri="{FF2B5EF4-FFF2-40B4-BE49-F238E27FC236}">
                  <a16:creationId xmlns:a16="http://schemas.microsoft.com/office/drawing/2014/main" id="{C543D090-7650-43E6-BBC1-6C3BCCFFD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438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" name="Rectangle 81">
              <a:extLst>
                <a:ext uri="{FF2B5EF4-FFF2-40B4-BE49-F238E27FC236}">
                  <a16:creationId xmlns:a16="http://schemas.microsoft.com/office/drawing/2014/main" id="{7AE6FBF8-38B7-4378-95F2-796FCBCF9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350" y="5325591"/>
              <a:ext cx="5778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dirty="0"/>
                <a:t>EAT</a:t>
              </a:r>
            </a:p>
          </p:txBody>
        </p:sp>
        <p:sp>
          <p:nvSpPr>
            <p:cNvPr id="103" name="Rectangle 82">
              <a:extLst>
                <a:ext uri="{FF2B5EF4-FFF2-40B4-BE49-F238E27FC236}">
                  <a16:creationId xmlns:a16="http://schemas.microsoft.com/office/drawing/2014/main" id="{A322F79C-5C48-423A-8D5E-1A9A11D2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500" y="5373216"/>
              <a:ext cx="760413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D67405FA-661F-456B-BE1D-2654A7A1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088" y="5325591"/>
              <a:ext cx="5667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dirty="0"/>
                <a:t>FAT</a:t>
              </a:r>
            </a:p>
          </p:txBody>
        </p:sp>
        <p:sp>
          <p:nvSpPr>
            <p:cNvPr id="105" name="Rectangle 84">
              <a:extLst>
                <a:ext uri="{FF2B5EF4-FFF2-40B4-BE49-F238E27FC236}">
                  <a16:creationId xmlns:a16="http://schemas.microsoft.com/office/drawing/2014/main" id="{531A1C69-16F5-47F9-931B-A3C06416E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700" y="5373216"/>
              <a:ext cx="758825" cy="249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" name="Rectangle 85">
              <a:extLst>
                <a:ext uri="{FF2B5EF4-FFF2-40B4-BE49-F238E27FC236}">
                  <a16:creationId xmlns:a16="http://schemas.microsoft.com/office/drawing/2014/main" id="{065D3DBF-DF50-45FC-BBCD-091B02C5F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288" y="5325591"/>
              <a:ext cx="600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kumimoji="0" lang="en-US" altLang="ko-KR" dirty="0"/>
                <a:t>HAT</a:t>
              </a:r>
            </a:p>
          </p:txBody>
        </p:sp>
        <p:sp>
          <p:nvSpPr>
            <p:cNvPr id="107" name="Line 86">
              <a:extLst>
                <a:ext uri="{FF2B5EF4-FFF2-40B4-BE49-F238E27FC236}">
                  <a16:creationId xmlns:a16="http://schemas.microsoft.com/office/drawing/2014/main" id="{09DA3D4A-3E84-42D5-8A12-9B0C1EED7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9550" y="5495454"/>
              <a:ext cx="2349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87">
              <a:extLst>
                <a:ext uri="{FF2B5EF4-FFF2-40B4-BE49-F238E27FC236}">
                  <a16:creationId xmlns:a16="http://schemas.microsoft.com/office/drawing/2014/main" id="{6602200F-7F67-4B89-B00A-FF15D72A3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2050" y="5498629"/>
              <a:ext cx="446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" name="Line 88">
              <a:extLst>
                <a:ext uri="{FF2B5EF4-FFF2-40B4-BE49-F238E27FC236}">
                  <a16:creationId xmlns:a16="http://schemas.microsoft.com/office/drawing/2014/main" id="{56727169-FD27-4D82-9DBF-E078537BA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1725" y="5498629"/>
              <a:ext cx="444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" name="Line 89">
              <a:extLst>
                <a:ext uri="{FF2B5EF4-FFF2-40B4-BE49-F238E27FC236}">
                  <a16:creationId xmlns:a16="http://schemas.microsoft.com/office/drawing/2014/main" id="{6EEF614B-18CB-4D7B-9744-69E8E7FF2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338" y="5498629"/>
              <a:ext cx="4460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90">
              <a:extLst>
                <a:ext uri="{FF2B5EF4-FFF2-40B4-BE49-F238E27FC236}">
                  <a16:creationId xmlns:a16="http://schemas.microsoft.com/office/drawing/2014/main" id="{F7B611CC-6087-471B-80B5-CC104A73E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0600" y="5498629"/>
              <a:ext cx="444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91">
              <a:extLst>
                <a:ext uri="{FF2B5EF4-FFF2-40B4-BE49-F238E27FC236}">
                  <a16:creationId xmlns:a16="http://schemas.microsoft.com/office/drawing/2014/main" id="{C0C761E7-5C15-4678-877A-B3DC90FF3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6625" y="5498629"/>
              <a:ext cx="446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" name="Line 92">
              <a:extLst>
                <a:ext uri="{FF2B5EF4-FFF2-40B4-BE49-F238E27FC236}">
                  <a16:creationId xmlns:a16="http://schemas.microsoft.com/office/drawing/2014/main" id="{91B1542A-DBD5-4FD2-AD69-4A1FE3DDF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150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" name="Line 93">
              <a:extLst>
                <a:ext uri="{FF2B5EF4-FFF2-40B4-BE49-F238E27FC236}">
                  <a16:creationId xmlns:a16="http://schemas.microsoft.com/office/drawing/2014/main" id="{196CBD8E-F4D9-4118-A90F-BE3C021E4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25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94">
              <a:extLst>
                <a:ext uri="{FF2B5EF4-FFF2-40B4-BE49-F238E27FC236}">
                  <a16:creationId xmlns:a16="http://schemas.microsoft.com/office/drawing/2014/main" id="{ADC520EC-E9DB-4EC1-88DB-25EAAE6A5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1700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95">
              <a:extLst>
                <a:ext uri="{FF2B5EF4-FFF2-40B4-BE49-F238E27FC236}">
                  <a16:creationId xmlns:a16="http://schemas.microsoft.com/office/drawing/2014/main" id="{27574D14-DDA1-4F75-B9E5-E45F43F4E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1850" y="5368454"/>
              <a:ext cx="0" cy="255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15373DE-72EF-4A6C-8C20-493E5D33D5E9}"/>
              </a:ext>
            </a:extLst>
          </p:cNvPr>
          <p:cNvSpPr txBox="1"/>
          <p:nvPr/>
        </p:nvSpPr>
        <p:spPr>
          <a:xfrm>
            <a:off x="1907704" y="566124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현실적으로 노드가 가지고 있는 </a:t>
            </a:r>
            <a:r>
              <a:rPr lang="en-US" altLang="ko-KR" dirty="0">
                <a:solidFill>
                  <a:schemeClr val="bg1"/>
                </a:solidFill>
              </a:rPr>
              <a:t>data</a:t>
            </a:r>
            <a:r>
              <a:rPr lang="ko-KR" altLang="en-US" dirty="0">
                <a:solidFill>
                  <a:schemeClr val="bg1"/>
                </a:solidFill>
              </a:rPr>
              <a:t>에 접근이 힘듦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				- data </a:t>
            </a:r>
            <a:r>
              <a:rPr lang="ko-KR" altLang="en-US" dirty="0">
                <a:solidFill>
                  <a:schemeClr val="bg1"/>
                </a:solidFill>
              </a:rPr>
              <a:t>속성이 </a:t>
            </a:r>
            <a:r>
              <a:rPr lang="en-US" altLang="ko-KR" dirty="0">
                <a:solidFill>
                  <a:srgbClr val="FF0000"/>
                </a:solidFill>
              </a:rPr>
              <a:t>private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9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#2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HOW?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ECC548-095B-420D-B29E-C0714AC1C4B5}"/>
              </a:ext>
            </a:extLst>
          </p:cNvPr>
          <p:cNvSpPr/>
          <p:nvPr/>
        </p:nvSpPr>
        <p:spPr>
          <a:xfrm>
            <a:off x="1442926" y="140156"/>
            <a:ext cx="4425218" cy="4893647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34988" algn="l"/>
              </a:tabLst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ThreeLetterChain</a:t>
            </a:r>
            <a:r>
              <a:rPr lang="en-US" altLang="ko-KR" sz="1600" dirty="0"/>
              <a:t>; // forward declaration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ThreeLetterNode</a:t>
            </a:r>
            <a:r>
              <a:rPr lang="en-US" altLang="ko-KR" sz="1600" dirty="0"/>
              <a:t> </a:t>
            </a:r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{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friend class </a:t>
            </a:r>
            <a:r>
              <a:rPr lang="en-US" altLang="ko-KR" sz="1600" dirty="0" err="1"/>
              <a:t>ThreeLetterChain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private: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ko-KR" altLang="en-US" sz="1600" dirty="0"/>
              <a:t> </a:t>
            </a:r>
            <a:r>
              <a:rPr lang="en-US" altLang="ko-KR" sz="1600" dirty="0"/>
              <a:t>	char data[3];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	</a:t>
            </a:r>
            <a:r>
              <a:rPr lang="en-US" altLang="ko-KR" sz="1600" dirty="0" err="1"/>
              <a:t>ThreeLetterNode</a:t>
            </a:r>
            <a:r>
              <a:rPr lang="en-US" altLang="ko-KR" sz="1600" dirty="0"/>
              <a:t> *link;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};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ThreeLetterChain</a:t>
            </a:r>
            <a:r>
              <a:rPr lang="en-US" altLang="ko-KR" sz="1600" dirty="0"/>
              <a:t> </a:t>
            </a:r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{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public: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// Chain manipulation operations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ko-KR" altLang="en-US" sz="1600" dirty="0"/>
              <a:t> 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ko-KR" altLang="en-US" sz="1600" dirty="0"/>
              <a:t> 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private: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	</a:t>
            </a:r>
            <a:r>
              <a:rPr lang="en-US" altLang="ko-KR" sz="1600" dirty="0" err="1"/>
              <a:t>ThreeLetterNode</a:t>
            </a:r>
            <a:r>
              <a:rPr lang="en-US" altLang="ko-KR" sz="1600" dirty="0"/>
              <a:t> *first;</a:t>
            </a:r>
            <a:endParaRPr lang="ko-KR" altLang="en-US" sz="1600" dirty="0"/>
          </a:p>
          <a:p>
            <a:pPr>
              <a:tabLst>
                <a:tab pos="534988" algn="l"/>
              </a:tabLst>
            </a:pPr>
            <a:r>
              <a:rPr lang="en-US" altLang="ko-KR" sz="1600" dirty="0"/>
              <a:t>};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AA559-87FC-4D27-A180-86E094C5D3AF}"/>
              </a:ext>
            </a:extLst>
          </p:cNvPr>
          <p:cNvSpPr/>
          <p:nvPr/>
        </p:nvSpPr>
        <p:spPr>
          <a:xfrm>
            <a:off x="1475656" y="1124744"/>
            <a:ext cx="648072" cy="2880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2D8B76-FE33-4B85-B20D-27D4086D1054}"/>
              </a:ext>
            </a:extLst>
          </p:cNvPr>
          <p:cNvSpPr txBox="1"/>
          <p:nvPr/>
        </p:nvSpPr>
        <p:spPr>
          <a:xfrm>
            <a:off x="1439165" y="506659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friend class “</a:t>
            </a:r>
            <a:r>
              <a:rPr lang="en-US" altLang="ko-KR" sz="2000" dirty="0" err="1">
                <a:solidFill>
                  <a:schemeClr val="bg1"/>
                </a:solidFill>
              </a:rPr>
              <a:t>ThreeLetterChain</a:t>
            </a:r>
            <a:r>
              <a:rPr lang="en-US" altLang="ko-KR" sz="2000" dirty="0">
                <a:solidFill>
                  <a:schemeClr val="bg1"/>
                </a:solidFill>
              </a:rPr>
              <a:t>”</a:t>
            </a:r>
            <a:r>
              <a:rPr lang="ko-KR" altLang="en-US" sz="2000" dirty="0">
                <a:solidFill>
                  <a:schemeClr val="bg1"/>
                </a:solidFill>
              </a:rPr>
              <a:t>에게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private </a:t>
            </a:r>
            <a:r>
              <a:rPr lang="ko-KR" altLang="en-US" sz="2000" dirty="0">
                <a:solidFill>
                  <a:srgbClr val="FF0000"/>
                </a:solidFill>
              </a:rPr>
              <a:t>속성의 접근</a:t>
            </a:r>
            <a:r>
              <a:rPr lang="ko-KR" altLang="en-US" sz="2000" dirty="0">
                <a:solidFill>
                  <a:schemeClr val="bg1"/>
                </a:solidFill>
              </a:rPr>
              <a:t>을 허락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B978D-9E18-4817-8EBA-978D0E1D72DF}"/>
              </a:ext>
            </a:extLst>
          </p:cNvPr>
          <p:cNvSpPr txBox="1"/>
          <p:nvPr/>
        </p:nvSpPr>
        <p:spPr>
          <a:xfrm>
            <a:off x="3779912" y="5466129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				     Why?</a:t>
            </a: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getter, setter</a:t>
            </a:r>
            <a:r>
              <a:rPr lang="ko-KR" altLang="en-US" dirty="0">
                <a:solidFill>
                  <a:schemeClr val="bg1"/>
                </a:solidFill>
              </a:rPr>
              <a:t>를 이용해서 접근하는 방법도 있지만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class</a:t>
            </a:r>
            <a:r>
              <a:rPr lang="ko-KR" altLang="en-US" dirty="0">
                <a:solidFill>
                  <a:schemeClr val="bg1"/>
                </a:solidFill>
              </a:rPr>
              <a:t>의 구현이 </a:t>
            </a:r>
            <a:r>
              <a:rPr lang="ko-KR" altLang="en-US" dirty="0" err="1">
                <a:solidFill>
                  <a:schemeClr val="bg1"/>
                </a:solidFill>
              </a:rPr>
              <a:t>지저분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D5E4C45-7DD1-49D3-84F2-28508973A777}"/>
              </a:ext>
            </a:extLst>
          </p:cNvPr>
          <p:cNvCxnSpPr>
            <a:cxnSpLocks/>
          </p:cNvCxnSpPr>
          <p:nvPr/>
        </p:nvCxnSpPr>
        <p:spPr>
          <a:xfrm>
            <a:off x="1803164" y="1432383"/>
            <a:ext cx="0" cy="363421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8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#2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HOW?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A7D63D2-9187-4EEA-BC89-C02EDDA52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828700"/>
            <a:ext cx="5400079" cy="2365623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lnSpc>
                <a:spcPct val="90000"/>
              </a:lnSpc>
            </a:pPr>
            <a:r>
              <a:rPr kumimoji="0" lang="en-US" altLang="ko-KR" dirty="0">
                <a:ea typeface="신명조"/>
                <a:cs typeface="신명조"/>
              </a:rPr>
              <a:t>void Chain::insert50(</a:t>
            </a:r>
            <a:r>
              <a:rPr kumimoji="0" lang="en-US" altLang="ko-KR" dirty="0" err="1">
                <a:ea typeface="신명조"/>
                <a:cs typeface="신명조"/>
              </a:rPr>
              <a:t>ChainNode</a:t>
            </a:r>
            <a:r>
              <a:rPr kumimoji="0" lang="en-US" altLang="ko-KR" dirty="0"/>
              <a:t> *x)</a:t>
            </a:r>
          </a:p>
          <a:p>
            <a:pPr eaLnBrk="0" latinLnBrk="0" hangingPunct="0">
              <a:lnSpc>
                <a:spcPct val="90000"/>
              </a:lnSpc>
            </a:pPr>
            <a:r>
              <a:rPr kumimoji="0" lang="en-US" altLang="ko-KR" dirty="0"/>
              <a:t>{</a:t>
            </a:r>
          </a:p>
          <a:p>
            <a:pPr eaLnBrk="0" latinLnBrk="0" hangingPunct="0">
              <a:lnSpc>
                <a:spcPct val="90000"/>
              </a:lnSpc>
            </a:pPr>
            <a:r>
              <a:rPr kumimoji="0" lang="en-US" altLang="ko-KR" dirty="0"/>
              <a:t>       if(first) </a:t>
            </a:r>
          </a:p>
          <a:p>
            <a:pPr eaLnBrk="0" latinLnBrk="0" hangingPunct="0">
              <a:lnSpc>
                <a:spcPct val="90000"/>
              </a:lnSpc>
            </a:pPr>
            <a:r>
              <a:rPr kumimoji="0" lang="en-US" altLang="ko-KR" dirty="0"/>
              <a:t>              //x </a:t>
            </a:r>
            <a:r>
              <a:rPr kumimoji="0" lang="ko-KR" altLang="en-US" dirty="0"/>
              <a:t>다음에 삽입</a:t>
            </a:r>
          </a:p>
          <a:p>
            <a:pPr eaLnBrk="0" latinLnBrk="0" hangingPunct="0">
              <a:lnSpc>
                <a:spcPct val="90000"/>
              </a:lnSpc>
            </a:pPr>
            <a:r>
              <a:rPr kumimoji="0" lang="en-US" altLang="ko-KR" dirty="0"/>
              <a:t>              </a:t>
            </a:r>
            <a:r>
              <a:rPr kumimoji="0" lang="en-US" altLang="ko-KR" dirty="0" err="1"/>
              <a:t>x</a:t>
            </a:r>
            <a:r>
              <a:rPr kumimoji="0" lang="en-US" altLang="ko-KR" dirty="0" err="1">
                <a:cs typeface="Times New Roman" pitchFamily="18" charset="0"/>
              </a:rPr>
              <a:t>→</a:t>
            </a:r>
            <a:r>
              <a:rPr kumimoji="0" lang="en-US" altLang="ko-KR" dirty="0" err="1"/>
              <a:t>link</a:t>
            </a:r>
            <a:r>
              <a:rPr kumimoji="0" lang="en-US" altLang="ko-KR" dirty="0"/>
              <a:t> = new </a:t>
            </a:r>
            <a:r>
              <a:rPr kumimoji="0" lang="en-US" altLang="ko-KR" dirty="0" err="1"/>
              <a:t>ChainNode</a:t>
            </a:r>
            <a:r>
              <a:rPr kumimoji="0" lang="en-US" altLang="ko-KR" dirty="0"/>
              <a:t>(50, </a:t>
            </a:r>
            <a:r>
              <a:rPr kumimoji="0" lang="en-US" altLang="ko-KR" dirty="0" err="1"/>
              <a:t>x→link</a:t>
            </a:r>
            <a:r>
              <a:rPr kumimoji="0" lang="en-US" altLang="ko-KR" dirty="0"/>
              <a:t>);</a:t>
            </a:r>
          </a:p>
          <a:p>
            <a:pPr eaLnBrk="0" latinLnBrk="0" hangingPunct="0">
              <a:lnSpc>
                <a:spcPct val="90000"/>
              </a:lnSpc>
            </a:pPr>
            <a:r>
              <a:rPr kumimoji="0" lang="en-US" altLang="ko-KR" dirty="0"/>
              <a:t>       else</a:t>
            </a:r>
          </a:p>
          <a:p>
            <a:pPr eaLnBrk="0" latinLnBrk="0" hangingPunct="0">
              <a:lnSpc>
                <a:spcPct val="90000"/>
              </a:lnSpc>
            </a:pPr>
            <a:r>
              <a:rPr kumimoji="0" lang="en-US" altLang="ko-KR" dirty="0"/>
              <a:t>              //</a:t>
            </a:r>
            <a:r>
              <a:rPr kumimoji="0" lang="ko-KR" altLang="en-US" dirty="0"/>
              <a:t>공백 리스트에 삽입</a:t>
            </a:r>
          </a:p>
          <a:p>
            <a:pPr eaLnBrk="0" latinLnBrk="0" hangingPunct="0">
              <a:lnSpc>
                <a:spcPct val="90000"/>
              </a:lnSpc>
            </a:pPr>
            <a:r>
              <a:rPr kumimoji="0" lang="en-US" altLang="ko-KR" dirty="0"/>
              <a:t>              first = new </a:t>
            </a:r>
            <a:r>
              <a:rPr kumimoji="0" lang="en-US" altLang="ko-KR" dirty="0" err="1"/>
              <a:t>ChainNode</a:t>
            </a:r>
            <a:r>
              <a:rPr kumimoji="0" lang="en-US" altLang="ko-KR" dirty="0"/>
              <a:t>(50);</a:t>
            </a:r>
          </a:p>
          <a:p>
            <a:pPr eaLnBrk="0" latinLnBrk="0" hangingPunct="0">
              <a:lnSpc>
                <a:spcPct val="90000"/>
              </a:lnSpc>
            </a:pPr>
            <a:r>
              <a:rPr kumimoji="0" lang="en-US" altLang="ko-KR" dirty="0"/>
              <a:t>}</a:t>
            </a:r>
            <a:endParaRPr kumimoji="0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8ABDE-1C67-457D-BBB3-570843BBBB5B}"/>
              </a:ext>
            </a:extLst>
          </p:cNvPr>
          <p:cNvSpPr txBox="1"/>
          <p:nvPr/>
        </p:nvSpPr>
        <p:spPr>
          <a:xfrm>
            <a:off x="1475656" y="260648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노드 삽입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AA48D1-5D26-4983-97A0-C3A2A2429DC7}"/>
              </a:ext>
            </a:extLst>
          </p:cNvPr>
          <p:cNvSpPr/>
          <p:nvPr/>
        </p:nvSpPr>
        <p:spPr>
          <a:xfrm>
            <a:off x="3419872" y="2492896"/>
            <a:ext cx="2304256" cy="432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815389E-5241-4A1F-94FF-A751C17B3D9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24128" y="2708920"/>
            <a:ext cx="1512168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7">
            <a:extLst>
              <a:ext uri="{FF2B5EF4-FFF2-40B4-BE49-F238E27FC236}">
                <a16:creationId xmlns:a16="http://schemas.microsoft.com/office/drawing/2014/main" id="{8E62674D-54FA-4C94-BC7C-369A8D96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756" y="2543901"/>
            <a:ext cx="606356" cy="3300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r>
              <a:rPr kumimoji="0" lang="ko-KR" altLang="en-US" sz="2000" dirty="0">
                <a:solidFill>
                  <a:schemeClr val="bg1"/>
                </a:solidFill>
                <a:ea typeface="돋움" pitchFamily="50" charset="-127"/>
              </a:rPr>
              <a:t>50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7AE4488-F408-46AF-AB59-70A2D9E3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376" y="2543901"/>
            <a:ext cx="606356" cy="3300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r>
              <a:rPr kumimoji="0" lang="ko-KR" altLang="en-US" sz="2000" dirty="0">
                <a:solidFill>
                  <a:schemeClr val="bg1"/>
                </a:solidFill>
                <a:ea typeface="돋움" pitchFamily="50" charset="-127"/>
              </a:rPr>
              <a:t>0</a:t>
            </a:r>
          </a:p>
        </p:txBody>
      </p:sp>
      <p:sp>
        <p:nvSpPr>
          <p:cNvPr id="19" name="Line 29">
            <a:extLst>
              <a:ext uri="{FF2B5EF4-FFF2-40B4-BE49-F238E27FC236}">
                <a16:creationId xmlns:a16="http://schemas.microsoft.com/office/drawing/2014/main" id="{BC3B0C78-45A1-45DC-AE66-50716123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115" y="2196583"/>
            <a:ext cx="0" cy="292533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44">
            <a:extLst>
              <a:ext uri="{FF2B5EF4-FFF2-40B4-BE49-F238E27FC236}">
                <a16:creationId xmlns:a16="http://schemas.microsoft.com/office/drawing/2014/main" id="{B0C85FFA-FFDC-484D-AB34-720012BF3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178" y="1821541"/>
            <a:ext cx="622222" cy="40075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000" i="1" dirty="0">
                <a:solidFill>
                  <a:schemeClr val="bg1"/>
                </a:solidFill>
                <a:ea typeface="돋움" pitchFamily="50" charset="-127"/>
              </a:rPr>
              <a:t>first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F82783-84A2-48F8-99CC-BB3B85F8049B}"/>
              </a:ext>
            </a:extLst>
          </p:cNvPr>
          <p:cNvSpPr/>
          <p:nvPr/>
        </p:nvSpPr>
        <p:spPr>
          <a:xfrm>
            <a:off x="2123728" y="1268760"/>
            <a:ext cx="864096" cy="432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F9F3F54-4758-44AA-A5F7-BABCC698B221}"/>
              </a:ext>
            </a:extLst>
          </p:cNvPr>
          <p:cNvCxnSpPr>
            <a:cxnSpLocks/>
          </p:cNvCxnSpPr>
          <p:nvPr/>
        </p:nvCxnSpPr>
        <p:spPr>
          <a:xfrm>
            <a:off x="2987824" y="1484784"/>
            <a:ext cx="424847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4E25EC-BCD9-45D9-9BFF-7CF1E51512B0}"/>
              </a:ext>
            </a:extLst>
          </p:cNvPr>
          <p:cNvSpPr txBox="1"/>
          <p:nvPr/>
        </p:nvSpPr>
        <p:spPr>
          <a:xfrm>
            <a:off x="7353756" y="1077969"/>
            <a:ext cx="153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first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  <a:r>
              <a:rPr lang="ko-KR" altLang="en-US" dirty="0">
                <a:solidFill>
                  <a:schemeClr val="bg1"/>
                </a:solidFill>
              </a:rPr>
              <a:t>이 아닐 때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C0487C73-46DA-47E7-863C-A762F5F4B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696" y="4483636"/>
            <a:ext cx="548696" cy="36904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421511B-9E43-4D7D-8E2B-BF8469CAE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465" y="4485899"/>
            <a:ext cx="545288" cy="36904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300F33A7-90F5-4CA9-8AE4-8BE9752D1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39" y="4485899"/>
            <a:ext cx="548696" cy="36904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D145A7FA-2462-4DF5-9689-6F83C4C2C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758" y="4485899"/>
            <a:ext cx="545288" cy="36904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2AFF3977-571E-446B-9A6E-B04EC7FBB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778" y="4488162"/>
            <a:ext cx="545288" cy="36904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40D68AC2-4E8C-4935-B9C9-BB50A9402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846" y="4485899"/>
            <a:ext cx="548696" cy="36904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2272F7A1-0F46-4217-8D82-71502EE2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767" y="4485899"/>
            <a:ext cx="545288" cy="36904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95112E1F-1BAB-453C-A8BC-9E8D2D67B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408" y="4483636"/>
            <a:ext cx="545288" cy="36904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r>
              <a:rPr kumimoji="0" lang="ko-KR" altLang="en-US" sz="2000" dirty="0">
                <a:solidFill>
                  <a:schemeClr val="bg1"/>
                </a:solidFill>
                <a:ea typeface="돋움" pitchFamily="50" charset="-127"/>
              </a:rPr>
              <a:t>0</a:t>
            </a: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889B3035-F507-40FC-8A2A-9FAF7A635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47" y="5372806"/>
            <a:ext cx="545288" cy="36904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r>
              <a:rPr kumimoji="0" lang="ko-KR" altLang="en-US" sz="2000" dirty="0">
                <a:solidFill>
                  <a:schemeClr val="bg1"/>
                </a:solidFill>
                <a:ea typeface="돋움" pitchFamily="50" charset="-127"/>
              </a:rPr>
              <a:t>50</a:t>
            </a:r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EE7B86F2-A16A-458C-B569-235FEBBA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499" y="5372806"/>
            <a:ext cx="545288" cy="369044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Line 31">
            <a:extLst>
              <a:ext uri="{FF2B5EF4-FFF2-40B4-BE49-F238E27FC236}">
                <a16:creationId xmlns:a16="http://schemas.microsoft.com/office/drawing/2014/main" id="{5F7C27C5-A7B8-481E-B785-13E1835C6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4805" y="4123746"/>
            <a:ext cx="0" cy="506786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Line 32">
            <a:extLst>
              <a:ext uri="{FF2B5EF4-FFF2-40B4-BE49-F238E27FC236}">
                <a16:creationId xmlns:a16="http://schemas.microsoft.com/office/drawing/2014/main" id="{3801C9FC-04B9-42B2-81BC-DD9E6145A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615" y="4099588"/>
            <a:ext cx="0" cy="506786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Line 33">
            <a:extLst>
              <a:ext uri="{FF2B5EF4-FFF2-40B4-BE49-F238E27FC236}">
                <a16:creationId xmlns:a16="http://schemas.microsoft.com/office/drawing/2014/main" id="{2672122E-D757-4541-AEEB-01A098068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3949" y="4668158"/>
            <a:ext cx="473875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Line 34">
            <a:extLst>
              <a:ext uri="{FF2B5EF4-FFF2-40B4-BE49-F238E27FC236}">
                <a16:creationId xmlns:a16="http://schemas.microsoft.com/office/drawing/2014/main" id="{7754FA8B-A98A-4DA9-869E-0A748D75C0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1186" y="4668156"/>
            <a:ext cx="473875" cy="215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Line 35">
            <a:extLst>
              <a:ext uri="{FF2B5EF4-FFF2-40B4-BE49-F238E27FC236}">
                <a16:creationId xmlns:a16="http://schemas.microsoft.com/office/drawing/2014/main" id="{E0756D82-8363-4C09-9206-BCC13D57A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824" y="4668158"/>
            <a:ext cx="360040" cy="0"/>
          </a:xfrm>
          <a:prstGeom prst="line">
            <a:avLst/>
          </a:prstGeom>
          <a:noFill/>
          <a:ln w="34925">
            <a:solidFill>
              <a:schemeClr val="bg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Line 36">
            <a:extLst>
              <a:ext uri="{FF2B5EF4-FFF2-40B4-BE49-F238E27FC236}">
                <a16:creationId xmlns:a16="http://schemas.microsoft.com/office/drawing/2014/main" id="{B25FB0FA-2A34-4641-93F8-8A1E49B98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898" y="4670421"/>
            <a:ext cx="558920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Line 37">
            <a:extLst>
              <a:ext uri="{FF2B5EF4-FFF2-40B4-BE49-F238E27FC236}">
                <a16:creationId xmlns:a16="http://schemas.microsoft.com/office/drawing/2014/main" id="{304E127E-6D7C-4AB8-9739-BF48CC797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198" y="4670421"/>
            <a:ext cx="565736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Line 38">
            <a:extLst>
              <a:ext uri="{FF2B5EF4-FFF2-40B4-BE49-F238E27FC236}">
                <a16:creationId xmlns:a16="http://schemas.microsoft.com/office/drawing/2014/main" id="{79467FAF-2FBF-4BA3-80F5-B7E9303F0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389" y="4670421"/>
            <a:ext cx="466904" cy="0"/>
          </a:xfrm>
          <a:prstGeom prst="line">
            <a:avLst/>
          </a:prstGeom>
          <a:noFill/>
          <a:ln w="34925">
            <a:solidFill>
              <a:schemeClr val="bg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Line 39">
            <a:extLst>
              <a:ext uri="{FF2B5EF4-FFF2-40B4-BE49-F238E27FC236}">
                <a16:creationId xmlns:a16="http://schemas.microsoft.com/office/drawing/2014/main" id="{4DD92725-79A1-432B-9BC7-F9D95BCDBE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8596" y="4668372"/>
            <a:ext cx="783852" cy="2598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Line 41">
            <a:extLst>
              <a:ext uri="{FF2B5EF4-FFF2-40B4-BE49-F238E27FC236}">
                <a16:creationId xmlns:a16="http://schemas.microsoft.com/office/drawing/2014/main" id="{AD253B55-6E3B-40AA-A41C-C1C53B1BA2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9400" y="4581128"/>
            <a:ext cx="92016" cy="192318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Line 42">
            <a:extLst>
              <a:ext uri="{FF2B5EF4-FFF2-40B4-BE49-F238E27FC236}">
                <a16:creationId xmlns:a16="http://schemas.microsoft.com/office/drawing/2014/main" id="{5572753A-123C-4ACF-A26C-647AF31F6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8753" y="4762792"/>
            <a:ext cx="0" cy="548230"/>
          </a:xfrm>
          <a:prstGeom prst="line">
            <a:avLst/>
          </a:prstGeom>
          <a:noFill/>
          <a:ln w="34925">
            <a:solidFill>
              <a:schemeClr val="bg1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Line 43">
            <a:extLst>
              <a:ext uri="{FF2B5EF4-FFF2-40B4-BE49-F238E27FC236}">
                <a16:creationId xmlns:a16="http://schemas.microsoft.com/office/drawing/2014/main" id="{6278BDEA-C33C-46E5-90EF-8B80330980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3883" y="4958125"/>
            <a:ext cx="629264" cy="548232"/>
          </a:xfrm>
          <a:prstGeom prst="line">
            <a:avLst/>
          </a:prstGeom>
          <a:noFill/>
          <a:ln w="34925">
            <a:solidFill>
              <a:schemeClr val="bg1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4CD027D6-BC61-42B1-8A0C-FB3921A12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858" y="3740704"/>
            <a:ext cx="1267792" cy="40075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000" i="1" dirty="0">
                <a:solidFill>
                  <a:schemeClr val="bg1"/>
                </a:solidFill>
                <a:ea typeface="돋움" pitchFamily="50" charset="-127"/>
              </a:rPr>
              <a:t>first</a:t>
            </a: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E9459843-71BF-4773-9595-6038474D3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604" y="3742002"/>
            <a:ext cx="637304" cy="40075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000" i="1" dirty="0">
                <a:solidFill>
                  <a:schemeClr val="bg1"/>
                </a:solidFill>
                <a:ea typeface="돋움" pitchFamily="50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252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#2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HOW?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8614B-A217-4933-9877-CDE915E3BD69}"/>
              </a:ext>
            </a:extLst>
          </p:cNvPr>
          <p:cNvSpPr txBox="1"/>
          <p:nvPr/>
        </p:nvSpPr>
        <p:spPr>
          <a:xfrm>
            <a:off x="1187624" y="206931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원형 연결 리스트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C81C4AAD-BBF5-4773-83D9-2868450E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73" y="1709182"/>
            <a:ext cx="1020763" cy="4016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Line 5">
            <a:extLst>
              <a:ext uri="{FF2B5EF4-FFF2-40B4-BE49-F238E27FC236}">
                <a16:creationId xmlns:a16="http://schemas.microsoft.com/office/drawing/2014/main" id="{B5191586-BFAA-4CB5-929C-C429B30C3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5236" y="1702832"/>
            <a:ext cx="0" cy="414338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A6CF5667-A502-4866-A286-CF229457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072" y="1685641"/>
            <a:ext cx="722955" cy="431529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  <a:latin typeface="굴림" charset="-127"/>
              </a:rPr>
              <a:t>BAT</a:t>
            </a:r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4AC0FE55-4D9D-4428-9585-29F6FEE08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8911" y="1910795"/>
            <a:ext cx="642938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B7ECFF35-5F66-489F-987B-7EA62AEE1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98" y="1709182"/>
            <a:ext cx="1019175" cy="4016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B6DF2928-0A45-4147-A1C4-F716D9C90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461" y="1702832"/>
            <a:ext cx="0" cy="414338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A32E0176-A30D-40BE-96A1-3C10363F9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454" y="1681085"/>
            <a:ext cx="734175" cy="431529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  <a:latin typeface="굴림" charset="-127"/>
              </a:rPr>
              <a:t>CAT</a:t>
            </a:r>
          </a:p>
        </p:txBody>
      </p:sp>
      <p:sp>
        <p:nvSpPr>
          <p:cNvPr id="53" name="Line 11">
            <a:extLst>
              <a:ext uri="{FF2B5EF4-FFF2-40B4-BE49-F238E27FC236}">
                <a16:creationId xmlns:a16="http://schemas.microsoft.com/office/drawing/2014/main" id="{B250C084-A897-4122-B377-89D86BE2F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3548" y="1910795"/>
            <a:ext cx="644525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D9293EE3-5589-4AD0-BA02-49BA87C4D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836" y="1709182"/>
            <a:ext cx="1020763" cy="4016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Line 13">
            <a:extLst>
              <a:ext uri="{FF2B5EF4-FFF2-40B4-BE49-F238E27FC236}">
                <a16:creationId xmlns:a16="http://schemas.microsoft.com/office/drawing/2014/main" id="{6EF04F93-A3C0-46F4-A206-A119118E7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6098" y="1702832"/>
            <a:ext cx="0" cy="414338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Rectangle 14">
            <a:extLst>
              <a:ext uri="{FF2B5EF4-FFF2-40B4-BE49-F238E27FC236}">
                <a16:creationId xmlns:a16="http://schemas.microsoft.com/office/drawing/2014/main" id="{60DB990B-FF72-4F11-AD7D-DC57EE3CE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203" y="1679291"/>
            <a:ext cx="708527" cy="431529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  <a:latin typeface="굴림" charset="-127"/>
              </a:rPr>
              <a:t>EAT</a:t>
            </a:r>
          </a:p>
        </p:txBody>
      </p:sp>
      <p:sp>
        <p:nvSpPr>
          <p:cNvPr id="57" name="Line 15">
            <a:extLst>
              <a:ext uri="{FF2B5EF4-FFF2-40B4-BE49-F238E27FC236}">
                <a16:creationId xmlns:a16="http://schemas.microsoft.com/office/drawing/2014/main" id="{91244DF9-827F-4D48-9C9A-0E1BB6A3D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9773" y="1910795"/>
            <a:ext cx="644525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D79E7569-A53D-46C9-BAC7-B51FE67F0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173" y="1709182"/>
            <a:ext cx="1019175" cy="401638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Line 18">
            <a:extLst>
              <a:ext uri="{FF2B5EF4-FFF2-40B4-BE49-F238E27FC236}">
                <a16:creationId xmlns:a16="http://schemas.microsoft.com/office/drawing/2014/main" id="{D2CC7C41-7C5A-48F3-A2C0-1C7F11D2F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8648" y="1910795"/>
            <a:ext cx="644525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Line 19">
            <a:extLst>
              <a:ext uri="{FF2B5EF4-FFF2-40B4-BE49-F238E27FC236}">
                <a16:creationId xmlns:a16="http://schemas.microsoft.com/office/drawing/2014/main" id="{F6AB8D6A-70ED-44EB-9459-587D933D1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9386" y="1910795"/>
            <a:ext cx="385763" cy="0"/>
          </a:xfrm>
          <a:prstGeom prst="line">
            <a:avLst/>
          </a:prstGeom>
          <a:noFill/>
          <a:ln w="34925">
            <a:solidFill>
              <a:schemeClr val="bg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6AFC821B-E3A5-4CCA-BB9A-C3FE9EAD5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1448" y="1428195"/>
            <a:ext cx="320675" cy="48260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Rectangle 21">
            <a:extLst>
              <a:ext uri="{FF2B5EF4-FFF2-40B4-BE49-F238E27FC236}">
                <a16:creationId xmlns:a16="http://schemas.microsoft.com/office/drawing/2014/main" id="{99AB8CC5-1117-4B5F-897B-4D3AEDDAC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972" y="1031319"/>
            <a:ext cx="636393" cy="40075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000" i="1" dirty="0">
                <a:solidFill>
                  <a:schemeClr val="bg1"/>
                </a:solidFill>
                <a:latin typeface="굴림" charset="-127"/>
              </a:rPr>
              <a:t>first</a:t>
            </a:r>
          </a:p>
        </p:txBody>
      </p:sp>
      <p:sp>
        <p:nvSpPr>
          <p:cNvPr id="65" name="Rectangle 23">
            <a:extLst>
              <a:ext uri="{FF2B5EF4-FFF2-40B4-BE49-F238E27FC236}">
                <a16:creationId xmlns:a16="http://schemas.microsoft.com/office/drawing/2014/main" id="{2805108A-03E4-4854-A0B2-0FA69B2D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518" y="1685641"/>
            <a:ext cx="783869" cy="431529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  <a:latin typeface="굴림" charset="-127"/>
              </a:rPr>
              <a:t>WAT</a:t>
            </a:r>
          </a:p>
        </p:txBody>
      </p:sp>
      <p:sp>
        <p:nvSpPr>
          <p:cNvPr id="66" name="Line 25">
            <a:extLst>
              <a:ext uri="{FF2B5EF4-FFF2-40B4-BE49-F238E27FC236}">
                <a16:creationId xmlns:a16="http://schemas.microsoft.com/office/drawing/2014/main" id="{74B58CA6-AD7F-424E-96D3-1C35CC72C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9786" y="1910795"/>
            <a:ext cx="0" cy="550863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7" name="Line 27">
            <a:extLst>
              <a:ext uri="{FF2B5EF4-FFF2-40B4-BE49-F238E27FC236}">
                <a16:creationId xmlns:a16="http://schemas.microsoft.com/office/drawing/2014/main" id="{011C5637-9F35-4653-A813-358DE9D117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4948" y="2461657"/>
            <a:ext cx="6954838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Line 28">
            <a:extLst>
              <a:ext uri="{FF2B5EF4-FFF2-40B4-BE49-F238E27FC236}">
                <a16:creationId xmlns:a16="http://schemas.microsoft.com/office/drawing/2014/main" id="{87CDF032-3CD4-42D4-AD46-A0D1B60F1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4948" y="2047320"/>
            <a:ext cx="0" cy="41433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Line 29">
            <a:extLst>
              <a:ext uri="{FF2B5EF4-FFF2-40B4-BE49-F238E27FC236}">
                <a16:creationId xmlns:a16="http://schemas.microsoft.com/office/drawing/2014/main" id="{0CAAF63B-F705-4240-977B-9670489FA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948" y="2047320"/>
            <a:ext cx="322263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A3ED75-C570-4D7F-AFF4-E896E105A8DB}"/>
              </a:ext>
            </a:extLst>
          </p:cNvPr>
          <p:cNvCxnSpPr/>
          <p:nvPr/>
        </p:nvCxnSpPr>
        <p:spPr>
          <a:xfrm>
            <a:off x="8460432" y="1702832"/>
            <a:ext cx="0" cy="40798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4">
            <a:extLst>
              <a:ext uri="{FF2B5EF4-FFF2-40B4-BE49-F238E27FC236}">
                <a16:creationId xmlns:a16="http://schemas.microsoft.com/office/drawing/2014/main" id="{E2A1AF99-E100-4A80-861D-82CA9127C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3780771"/>
            <a:ext cx="639035" cy="336663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  <a:ea typeface="돋움" pitchFamily="50" charset="-127"/>
              </a:rPr>
              <a:t>BAT</a:t>
            </a: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647F5336-EE35-41DE-A0BC-A687F1EB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783" y="3780771"/>
            <a:ext cx="167132" cy="336663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">
            <a:extLst>
              <a:ext uri="{FF2B5EF4-FFF2-40B4-BE49-F238E27FC236}">
                <a16:creationId xmlns:a16="http://schemas.microsoft.com/office/drawing/2014/main" id="{1239735B-954D-4729-9001-32403EE46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220" y="3545107"/>
            <a:ext cx="235951" cy="346282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5E47B83E-226F-42C3-979D-AEB5CFA5C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589" y="3780771"/>
            <a:ext cx="639035" cy="336663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  <a:ea typeface="돋움" pitchFamily="50" charset="-127"/>
              </a:rPr>
              <a:t>CAT</a:t>
            </a: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65F06917-2DAD-49DC-9066-79AF4060A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540" y="3780771"/>
            <a:ext cx="167132" cy="336663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AFB7D2A8-7CB9-4FCA-8843-DB0668E51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346" y="3780771"/>
            <a:ext cx="639035" cy="336663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  <a:ea typeface="돋움" pitchFamily="50" charset="-127"/>
              </a:rPr>
              <a:t>EAT</a:t>
            </a:r>
          </a:p>
        </p:txBody>
      </p:sp>
      <p:sp>
        <p:nvSpPr>
          <p:cNvPr id="76" name="Rectangle 10">
            <a:extLst>
              <a:ext uri="{FF2B5EF4-FFF2-40B4-BE49-F238E27FC236}">
                <a16:creationId xmlns:a16="http://schemas.microsoft.com/office/drawing/2014/main" id="{7CE1C10A-7D0F-4E02-97EB-CDBB1CB2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297" y="3780771"/>
            <a:ext cx="167132" cy="336663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Rectangle 11">
            <a:extLst>
              <a:ext uri="{FF2B5EF4-FFF2-40B4-BE49-F238E27FC236}">
                <a16:creationId xmlns:a16="http://schemas.microsoft.com/office/drawing/2014/main" id="{3C3A9137-D1E4-4B46-BFA8-7F6C7CCA5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921" y="3780771"/>
            <a:ext cx="639035" cy="336663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eaLnBrk="0" latinLnBrk="0" hangingPunct="0"/>
            <a:r>
              <a:rPr kumimoji="0" lang="en-US" altLang="ko-KR" sz="2200" dirty="0">
                <a:solidFill>
                  <a:schemeClr val="bg1"/>
                </a:solidFill>
                <a:ea typeface="돋움" pitchFamily="50" charset="-127"/>
              </a:rPr>
              <a:t>WAT</a:t>
            </a:r>
          </a:p>
        </p:txBody>
      </p:sp>
      <p:sp>
        <p:nvSpPr>
          <p:cNvPr id="78" name="Rectangle 12">
            <a:extLst>
              <a:ext uri="{FF2B5EF4-FFF2-40B4-BE49-F238E27FC236}">
                <a16:creationId xmlns:a16="http://schemas.microsoft.com/office/drawing/2014/main" id="{90F7844A-6CE6-4F20-8CCE-8C41AC77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872" y="3780771"/>
            <a:ext cx="167132" cy="336663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Freeform 13">
            <a:extLst>
              <a:ext uri="{FF2B5EF4-FFF2-40B4-BE49-F238E27FC236}">
                <a16:creationId xmlns:a16="http://schemas.microsoft.com/office/drawing/2014/main" id="{00B6A666-B23E-43AE-8064-232554CF0AAA}"/>
              </a:ext>
            </a:extLst>
          </p:cNvPr>
          <p:cNvSpPr>
            <a:spLocks/>
          </p:cNvSpPr>
          <p:nvPr/>
        </p:nvSpPr>
        <p:spPr bwMode="auto">
          <a:xfrm>
            <a:off x="1603569" y="4029864"/>
            <a:ext cx="6607869" cy="636052"/>
          </a:xfrm>
          <a:custGeom>
            <a:avLst/>
            <a:gdLst/>
            <a:ahLst/>
            <a:cxnLst>
              <a:cxn ang="0">
                <a:pos x="5376" y="0"/>
              </a:cxn>
              <a:cxn ang="0">
                <a:pos x="5376" y="528"/>
              </a:cxn>
              <a:cxn ang="0">
                <a:pos x="0" y="528"/>
              </a:cxn>
              <a:cxn ang="0">
                <a:pos x="0" y="0"/>
              </a:cxn>
              <a:cxn ang="0">
                <a:pos x="197" y="0"/>
              </a:cxn>
            </a:cxnLst>
            <a:rect l="0" t="0" r="r" b="b"/>
            <a:pathLst>
              <a:path w="5377" h="529">
                <a:moveTo>
                  <a:pt x="5376" y="0"/>
                </a:moveTo>
                <a:lnTo>
                  <a:pt x="5376" y="528"/>
                </a:lnTo>
                <a:lnTo>
                  <a:pt x="0" y="528"/>
                </a:lnTo>
                <a:lnTo>
                  <a:pt x="0" y="0"/>
                </a:lnTo>
                <a:lnTo>
                  <a:pt x="197" y="0"/>
                </a:lnTo>
              </a:path>
            </a:pathLst>
          </a:custGeom>
          <a:noFill/>
          <a:ln w="34925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0" name="Line 14">
            <a:extLst>
              <a:ext uri="{FF2B5EF4-FFF2-40B4-BE49-F238E27FC236}">
                <a16:creationId xmlns:a16="http://schemas.microsoft.com/office/drawing/2014/main" id="{643C274D-C93B-4300-8F93-946506443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3175" y="3949103"/>
            <a:ext cx="353927" cy="0"/>
          </a:xfrm>
          <a:prstGeom prst="line">
            <a:avLst/>
          </a:prstGeom>
          <a:noFill/>
          <a:ln w="34925">
            <a:solidFill>
              <a:schemeClr val="bg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Rectangle 15">
            <a:extLst>
              <a:ext uri="{FF2B5EF4-FFF2-40B4-BE49-F238E27FC236}">
                <a16:creationId xmlns:a16="http://schemas.microsoft.com/office/drawing/2014/main" id="{71CC002A-ADC8-4C1F-89AD-1AFDAB040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61" y="3141934"/>
            <a:ext cx="817531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/>
            <a:r>
              <a:rPr kumimoji="0" lang="en-US" altLang="ko-KR" sz="2200" i="1" dirty="0">
                <a:solidFill>
                  <a:schemeClr val="bg1"/>
                </a:solidFill>
                <a:ea typeface="돋움" pitchFamily="50" charset="-127"/>
              </a:rPr>
              <a:t>head</a:t>
            </a:r>
          </a:p>
        </p:txBody>
      </p:sp>
      <p:sp>
        <p:nvSpPr>
          <p:cNvPr id="82" name="Line 16">
            <a:extLst>
              <a:ext uri="{FF2B5EF4-FFF2-40B4-BE49-F238E27FC236}">
                <a16:creationId xmlns:a16="http://schemas.microsoft.com/office/drawing/2014/main" id="{84521DB8-EED9-4B88-BAEA-6D5960E7C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090" y="3949103"/>
            <a:ext cx="412915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Line 17">
            <a:extLst>
              <a:ext uri="{FF2B5EF4-FFF2-40B4-BE49-F238E27FC236}">
                <a16:creationId xmlns:a16="http://schemas.microsoft.com/office/drawing/2014/main" id="{7D7EAAF9-DCEB-4C35-A77E-443422A63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272" y="3949103"/>
            <a:ext cx="412915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id="{9FB91DC6-892D-47FB-B40F-6A93B076A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1515" y="3949103"/>
            <a:ext cx="412915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5CDB4796-E9B6-4AAF-8203-046743BB4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758" y="3949103"/>
            <a:ext cx="412915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Rectangle 20">
            <a:extLst>
              <a:ext uri="{FF2B5EF4-FFF2-40B4-BE49-F238E27FC236}">
                <a16:creationId xmlns:a16="http://schemas.microsoft.com/office/drawing/2014/main" id="{2E65F449-973F-4A60-A772-3B0BF8734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075" y="3780771"/>
            <a:ext cx="639035" cy="336663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Rectangle 21">
            <a:extLst>
              <a:ext uri="{FF2B5EF4-FFF2-40B4-BE49-F238E27FC236}">
                <a16:creationId xmlns:a16="http://schemas.microsoft.com/office/drawing/2014/main" id="{ACB337E8-62BC-476A-9B47-B3D235F2F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025" y="3780771"/>
            <a:ext cx="167132" cy="336663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Line 22">
            <a:extLst>
              <a:ext uri="{FF2B5EF4-FFF2-40B4-BE49-F238E27FC236}">
                <a16:creationId xmlns:a16="http://schemas.microsoft.com/office/drawing/2014/main" id="{93130DA6-A163-4091-A93C-A5DC139C6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2001" y="3949103"/>
            <a:ext cx="412915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Line 23">
            <a:extLst>
              <a:ext uri="{FF2B5EF4-FFF2-40B4-BE49-F238E27FC236}">
                <a16:creationId xmlns:a16="http://schemas.microsoft.com/office/drawing/2014/main" id="{9DEB840F-40D2-42E2-84FE-79BB51D03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123" y="3949103"/>
            <a:ext cx="294939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A4FFB-04BA-4BBE-9BCC-C28487FC9D52}"/>
              </a:ext>
            </a:extLst>
          </p:cNvPr>
          <p:cNvSpPr txBox="1"/>
          <p:nvPr/>
        </p:nvSpPr>
        <p:spPr>
          <a:xfrm>
            <a:off x="3275855" y="2636912"/>
            <a:ext cx="337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헤더가 없는 원형 연결 리스트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A1628-C50C-474D-9F30-F968F73C3075}"/>
              </a:ext>
            </a:extLst>
          </p:cNvPr>
          <p:cNvSpPr txBox="1"/>
          <p:nvPr/>
        </p:nvSpPr>
        <p:spPr>
          <a:xfrm>
            <a:off x="3202774" y="4870411"/>
            <a:ext cx="3523480" cy="379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헤더를 이용한 원형 연결 리스트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754A0-A907-4F85-884F-1DC4D86BEF2E}"/>
              </a:ext>
            </a:extLst>
          </p:cNvPr>
          <p:cNvSpPr txBox="1"/>
          <p:nvPr/>
        </p:nvSpPr>
        <p:spPr>
          <a:xfrm>
            <a:off x="1475656" y="5373216"/>
            <a:ext cx="5642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검색을 수행 할 때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번째 노드를 탐색하다가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번째 노드의 검색이 필요할 경우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마지막이 </a:t>
            </a:r>
            <a:r>
              <a:rPr lang="en-US" altLang="ko-KR" dirty="0">
                <a:solidFill>
                  <a:srgbClr val="FF0000"/>
                </a:solidFill>
              </a:rPr>
              <a:t>first</a:t>
            </a:r>
            <a:r>
              <a:rPr lang="ko-KR" altLang="en-US" dirty="0">
                <a:solidFill>
                  <a:srgbClr val="FF0000"/>
                </a:solidFill>
              </a:rPr>
              <a:t>와 연결 </a:t>
            </a:r>
            <a:r>
              <a:rPr lang="ko-KR" altLang="en-US" dirty="0">
                <a:solidFill>
                  <a:schemeClr val="bg1"/>
                </a:solidFill>
              </a:rPr>
              <a:t>되어있어서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번째 노드로 </a:t>
            </a:r>
            <a:r>
              <a:rPr lang="ko-KR" altLang="en-US" dirty="0">
                <a:solidFill>
                  <a:srgbClr val="FF0000"/>
                </a:solidFill>
              </a:rPr>
              <a:t>바로 이동</a:t>
            </a:r>
            <a:r>
              <a:rPr lang="ko-KR" altLang="en-US" dirty="0">
                <a:solidFill>
                  <a:schemeClr val="bg1"/>
                </a:solidFill>
              </a:rPr>
              <a:t>이 가능하다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7909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479</Words>
  <Application>Microsoft Office PowerPoint</Application>
  <PresentationFormat>화면 슬라이드 쇼(4:3)</PresentationFormat>
  <Paragraphs>250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Noto Sans CJK KR Bold</vt:lpstr>
      <vt:lpstr>Noto Sans CJK KR Light</vt:lpstr>
      <vt:lpstr>Noto Sans CJK KR Medium</vt:lpstr>
      <vt:lpstr>Noto Sans CJK KR Regular</vt:lpstr>
      <vt:lpstr>Noto Sans CJK KR Thin</vt:lpstr>
      <vt:lpstr>굴림</vt:lpstr>
      <vt:lpstr>돋움</vt:lpstr>
      <vt:lpstr>맑은 고딕</vt:lpstr>
      <vt:lpstr>신명조</vt:lpstr>
      <vt:lpstr>Arial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정 학수</cp:lastModifiedBy>
  <cp:revision>248</cp:revision>
  <dcterms:created xsi:type="dcterms:W3CDTF">2016-10-28T15:58:08Z</dcterms:created>
  <dcterms:modified xsi:type="dcterms:W3CDTF">2018-04-29T18:54:36Z</dcterms:modified>
</cp:coreProperties>
</file>