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9"/>
  </p:notesMasterIdLst>
  <p:sldIdLst>
    <p:sldId id="257" r:id="rId2"/>
    <p:sldId id="262" r:id="rId3"/>
    <p:sldId id="261" r:id="rId4"/>
    <p:sldId id="258" r:id="rId5"/>
    <p:sldId id="270" r:id="rId6"/>
    <p:sldId id="263" r:id="rId7"/>
    <p:sldId id="264" r:id="rId8"/>
    <p:sldId id="271" r:id="rId9"/>
    <p:sldId id="272" r:id="rId10"/>
    <p:sldId id="265" r:id="rId11"/>
    <p:sldId id="266" r:id="rId12"/>
    <p:sldId id="273" r:id="rId13"/>
    <p:sldId id="267" r:id="rId14"/>
    <p:sldId id="268" r:id="rId15"/>
    <p:sldId id="274" r:id="rId16"/>
    <p:sldId id="275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0772" y="2447473"/>
            <a:ext cx="75504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자료구조 </a:t>
            </a:r>
            <a:r>
              <a:rPr lang="ko-KR" altLang="en-US" sz="7200" spc="-3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멘토수업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20130162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김문서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행렬 회전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80815" y="432215"/>
            <a:ext cx="1651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행렬 회전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595BF6-3096-410D-99A6-EC62E8B6E465}"/>
              </a:ext>
            </a:extLst>
          </p:cNvPr>
          <p:cNvSpPr txBox="1"/>
          <p:nvPr/>
        </p:nvSpPr>
        <p:spPr>
          <a:xfrm>
            <a:off x="1069803" y="1511191"/>
            <a:ext cx="59747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오버로딩 </a:t>
            </a:r>
            <a:r>
              <a:rPr lang="en-US" altLang="ko-KR" sz="4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 </a:t>
            </a:r>
            <a:r>
              <a:rPr lang="ko-KR" altLang="en-US" sz="4400" b="1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오버라이딩</a:t>
            </a:r>
            <a:endParaRPr lang="ko-KR" altLang="en-US" sz="4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A32A74-4785-45B2-A98D-31E8A62B2133}"/>
              </a:ext>
            </a:extLst>
          </p:cNvPr>
          <p:cNvSpPr txBox="1"/>
          <p:nvPr/>
        </p:nvSpPr>
        <p:spPr>
          <a:xfrm>
            <a:off x="1539043" y="2656547"/>
            <a:ext cx="99269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· 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오버로딩</a:t>
            </a:r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(overloading) - 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함수 중복 정의</a:t>
            </a:r>
            <a:endParaRPr lang="en-US" altLang="ko-KR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- 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같은 이름의 함수가 상황에 따라 다르게 실행되는 것</a:t>
            </a:r>
            <a:endParaRPr lang="en-US" altLang="ko-KR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endParaRPr lang="en-US" altLang="ko-KR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· </a:t>
            </a:r>
            <a:r>
              <a:rPr lang="ko-KR" altLang="en-US" sz="28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오버라이딩</a:t>
            </a:r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(</a:t>
            </a:r>
            <a:r>
              <a:rPr lang="en-US" altLang="ko-KR" sz="28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overridng</a:t>
            </a:r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) – 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함수 재정의</a:t>
            </a:r>
            <a:endParaRPr lang="en-US" altLang="ko-KR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- 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부모로부터 상속받은 함수를 자식 클래스에서 재정의 하는 것</a:t>
            </a:r>
            <a:endParaRPr lang="en-US" altLang="ko-KR" sz="2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- </a:t>
            </a:r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다형성과 관련이 있다</a:t>
            </a:r>
            <a:r>
              <a:rPr lang="en-US" altLang="ko-KR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80815" y="432215"/>
            <a:ext cx="1651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행렬 회전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595BF6-3096-410D-99A6-EC62E8B6E465}"/>
              </a:ext>
            </a:extLst>
          </p:cNvPr>
          <p:cNvSpPr txBox="1"/>
          <p:nvPr/>
        </p:nvSpPr>
        <p:spPr>
          <a:xfrm>
            <a:off x="4006325" y="3044279"/>
            <a:ext cx="41793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연산자 오버로딩</a:t>
            </a:r>
          </a:p>
        </p:txBody>
      </p:sp>
    </p:spTree>
    <p:extLst>
      <p:ext uri="{BB962C8B-B14F-4D97-AF65-F5344CB8AC3E}">
        <p14:creationId xmlns:p14="http://schemas.microsoft.com/office/powerpoint/2010/main" val="3467763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과제 스택 계산기</a:t>
            </a: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12284" y="437393"/>
            <a:ext cx="199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 계산기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7881" y="1415301"/>
            <a:ext cx="15026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Stack</a:t>
            </a:r>
            <a:endParaRPr lang="ko-KR" altLang="en-US" sz="4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views">
            <a:extLst>
              <a:ext uri="{FF2B5EF4-FFF2-40B4-BE49-F238E27FC236}">
                <a16:creationId xmlns:a16="http://schemas.microsoft.com/office/drawing/2014/main" id="{37A660C9-4B36-4C6B-BB4C-54F7E6C88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34" y="1560325"/>
            <a:ext cx="7327357" cy="505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12284" y="437393"/>
            <a:ext cx="199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 계산기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2284" y="1433056"/>
            <a:ext cx="24765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Template</a:t>
            </a:r>
            <a:endParaRPr lang="ko-KR" altLang="en-US" sz="4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C9BA75-54FD-4F8F-8B8A-5ECF1D5EB573}"/>
              </a:ext>
            </a:extLst>
          </p:cNvPr>
          <p:cNvSpPr txBox="1"/>
          <p:nvPr/>
        </p:nvSpPr>
        <p:spPr>
          <a:xfrm>
            <a:off x="1889801" y="3085844"/>
            <a:ext cx="91486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함수나 클래스가 개별적으로 다시 작성하지 않고도 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각기 다른 수많은 자료형에서 동작 가능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클래스의 재사용에 기여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!!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0283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12284" y="437393"/>
            <a:ext cx="199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 계산기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450812"/>
            <a:ext cx="25442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예외 처리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C9BA75-54FD-4F8F-8B8A-5ECF1D5EB573}"/>
              </a:ext>
            </a:extLst>
          </p:cNvPr>
          <p:cNvSpPr txBox="1"/>
          <p:nvPr/>
        </p:nvSpPr>
        <p:spPr>
          <a:xfrm>
            <a:off x="1548641" y="2681916"/>
            <a:ext cx="345896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try {</a:t>
            </a:r>
          </a:p>
          <a:p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… // body</a:t>
            </a:r>
          </a:p>
          <a:p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} catch(parameter) {</a:t>
            </a:r>
          </a:p>
          <a:p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… // body</a:t>
            </a:r>
          </a:p>
          <a:p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ACD289-612E-4A14-9590-0F0C4CE4DB47}"/>
              </a:ext>
            </a:extLst>
          </p:cNvPr>
          <p:cNvSpPr txBox="1"/>
          <p:nvPr/>
        </p:nvSpPr>
        <p:spPr>
          <a:xfrm>
            <a:off x="5441071" y="3174358"/>
            <a:ext cx="66325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try block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발생한 예외를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Catch block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처리한다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예외가 발생할 경우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throw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문법 사용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242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0" y="2828835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2132" y="4044950"/>
            <a:ext cx="2495558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.h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파일과 </a:t>
            </a:r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-KR" sz="20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cpp</a:t>
            </a:r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피보나치 수열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행렬 회전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 계산기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810913" y="4514850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 범위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729677" y="4514850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연산자 오버로딩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456358" y="4514850"/>
            <a:ext cx="728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Stack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36372" y="488418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메모이제이션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AB4303-2024-4CB7-AB1C-8443A4901B63}"/>
              </a:ext>
            </a:extLst>
          </p:cNvPr>
          <p:cNvSpPr/>
          <p:nvPr/>
        </p:nvSpPr>
        <p:spPr>
          <a:xfrm>
            <a:off x="10267525" y="4884182"/>
            <a:ext cx="1105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template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FEAA79-6938-49F3-A0E3-C1C8622EEAE9}"/>
              </a:ext>
            </a:extLst>
          </p:cNvPr>
          <p:cNvSpPr/>
          <p:nvPr/>
        </p:nvSpPr>
        <p:spPr>
          <a:xfrm>
            <a:off x="10225524" y="5253514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예외 처리</a:t>
            </a: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.h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파일과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cpp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09126" y="529724"/>
            <a:ext cx="2157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.h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파일과 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-KR" sz="20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cpp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09126" y="2018611"/>
            <a:ext cx="20601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캡슐화</a:t>
            </a:r>
            <a:r>
              <a:rPr lang="en-US" altLang="ko-KR" sz="4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4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13A6F-93A5-4FA8-867A-FB8E662905C2}"/>
              </a:ext>
            </a:extLst>
          </p:cNvPr>
          <p:cNvSpPr txBox="1"/>
          <p:nvPr/>
        </p:nvSpPr>
        <p:spPr>
          <a:xfrm>
            <a:off x="2891372" y="3271932"/>
            <a:ext cx="73100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객체의 자세한 구현을 감추는 것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200" spc="-150" dirty="0">
                <a:solidFill>
                  <a:srgbClr val="00002F"/>
                </a:solidFill>
                <a:latin typeface="맑은 고딕" panose="020B0503020000020004" pitchFamily="50" charset="-127"/>
              </a:rPr>
              <a:t>〮 </a:t>
            </a:r>
            <a:r>
              <a:rPr lang="en-US" altLang="ko-KR" sz="3200" spc="-150" dirty="0" err="1">
                <a:solidFill>
                  <a:srgbClr val="00002F"/>
                </a:solidFill>
                <a:latin typeface="맑은 고딕" panose="020B0503020000020004" pitchFamily="50" charset="-127"/>
              </a:rPr>
              <a:t>cpp</a:t>
            </a:r>
            <a:r>
              <a:rPr lang="en-US" altLang="ko-KR" sz="3200" spc="-150" dirty="0">
                <a:solidFill>
                  <a:srgbClr val="00002F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3200" spc="-150" dirty="0">
                <a:solidFill>
                  <a:srgbClr val="00002F"/>
                </a:solidFill>
                <a:latin typeface="맑은 고딕" panose="020B0503020000020004" pitchFamily="50" charset="-127"/>
              </a:rPr>
              <a:t>파일에서 구현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09126" y="529724"/>
            <a:ext cx="2157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.h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파일과 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-KR" sz="20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cpp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09126" y="1903201"/>
            <a:ext cx="6513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</a:t>
            </a:r>
            <a:r>
              <a:rPr lang="en-US" altLang="ko-KR" sz="4400" b="1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ifndef</a:t>
            </a:r>
            <a:r>
              <a:rPr lang="en-US" altLang="ko-KR" sz="4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vs #pragma once</a:t>
            </a:r>
            <a:endParaRPr lang="ko-KR" altLang="en-US" sz="4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13A6F-93A5-4FA8-867A-FB8E662905C2}"/>
              </a:ext>
            </a:extLst>
          </p:cNvPr>
          <p:cNvSpPr txBox="1"/>
          <p:nvPr/>
        </p:nvSpPr>
        <p:spPr>
          <a:xfrm>
            <a:off x="3167089" y="3342952"/>
            <a:ext cx="70679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헤더의 중복 정의를 방지하기 위한 선언</a:t>
            </a:r>
            <a:endParaRPr lang="en-US" altLang="ko-KR" sz="3200" spc="-150" dirty="0">
              <a:solidFill>
                <a:srgbClr val="0000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무엇을 쓰던지 상관없다</a:t>
            </a:r>
            <a:r>
              <a:rPr lang="en-US" altLang="ko-KR" sz="3200" spc="-150" dirty="0">
                <a:solidFill>
                  <a:srgbClr val="0000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10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피보나치 수열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03683" y="498947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피보나치 수열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2" y="1436546"/>
            <a:ext cx="66928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왜 </a:t>
            </a:r>
            <a:r>
              <a:rPr lang="en-US" altLang="ko-KR" sz="4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47</a:t>
            </a:r>
            <a:r>
              <a:rPr lang="ko-KR" altLang="en-US" sz="4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이상 값이 이상한가</a:t>
            </a:r>
            <a:r>
              <a:rPr lang="en-US" altLang="ko-KR" sz="4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??</a:t>
            </a:r>
            <a:endParaRPr lang="ko-KR" altLang="en-US" sz="4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382C05-FFD0-43E6-91AC-B94A0F016580}"/>
              </a:ext>
            </a:extLst>
          </p:cNvPr>
          <p:cNvSpPr txBox="1"/>
          <p:nvPr/>
        </p:nvSpPr>
        <p:spPr>
          <a:xfrm>
            <a:off x="2282050" y="2710459"/>
            <a:ext cx="91422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자료형의 범위 때문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4byte, -2,147,483,648 ~ 2,147,483,647</a:t>
            </a:r>
          </a:p>
          <a:p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long long : 8byte, </a:t>
            </a:r>
            <a:r>
              <a:rPr lang="en-US" altLang="ko-KR" sz="3200" dirty="0">
                <a:solidFill>
                  <a:srgbClr val="2A2A2A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–9,223,372,036,854,775,808 </a:t>
            </a:r>
          </a:p>
          <a:p>
            <a:r>
              <a:rPr lang="en-US" altLang="ko-KR" sz="3200" dirty="0">
                <a:solidFill>
                  <a:srgbClr val="2A2A2A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				~ 9,223,372,036,854,775,807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03683" y="498947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피보나치 수열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2" y="1436546"/>
            <a:ext cx="59939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재귀와 반복의 속도차이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382C05-FFD0-43E6-91AC-B94A0F016580}"/>
              </a:ext>
            </a:extLst>
          </p:cNvPr>
          <p:cNvSpPr txBox="1"/>
          <p:nvPr/>
        </p:nvSpPr>
        <p:spPr>
          <a:xfrm>
            <a:off x="2282050" y="2710459"/>
            <a:ext cx="64107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재귀 시에 함수 호출이 여러 번 발생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Stack overflow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발생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=&gt; </a:t>
            </a:r>
            <a:r>
              <a:rPr lang="ko-KR" altLang="en-US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메모이제이션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기법 활용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102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03683" y="498947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피보나치 수열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436546"/>
            <a:ext cx="7351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메모이제이션</a:t>
            </a:r>
            <a:r>
              <a:rPr lang="en-US" altLang="ko-KR" sz="4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4400" b="1" dirty="0" err="1">
                <a:solidFill>
                  <a:srgbClr val="373A3C"/>
                </a:solidFill>
                <a:latin typeface="Open Sans"/>
              </a:rPr>
              <a:t>Memoization</a:t>
            </a:r>
            <a:r>
              <a:rPr lang="en-US" altLang="ko-KR" sz="4400" b="1" dirty="0">
                <a:solidFill>
                  <a:srgbClr val="373A3C"/>
                </a:solidFill>
                <a:latin typeface="Open Sans"/>
              </a:rPr>
              <a:t>)</a:t>
            </a:r>
            <a:endParaRPr lang="ko-KR" altLang="en-US" sz="4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382C05-FFD0-43E6-91AC-B94A0F016580}"/>
              </a:ext>
            </a:extLst>
          </p:cNvPr>
          <p:cNvSpPr txBox="1"/>
          <p:nvPr/>
        </p:nvSpPr>
        <p:spPr>
          <a:xfrm>
            <a:off x="1740075" y="3287507"/>
            <a:ext cx="8711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계산을 반복해야 할 경우 계산한 결과를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메모리에 저장해 두었다가 필요할 때 꺼내어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활용하는 기법</a:t>
            </a:r>
          </a:p>
        </p:txBody>
      </p:sp>
    </p:spTree>
    <p:extLst>
      <p:ext uri="{BB962C8B-B14F-4D97-AF65-F5344CB8AC3E}">
        <p14:creationId xmlns:p14="http://schemas.microsoft.com/office/powerpoint/2010/main" val="24896550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277</Words>
  <Application>Microsoft Office PowerPoint</Application>
  <PresentationFormat>와이드스크린</PresentationFormat>
  <Paragraphs>86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Open Sans</vt:lpstr>
      <vt:lpstr>나눔스퀘어 Bold</vt:lpstr>
      <vt:lpstr>나눔스퀘어 ExtraBold</vt:lpstr>
      <vt:lpstr>맑은 고딕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 </cp:lastModifiedBy>
  <cp:revision>34</cp:revision>
  <dcterms:created xsi:type="dcterms:W3CDTF">2017-05-29T09:12:16Z</dcterms:created>
  <dcterms:modified xsi:type="dcterms:W3CDTF">2018-03-23T07:47:26Z</dcterms:modified>
</cp:coreProperties>
</file>