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6" r:id="rId10"/>
    <p:sldId id="262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314343" y="2413337"/>
            <a:ext cx="3608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</a:rPr>
              <a:t>3</a:t>
            </a:r>
            <a:r>
              <a:rPr lang="ko-KR" altLang="en-US" sz="4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</a:rPr>
              <a:t>차 과제</a:t>
            </a:r>
            <a:endParaRPr lang="en-US" altLang="ko-KR" sz="4000" b="1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</a:endParaRPr>
          </a:p>
          <a:p>
            <a:pPr algn="ctr"/>
            <a:r>
              <a:rPr lang="ko-KR" altLang="en-US" sz="4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</a:rPr>
              <a:t>멘토 수업</a:t>
            </a:r>
            <a:endParaRPr lang="ko-KR" altLang="en-US" sz="40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5087839" y="5525075"/>
            <a:ext cx="2045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20130162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김문서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5458248" y="159079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+mj-lt"/>
                <a:ea typeface="210 옴니고딕 030" panose="02020603020101020101" pitchFamily="18" charset="-127"/>
              </a:rPr>
              <a:t>자료구조 멘토 수업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+mj-lt"/>
              <a:ea typeface="210 옴니고딕 030" panose="0202060302010102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458364" y="1809541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17171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Q n A</a:t>
            </a:r>
            <a:endParaRPr lang="ko-KR" altLang="en-US" sz="4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39219" y="464165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5047017" y="1531620"/>
            <a:ext cx="15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argc, argv ?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5047016" y="2516713"/>
            <a:ext cx="15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파일 입출력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5047016" y="3501806"/>
            <a:ext cx="2104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생성자와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소멸자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9189D7-8C56-435A-8DD9-504E21564A52}"/>
              </a:ext>
            </a:extLst>
          </p:cNvPr>
          <p:cNvSpPr txBox="1"/>
          <p:nvPr/>
        </p:nvSpPr>
        <p:spPr>
          <a:xfrm>
            <a:off x="5047015" y="4486899"/>
            <a:ext cx="15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Q n A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67995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argc, argv?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2664680" y="2650893"/>
            <a:ext cx="5277678" cy="608832"/>
            <a:chOff x="4817259" y="1815082"/>
            <a:chExt cx="5277678" cy="6088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4817259" y="1815082"/>
              <a:ext cx="527767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3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+mj-lt"/>
                  <a:ea typeface="KoPub돋움체 Light" panose="02020603020101020101" pitchFamily="18" charset="-127"/>
                </a:rPr>
                <a:t>Argument ? Parameter ?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4817259" y="2423914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DE738F-BE6D-4BF3-B221-9C4B277E09AD}"/>
              </a:ext>
            </a:extLst>
          </p:cNvPr>
          <p:cNvSpPr/>
          <p:nvPr/>
        </p:nvSpPr>
        <p:spPr>
          <a:xfrm>
            <a:off x="2930094" y="3815665"/>
            <a:ext cx="7254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Argument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-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 함수 호출 시 사용되는 변수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,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실제 값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algn="just"/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algn="just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Parameter –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함수 정의 시 사용되는 변수 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C61CF7-78B8-4FEF-8CB3-B372B1D14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320" y="1318210"/>
            <a:ext cx="4923359" cy="69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70704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a typeface="KoPub돋움체 Light" panose="02020603020101020101" pitchFamily="18" charset="-127"/>
                </a:rPr>
                <a:t>argc, argv?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27520B-595E-44EA-9870-5F8432471AF4}"/>
              </a:ext>
            </a:extLst>
          </p:cNvPr>
          <p:cNvSpPr/>
          <p:nvPr/>
        </p:nvSpPr>
        <p:spPr>
          <a:xfrm>
            <a:off x="4023360" y="2079786"/>
            <a:ext cx="3886200" cy="4686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B1207E-2105-4BD4-8BB3-B2D4005B9F37}"/>
              </a:ext>
            </a:extLst>
          </p:cNvPr>
          <p:cNvSpPr txBox="1"/>
          <p:nvPr/>
        </p:nvSpPr>
        <p:spPr>
          <a:xfrm>
            <a:off x="5204710" y="2095543"/>
            <a:ext cx="182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argc ? argv ?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35833959-7577-47CE-9CD7-98D1BD896CCF}"/>
              </a:ext>
            </a:extLst>
          </p:cNvPr>
          <p:cNvSpPr/>
          <p:nvPr/>
        </p:nvSpPr>
        <p:spPr>
          <a:xfrm flipV="1">
            <a:off x="7635240" y="2264834"/>
            <a:ext cx="114300" cy="9853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6FCED7-F6E9-4003-BFF2-824C54C1CE89}"/>
              </a:ext>
            </a:extLst>
          </p:cNvPr>
          <p:cNvSpPr txBox="1"/>
          <p:nvPr/>
        </p:nvSpPr>
        <p:spPr>
          <a:xfrm>
            <a:off x="3954780" y="3131254"/>
            <a:ext cx="1348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argc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BA2D70-3117-4022-BC0F-724D28D94258}"/>
              </a:ext>
            </a:extLst>
          </p:cNvPr>
          <p:cNvSpPr txBox="1"/>
          <p:nvPr/>
        </p:nvSpPr>
        <p:spPr>
          <a:xfrm>
            <a:off x="4023360" y="3669864"/>
            <a:ext cx="566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Argument Count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의 준말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Argument Value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의 개수를 저장하는 변수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8F98EE0-3F9F-441D-8A13-BB4EAFCF7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154" y="3326457"/>
            <a:ext cx="205086" cy="2050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1FFCE1-5247-46B9-9C64-72724BD3AEFC}"/>
              </a:ext>
            </a:extLst>
          </p:cNvPr>
          <p:cNvSpPr txBox="1"/>
          <p:nvPr/>
        </p:nvSpPr>
        <p:spPr>
          <a:xfrm>
            <a:off x="3954780" y="4522170"/>
            <a:ext cx="1348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argv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EC1EFE-982C-4E26-9449-D7449CAD7ED6}"/>
              </a:ext>
            </a:extLst>
          </p:cNvPr>
          <p:cNvSpPr txBox="1"/>
          <p:nvPr/>
        </p:nvSpPr>
        <p:spPr>
          <a:xfrm>
            <a:off x="4023360" y="5093752"/>
            <a:ext cx="566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Argument Value</a:t>
            </a:r>
          </a:p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사용자가 입력한 명령 인수를 저장하는 배열</a:t>
            </a:r>
          </a:p>
        </p:txBody>
      </p:sp>
    </p:spTree>
    <p:extLst>
      <p:ext uri="{BB962C8B-B14F-4D97-AF65-F5344CB8AC3E}">
        <p14:creationId xmlns:p14="http://schemas.microsoft.com/office/powerpoint/2010/main" val="387365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3AD1FC-1DCA-431F-8DB5-D184F7D193FE}"/>
              </a:ext>
            </a:extLst>
          </p:cNvPr>
          <p:cNvSpPr txBox="1"/>
          <p:nvPr/>
        </p:nvSpPr>
        <p:spPr>
          <a:xfrm>
            <a:off x="206171" y="406915"/>
            <a:ext cx="1758530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argc, argv?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2F510D0-23E6-41A4-93D8-96AAA0299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95" y="1525343"/>
            <a:ext cx="5534025" cy="2619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4B076A-7E6D-4C2B-B87A-5FFAD31F4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586" y="4391025"/>
            <a:ext cx="109537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8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3AD1FC-1DCA-431F-8DB5-D184F7D193FE}"/>
              </a:ext>
            </a:extLst>
          </p:cNvPr>
          <p:cNvSpPr txBox="1"/>
          <p:nvPr/>
        </p:nvSpPr>
        <p:spPr>
          <a:xfrm>
            <a:off x="206171" y="406915"/>
            <a:ext cx="1758530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argc, argv?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812DB5-657C-4463-822E-789BD34BE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400" y="597201"/>
            <a:ext cx="8102093" cy="572721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A35FBC1-7BCA-4D68-BD66-E65C27033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58" y="2274943"/>
            <a:ext cx="117729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8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F29A5A-8711-46EE-9C8D-26B8FD9B4B19}"/>
              </a:ext>
            </a:extLst>
          </p:cNvPr>
          <p:cNvSpPr txBox="1"/>
          <p:nvPr/>
        </p:nvSpPr>
        <p:spPr>
          <a:xfrm>
            <a:off x="206171" y="406915"/>
            <a:ext cx="1758530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파일 입출력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B12BB3-FFFA-424E-8F79-0B1D88495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21" y="1680673"/>
            <a:ext cx="5124450" cy="19335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ECA8ED2-C2AC-4D0D-832B-E4182E9B7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722" y="2061672"/>
            <a:ext cx="3743325" cy="11715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A88593-21D7-4477-9C35-C76381C1B9F5}"/>
              </a:ext>
            </a:extLst>
          </p:cNvPr>
          <p:cNvSpPr txBox="1"/>
          <p:nvPr/>
        </p:nvSpPr>
        <p:spPr>
          <a:xfrm>
            <a:off x="1877910" y="4592053"/>
            <a:ext cx="8324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함수 종료시에 반드시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.close()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함수 호출하여 줄 것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!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021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F29A5A-8711-46EE-9C8D-26B8FD9B4B19}"/>
              </a:ext>
            </a:extLst>
          </p:cNvPr>
          <p:cNvSpPr txBox="1"/>
          <p:nvPr/>
        </p:nvSpPr>
        <p:spPr>
          <a:xfrm>
            <a:off x="43567" y="409938"/>
            <a:ext cx="2083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생성자와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소멸자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A88593-21D7-4477-9C35-C76381C1B9F5}"/>
              </a:ext>
            </a:extLst>
          </p:cNvPr>
          <p:cNvSpPr txBox="1"/>
          <p:nvPr/>
        </p:nvSpPr>
        <p:spPr>
          <a:xfrm>
            <a:off x="6947877" y="2532550"/>
            <a:ext cx="4833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생성자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algn="ctr"/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algn="ctr"/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객체 생성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초기화를 위해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4FA557-2867-4C2C-9ECE-B9E3415AD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75" y="1495425"/>
            <a:ext cx="5724525" cy="19335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A2BF7E-0F9B-4631-B5B0-86963F5A8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75" y="3805943"/>
            <a:ext cx="5981700" cy="1247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410BB1-7E1E-42B3-9135-F1CE48757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75" y="5675923"/>
            <a:ext cx="34194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85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B4C8245-D0E4-4D79-B3E9-2FB89CE6FE84}"/>
              </a:ext>
            </a:extLst>
          </p:cNvPr>
          <p:cNvSpPr/>
          <p:nvPr/>
        </p:nvSpPr>
        <p:spPr>
          <a:xfrm>
            <a:off x="159192" y="182880"/>
            <a:ext cx="1852488" cy="8542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F29A5A-8711-46EE-9C8D-26B8FD9B4B19}"/>
              </a:ext>
            </a:extLst>
          </p:cNvPr>
          <p:cNvSpPr txBox="1"/>
          <p:nvPr/>
        </p:nvSpPr>
        <p:spPr>
          <a:xfrm>
            <a:off x="43567" y="409938"/>
            <a:ext cx="2083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생성자와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ea typeface="KoPub돋움체 Light" panose="02020603020101020101" pitchFamily="18" charset="-127"/>
              </a:rPr>
              <a:t>소멸자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ea typeface="KoPub돋움체 Light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A88593-21D7-4477-9C35-C76381C1B9F5}"/>
              </a:ext>
            </a:extLst>
          </p:cNvPr>
          <p:cNvSpPr txBox="1"/>
          <p:nvPr/>
        </p:nvSpPr>
        <p:spPr>
          <a:xfrm>
            <a:off x="6150707" y="1868241"/>
            <a:ext cx="4833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소멸자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algn="ctr"/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algn="ctr"/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객체가 소멸될 때 자동으로 호출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8999EA-7998-417E-961E-EA04B1C7F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88" y="2344581"/>
            <a:ext cx="3200400" cy="247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16EDF5-CB8D-485F-9388-89677BF8A5DC}"/>
              </a:ext>
            </a:extLst>
          </p:cNvPr>
          <p:cNvSpPr txBox="1"/>
          <p:nvPr/>
        </p:nvSpPr>
        <p:spPr>
          <a:xfrm>
            <a:off x="2210746" y="4376044"/>
            <a:ext cx="7879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New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로 생성한 객체를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delete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로 소멸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!</a:t>
            </a:r>
          </a:p>
          <a:p>
            <a:pPr algn="ctr"/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  <a:p>
            <a:pPr algn="ctr"/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이번 과제의 핵심 </a:t>
            </a:r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+mn-ea"/>
              </a:rPr>
              <a:t>!!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4278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128</Words>
  <Application>Microsoft Office PowerPoint</Application>
  <PresentationFormat>와이드스크린</PresentationFormat>
  <Paragraphs>38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210 옴니고딕 030</vt:lpstr>
      <vt:lpstr>KoPub돋움체 Light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 </cp:lastModifiedBy>
  <cp:revision>50</cp:revision>
  <dcterms:created xsi:type="dcterms:W3CDTF">2017-11-16T00:50:54Z</dcterms:created>
  <dcterms:modified xsi:type="dcterms:W3CDTF">2018-04-29T13:54:47Z</dcterms:modified>
</cp:coreProperties>
</file>