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80" r:id="rId21"/>
    <p:sldId id="27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512B-5122-4D84-B150-7D651CE23C9B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0992" y="2413337"/>
            <a:ext cx="5159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Mind.net</a:t>
            </a:r>
            <a:endParaRPr lang="ko-KR" altLang="en-US" sz="6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0992" y="3590535"/>
            <a:ext cx="5159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모듈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4858" y="4969064"/>
            <a:ext cx="263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20130162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김문서</a:t>
            </a:r>
          </a:p>
        </p:txBody>
      </p:sp>
    </p:spTree>
    <p:extLst>
      <p:ext uri="{BB962C8B-B14F-4D97-AF65-F5344CB8AC3E}">
        <p14:creationId xmlns:p14="http://schemas.microsoft.com/office/powerpoint/2010/main" val="383633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6D97-BFC1-4AAA-A3BA-1D494CED81D4}"/>
              </a:ext>
            </a:extLst>
          </p:cNvPr>
          <p:cNvSpPr txBox="1"/>
          <p:nvPr/>
        </p:nvSpPr>
        <p:spPr>
          <a:xfrm>
            <a:off x="864971" y="772974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menubar.component.ts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769827-9DBF-4841-8392-2320F353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97" y="1249399"/>
            <a:ext cx="7692028" cy="463241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EAA50B-AFA7-47CE-9042-DD8818381F12}"/>
              </a:ext>
            </a:extLst>
          </p:cNvPr>
          <p:cNvSpPr/>
          <p:nvPr/>
        </p:nvSpPr>
        <p:spPr>
          <a:xfrm>
            <a:off x="864971" y="3838832"/>
            <a:ext cx="667267" cy="2224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64B1A-009B-4952-AE36-79DF10D97B0E}"/>
              </a:ext>
            </a:extLst>
          </p:cNvPr>
          <p:cNvSpPr txBox="1"/>
          <p:nvPr/>
        </p:nvSpPr>
        <p:spPr>
          <a:xfrm>
            <a:off x="2415218" y="3429000"/>
            <a:ext cx="453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부모 </a:t>
            </a:r>
            <a:r>
              <a:rPr lang="en-US" altLang="ko-KR" dirty="0">
                <a:solidFill>
                  <a:schemeClr val="bg1"/>
                </a:solidFill>
              </a:rPr>
              <a:t>component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event </a:t>
            </a:r>
            <a:r>
              <a:rPr lang="ko-KR" altLang="en-US" dirty="0">
                <a:solidFill>
                  <a:schemeClr val="bg1"/>
                </a:solidFill>
              </a:rPr>
              <a:t>발생을 알림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6D1E3CD-1261-4805-8FCB-BF3DF81790DC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1795999" y="3252187"/>
            <a:ext cx="257739" cy="98069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5F8FFB-3936-4D60-86FD-C31FACC8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2" y="645125"/>
            <a:ext cx="7868203" cy="54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900993" y="966602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-list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456FB-C827-42A6-9117-FE08A653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" y="1807866"/>
            <a:ext cx="7615733" cy="32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37F313F-7BF6-4173-AA69-B10AD467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4" y="671624"/>
            <a:ext cx="7695591" cy="54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BBACA-3CF9-4EBD-B547-7C025C86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675981"/>
            <a:ext cx="7669425" cy="5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975133" y="900699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modifyMindmap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C8A184-C99E-4530-9728-607F64EE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6" y="1270031"/>
            <a:ext cx="7740481" cy="4842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76C803-F1CC-4ECE-A089-C74AC730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08" y="745524"/>
            <a:ext cx="3338492" cy="19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900993" y="966602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deleteMindmap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537E8A-8558-470C-A874-38A49625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33" y="831892"/>
            <a:ext cx="4629150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7928BE-DA8E-43A9-98A1-257679AA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3" y="2689929"/>
            <a:ext cx="7282276" cy="33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876279" y="794769"/>
            <a:ext cx="440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list.component.ts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2CBB1-F2B1-475E-AF78-DDE30496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" y="1180577"/>
            <a:ext cx="7660664" cy="48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7AF5A8-CDDF-4EEE-9EB2-5D2867DD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84" y="690433"/>
            <a:ext cx="7727605" cy="53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4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4471B-6CEE-48EF-9888-025098D4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0" y="691568"/>
            <a:ext cx="7690792" cy="54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3316" y="2862911"/>
            <a:ext cx="3077367" cy="210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모듈설명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별 난이도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en-US" altLang="ko-KR" sz="2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74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0983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317899" y="0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17899" y="62669"/>
            <a:ext cx="217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별 난이도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D3F738-5CDD-478F-8F22-0D8090C32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90098"/>
              </p:ext>
            </p:extLst>
          </p:nvPr>
        </p:nvGraphicFramePr>
        <p:xfrm>
          <a:off x="1316743" y="1607717"/>
          <a:ext cx="6510513" cy="3642566"/>
        </p:xfrm>
        <a:graphic>
          <a:graphicData uri="http://schemas.openxmlformats.org/drawingml/2006/table">
            <a:tbl>
              <a:tblPr/>
              <a:tblGrid>
                <a:gridCol w="2170171">
                  <a:extLst>
                    <a:ext uri="{9D8B030D-6E8A-4147-A177-3AD203B41FA5}">
                      <a16:colId xmlns:a16="http://schemas.microsoft.com/office/drawing/2014/main" val="813701550"/>
                    </a:ext>
                  </a:extLst>
                </a:gridCol>
                <a:gridCol w="768274">
                  <a:extLst>
                    <a:ext uri="{9D8B030D-6E8A-4147-A177-3AD203B41FA5}">
                      <a16:colId xmlns:a16="http://schemas.microsoft.com/office/drawing/2014/main" val="4233792485"/>
                    </a:ext>
                  </a:extLst>
                </a:gridCol>
                <a:gridCol w="3572068">
                  <a:extLst>
                    <a:ext uri="{9D8B030D-6E8A-4147-A177-3AD203B41FA5}">
                      <a16:colId xmlns:a16="http://schemas.microsoft.com/office/drawing/2014/main" val="1461061119"/>
                    </a:ext>
                  </a:extLst>
                </a:gridCol>
              </a:tblGrid>
              <a:tr h="498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54169"/>
                  </a:ext>
                </a:extLst>
              </a:tr>
              <a:tr h="1040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member-main-container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복잡한 코드가 필요없고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html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포함시키면 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9200"/>
                  </a:ext>
                </a:extLst>
              </a:tr>
              <a:tr h="1040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member-menubar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 templete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만들어야 하고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EventEmitter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기본적인 이해가 요구된다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08058"/>
                  </a:ext>
                </a:extLst>
              </a:tr>
              <a:tr h="10634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member-mindmap-list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templete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만들어야 하고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MindmapService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사용하기 위해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Observable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기본적인 이해가 요구된다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89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5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2489" y="2644170"/>
            <a:ext cx="5159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Q n A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1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812800" y="0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2800" y="85195"/>
            <a:ext cx="10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6AC9F-1D48-423D-99AD-48427F73ACCA}"/>
              </a:ext>
            </a:extLst>
          </p:cNvPr>
          <p:cNvSpPr txBox="1"/>
          <p:nvPr/>
        </p:nvSpPr>
        <p:spPr>
          <a:xfrm>
            <a:off x="2195383" y="5032308"/>
            <a:ext cx="475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Angular Framework</a:t>
            </a:r>
            <a:r>
              <a:rPr lang="ko-KR" altLang="en-US" dirty="0"/>
              <a:t>를 이용한 마인드맵 개발</a:t>
            </a:r>
          </a:p>
        </p:txBody>
      </p:sp>
      <p:pic>
        <p:nvPicPr>
          <p:cNvPr id="1026" name="Picture 2" descr="Hand-drawn mind map">
            <a:extLst>
              <a:ext uri="{FF2B5EF4-FFF2-40B4-BE49-F238E27FC236}">
                <a16:creationId xmlns:a16="http://schemas.microsoft.com/office/drawing/2014/main" id="{DD07D01D-5DA5-4B05-8B4B-E3F43618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68" y="1456360"/>
            <a:ext cx="4087323" cy="272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logo">
            <a:extLst>
              <a:ext uri="{FF2B5EF4-FFF2-40B4-BE49-F238E27FC236}">
                <a16:creationId xmlns:a16="http://schemas.microsoft.com/office/drawing/2014/main" id="{B6180A4D-880D-4EE1-AF71-D568412B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8" y="1307068"/>
            <a:ext cx="2875886" cy="28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7" name="그림 6" descr="스크린샷, 지도이(가) 표시된 사진&#10;&#10;높은 신뢰도로 생성된 설명">
            <a:extLst>
              <a:ext uri="{FF2B5EF4-FFF2-40B4-BE49-F238E27FC236}">
                <a16:creationId xmlns:a16="http://schemas.microsoft.com/office/drawing/2014/main" id="{A213A638-E95F-40E6-B58B-20E0C209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7" y="1508928"/>
            <a:ext cx="7542059" cy="321959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0B18EBD-2E11-4EEB-955A-23DC18FC68B3}"/>
              </a:ext>
            </a:extLst>
          </p:cNvPr>
          <p:cNvSpPr/>
          <p:nvPr/>
        </p:nvSpPr>
        <p:spPr>
          <a:xfrm>
            <a:off x="1598140" y="1688756"/>
            <a:ext cx="2323071" cy="1740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CA0AA-3E8B-4C2F-97A4-3000A11E1FD1}"/>
              </a:ext>
            </a:extLst>
          </p:cNvPr>
          <p:cNvSpPr txBox="1"/>
          <p:nvPr/>
        </p:nvSpPr>
        <p:spPr>
          <a:xfrm>
            <a:off x="832022" y="749208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member-main-container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1DF38D8-BFE9-4A2A-AA5D-86A9DD31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0" y="4576295"/>
            <a:ext cx="7705833" cy="1453802"/>
          </a:xfrm>
          <a:prstGeom prst="rect">
            <a:avLst/>
          </a:prstGeom>
        </p:spPr>
      </p:pic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DED3DBD-1812-42A3-BCFF-B575B2608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" y="1181208"/>
            <a:ext cx="7600516" cy="33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D40A0-D7AB-42F0-A075-EAEACA3BDE44}"/>
              </a:ext>
            </a:extLst>
          </p:cNvPr>
          <p:cNvSpPr txBox="1"/>
          <p:nvPr/>
        </p:nvSpPr>
        <p:spPr>
          <a:xfrm>
            <a:off x="804918" y="747071"/>
            <a:ext cx="4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member-main-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container.component.ts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1F7366-4F3F-4133-8D78-AFEBFA74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8" y="1098503"/>
            <a:ext cx="7638866" cy="4923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5252C6-7917-4478-B3AB-DEE2621BC5FC}"/>
              </a:ext>
            </a:extLst>
          </p:cNvPr>
          <p:cNvSpPr txBox="1"/>
          <p:nvPr/>
        </p:nvSpPr>
        <p:spPr>
          <a:xfrm>
            <a:off x="3871783" y="3749587"/>
            <a:ext cx="394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자식 </a:t>
            </a:r>
            <a:r>
              <a:rPr lang="en-US" altLang="ko-KR" dirty="0">
                <a:solidFill>
                  <a:schemeClr val="bg1"/>
                </a:solidFill>
              </a:rPr>
              <a:t>Component</a:t>
            </a:r>
            <a:r>
              <a:rPr lang="ko-KR" altLang="en-US" dirty="0">
                <a:solidFill>
                  <a:schemeClr val="bg1"/>
                </a:solidFill>
              </a:rPr>
              <a:t>에 직접 접근 가능 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923551-D9EF-43D9-93B0-33B22C7DF7B6}"/>
              </a:ext>
            </a:extLst>
          </p:cNvPr>
          <p:cNvSpPr/>
          <p:nvPr/>
        </p:nvSpPr>
        <p:spPr>
          <a:xfrm>
            <a:off x="947351" y="4118919"/>
            <a:ext cx="873211" cy="29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49C4345-1C2A-4E9E-8E30-ACA0DD77148D}"/>
              </a:ext>
            </a:extLst>
          </p:cNvPr>
          <p:cNvCxnSpPr>
            <a:stCxn id="12" idx="7"/>
            <a:endCxn id="11" idx="1"/>
          </p:cNvCxnSpPr>
          <p:nvPr/>
        </p:nvCxnSpPr>
        <p:spPr>
          <a:xfrm rot="5400000" flipH="1" flipV="1">
            <a:off x="2668185" y="2958751"/>
            <a:ext cx="228096" cy="2179100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4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AC518A-66A1-4389-8347-CCD0EB7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259459"/>
            <a:ext cx="6267450" cy="322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832C8-66CB-4701-B4E0-ADE87F2B9A32}"/>
              </a:ext>
            </a:extLst>
          </p:cNvPr>
          <p:cNvSpPr txBox="1"/>
          <p:nvPr/>
        </p:nvSpPr>
        <p:spPr>
          <a:xfrm>
            <a:off x="852616" y="5114402"/>
            <a:ext cx="743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나눔바른고딕" panose="020B0603020101020101"/>
              </a:rPr>
              <a:t>_</a:t>
            </a:r>
            <a:r>
              <a:rPr lang="en-US" altLang="ko-KR" sz="1600" dirty="0" err="1">
                <a:ea typeface="나눔바른고딕" panose="020B0603020101020101"/>
              </a:rPr>
              <a:t>mindmapSearcherState</a:t>
            </a:r>
            <a:r>
              <a:rPr lang="en-US" altLang="ko-KR" sz="1600" dirty="0">
                <a:ea typeface="나눔바른고딕" panose="020B0603020101020101"/>
              </a:rPr>
              <a:t> </a:t>
            </a:r>
            <a:r>
              <a:rPr lang="ko-KR" altLang="en-US" sz="1600" dirty="0">
                <a:ea typeface="나눔바른고딕" panose="020B0603020101020101"/>
              </a:rPr>
              <a:t>변수 값에 따라 </a:t>
            </a:r>
            <a:r>
              <a:rPr lang="en-US" altLang="ko-KR" sz="1600" dirty="0" err="1">
                <a:ea typeface="나눔바른고딕" panose="020B0603020101020101"/>
              </a:rPr>
              <a:t>mindmap</a:t>
            </a:r>
            <a:r>
              <a:rPr lang="en-US" altLang="ko-KR" sz="1600" dirty="0">
                <a:ea typeface="나눔바른고딕" panose="020B0603020101020101"/>
              </a:rPr>
              <a:t>-searcher</a:t>
            </a:r>
            <a:r>
              <a:rPr lang="ko-KR" altLang="en-US" sz="1600" dirty="0">
                <a:ea typeface="나눔바른고딕" panose="020B0603020101020101"/>
              </a:rPr>
              <a:t>의 상태가 변경된다</a:t>
            </a:r>
            <a:r>
              <a:rPr lang="en-US" altLang="ko-KR" sz="1600" dirty="0">
                <a:ea typeface="나눔바른고딕" panose="020B0603020101020101"/>
              </a:rPr>
              <a:t>.</a:t>
            </a:r>
            <a:endParaRPr lang="ko-KR" altLang="en-US" sz="16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033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BBB17-5441-4288-A3A0-1AC2E8AA95D9}"/>
              </a:ext>
            </a:extLst>
          </p:cNvPr>
          <p:cNvSpPr txBox="1"/>
          <p:nvPr/>
        </p:nvSpPr>
        <p:spPr>
          <a:xfrm>
            <a:off x="914397" y="850630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02405-8EAF-418D-BB8D-19858EE1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44" y="1451793"/>
            <a:ext cx="7698263" cy="403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0FE5FD-EF29-42F9-8675-868A66FE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3" y="1855337"/>
            <a:ext cx="7698263" cy="1032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BC2503-B7B2-4071-894F-1919D046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7" y="3499608"/>
            <a:ext cx="3512087" cy="20444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3E58E2-DB03-4E37-BA47-3950122CE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362" y="2887432"/>
            <a:ext cx="1588241" cy="31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7CFE7-3290-44A5-AAEF-BBAD9250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67" y="1172024"/>
            <a:ext cx="7649884" cy="4785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34C4A-B1A0-4FA0-B669-6A8F6A117701}"/>
              </a:ext>
            </a:extLst>
          </p:cNvPr>
          <p:cNvSpPr txBox="1"/>
          <p:nvPr/>
        </p:nvSpPr>
        <p:spPr>
          <a:xfrm>
            <a:off x="864971" y="756498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newMindmap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193</Words>
  <Application>Microsoft Office PowerPoint</Application>
  <PresentationFormat>화면 슬라이드 쇼(4:3)</PresentationFormat>
  <Paragraphs>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08서울남산체 B</vt:lpstr>
      <vt:lpstr>나눔바른고딕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 </cp:lastModifiedBy>
  <cp:revision>26</cp:revision>
  <dcterms:created xsi:type="dcterms:W3CDTF">2015-11-27T04:47:28Z</dcterms:created>
  <dcterms:modified xsi:type="dcterms:W3CDTF">2018-06-17T07:37:10Z</dcterms:modified>
</cp:coreProperties>
</file>