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261" r:id="rId4"/>
    <p:sldId id="258" r:id="rId5"/>
    <p:sldId id="301" r:id="rId6"/>
    <p:sldId id="302" r:id="rId7"/>
    <p:sldId id="303" r:id="rId8"/>
    <p:sldId id="279" r:id="rId9"/>
    <p:sldId id="289" r:id="rId10"/>
    <p:sldId id="290" r:id="rId11"/>
    <p:sldId id="271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83" r:id="rId20"/>
    <p:sldId id="285" r:id="rId21"/>
    <p:sldId id="284" r:id="rId22"/>
    <p:sldId id="286" r:id="rId23"/>
    <p:sldId id="275" r:id="rId24"/>
    <p:sldId id="273" r:id="rId25"/>
    <p:sldId id="274" r:id="rId26"/>
    <p:sldId id="268" r:id="rId27"/>
    <p:sldId id="270" r:id="rId28"/>
    <p:sldId id="282" r:id="rId29"/>
    <p:sldId id="299" r:id="rId30"/>
    <p:sldId id="300" r:id="rId31"/>
    <p:sldId id="262" r:id="rId32"/>
    <p:sldId id="266" r:id="rId33"/>
    <p:sldId id="298" r:id="rId34"/>
    <p:sldId id="264" r:id="rId35"/>
    <p:sldId id="265" r:id="rId36"/>
    <p:sldId id="267" r:id="rId37"/>
    <p:sldId id="259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4E5"/>
    <a:srgbClr val="FFFF66"/>
    <a:srgbClr val="94CDDC"/>
    <a:srgbClr val="CDE8EF"/>
    <a:srgbClr val="FF6E01"/>
    <a:srgbClr val="FAF9E2"/>
    <a:srgbClr val="CCCC00"/>
    <a:srgbClr val="4F6C8B"/>
    <a:srgbClr val="663300"/>
    <a:srgbClr val="FFF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0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A48B-24CC-4535-938F-4FCAF02736FE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47DAD-7D08-4C71-B750-D4B935B5BF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94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5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7273-60D7-460C-8807-B36C3FDA93F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1A1A-A388-4052-A65B-23F557BC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54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7273-60D7-460C-8807-B36C3FDA93F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1A1A-A388-4052-A65B-23F557BC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07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7273-60D7-460C-8807-B36C3FDA93F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1A1A-A388-4052-A65B-23F557BC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9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7273-60D7-460C-8807-B36C3FDA93F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1A1A-A388-4052-A65B-23F557BC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99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7273-60D7-460C-8807-B36C3FDA93F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1A1A-A388-4052-A65B-23F557BC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33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7273-60D7-460C-8807-B36C3FDA93F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1A1A-A388-4052-A65B-23F557BC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341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7273-60D7-460C-8807-B36C3FDA93F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1A1A-A388-4052-A65B-23F557BC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531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7273-60D7-460C-8807-B36C3FDA93F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1A1A-A388-4052-A65B-23F557BC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93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249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7273-60D7-460C-8807-B36C3FDA93F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1A1A-A388-4052-A65B-23F557BC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48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7273-60D7-460C-8807-B36C3FDA93F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1A1A-A388-4052-A65B-23F557BC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31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7273-60D7-460C-8807-B36C3FDA93F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1A1A-A388-4052-A65B-23F557BC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25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4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1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0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2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9F36-85C4-4C1D-B2AB-7724238B195B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3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07273-60D7-460C-8807-B36C3FDA93F3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1A1A-A388-4052-A65B-23F557BC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9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276872"/>
            <a:ext cx="9144000" cy="45811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5756" y="410121"/>
            <a:ext cx="486054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n w="18415" cmpd="sng">
                  <a:noFill/>
                  <a:prstDash val="solid"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M!nd.net</a:t>
            </a:r>
            <a:endParaRPr lang="ko-KR" altLang="en-US" sz="8000" dirty="0">
              <a:ln w="18415" cmpd="sng">
                <a:noFill/>
                <a:prstDash val="solid"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2200" y="5517232"/>
            <a:ext cx="2713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20130118 </a:t>
            </a:r>
            <a:r>
              <a:rPr lang="ko-KR" altLang="en-US" sz="24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김기훈</a:t>
            </a:r>
            <a:endParaRPr lang="en-US" altLang="ko-KR" sz="24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20130162 </a:t>
            </a:r>
            <a:r>
              <a:rPr lang="ko-KR" altLang="en-US" sz="2400" b="1" dirty="0" err="1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김문서</a:t>
            </a:r>
            <a:endParaRPr lang="en-US" altLang="ko-KR" sz="24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20130374 </a:t>
            </a:r>
            <a:r>
              <a:rPr lang="ko-KR" altLang="en-US" sz="24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김태현</a:t>
            </a:r>
            <a:endParaRPr lang="en-US" altLang="ko-KR" sz="24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851920" y="3420721"/>
            <a:ext cx="1440160" cy="1880487"/>
            <a:chOff x="3851920" y="3420721"/>
            <a:chExt cx="1440160" cy="1880487"/>
          </a:xfrm>
        </p:grpSpPr>
        <p:sp>
          <p:nvSpPr>
            <p:cNvPr id="8" name="타원 7"/>
            <p:cNvSpPr/>
            <p:nvPr/>
          </p:nvSpPr>
          <p:spPr>
            <a:xfrm>
              <a:off x="3851920" y="3420721"/>
              <a:ext cx="1440160" cy="14401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247964" y="4560895"/>
              <a:ext cx="648072" cy="4457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47964" y="5085184"/>
              <a:ext cx="648072" cy="111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427984" y="5085184"/>
              <a:ext cx="288032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131840" y="38610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 rot="2700000">
            <a:off x="3495449" y="3211167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 rot="5400000">
            <a:off x="4328962" y="29609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08104" y="38610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 rot="8100000">
            <a:off x="5113869" y="3139159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2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_x249666384" descr="EMB0000547449ae">
            <a:extLst>
              <a:ext uri="{FF2B5EF4-FFF2-40B4-BE49-F238E27FC236}">
                <a16:creationId xmlns:a16="http://schemas.microsoft.com/office/drawing/2014/main" id="{9B56BA8C-08DE-4AD7-BC9F-420976B47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99087"/>
            <a:ext cx="6971448" cy="5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03.1.1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167275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Server-Side</a:t>
            </a:r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클래스 다이어그램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016C53-E731-406F-B265-53BB3F7C18CF}"/>
              </a:ext>
            </a:extLst>
          </p:cNvPr>
          <p:cNvSpPr/>
          <p:nvPr/>
        </p:nvSpPr>
        <p:spPr>
          <a:xfrm>
            <a:off x="107504" y="965798"/>
            <a:ext cx="1944216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Server-Side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A551D8F-8C56-4448-A4AE-6448D8842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53" y="1013878"/>
            <a:ext cx="10728169" cy="46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4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x441962896" descr="EMB0000547449b1">
            <a:extLst>
              <a:ext uri="{FF2B5EF4-FFF2-40B4-BE49-F238E27FC236}">
                <a16:creationId xmlns:a16="http://schemas.microsoft.com/office/drawing/2014/main" id="{3C570D98-1332-4C7F-A2CB-5A8294AA9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" y="1145639"/>
            <a:ext cx="839787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03.1.2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167275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Client-Side </a:t>
            </a:r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클래스 다이어그램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016C53-E731-406F-B265-53BB3F7C18CF}"/>
              </a:ext>
            </a:extLst>
          </p:cNvPr>
          <p:cNvSpPr/>
          <p:nvPr/>
        </p:nvSpPr>
        <p:spPr>
          <a:xfrm>
            <a:off x="107504" y="965798"/>
            <a:ext cx="1944216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Client-Side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A551D8F-8C56-4448-A4AE-6448D8842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53" y="1013878"/>
            <a:ext cx="10728169" cy="46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6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03.1.2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167275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Client-Side </a:t>
            </a:r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클래스 다이어그램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016C53-E731-406F-B265-53BB3F7C18CF}"/>
              </a:ext>
            </a:extLst>
          </p:cNvPr>
          <p:cNvSpPr/>
          <p:nvPr/>
        </p:nvSpPr>
        <p:spPr>
          <a:xfrm>
            <a:off x="107504" y="965798"/>
            <a:ext cx="1944216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Client-Side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A551D8F-8C56-4448-A4AE-6448D8842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53" y="1013878"/>
            <a:ext cx="10728169" cy="46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_x441976616" descr="EMB0000547449b4">
            <a:extLst>
              <a:ext uri="{FF2B5EF4-FFF2-40B4-BE49-F238E27FC236}">
                <a16:creationId xmlns:a16="http://schemas.microsoft.com/office/drawing/2014/main" id="{9757C34D-CDAC-4C2E-8728-BDAFFBFB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28745"/>
            <a:ext cx="8631238" cy="395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4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03.1.3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167275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Use Case </a:t>
            </a:r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클래스 다이어그램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016C53-E731-406F-B265-53BB3F7C18CF}"/>
              </a:ext>
            </a:extLst>
          </p:cNvPr>
          <p:cNvSpPr/>
          <p:nvPr/>
        </p:nvSpPr>
        <p:spPr>
          <a:xfrm>
            <a:off x="107504" y="965798"/>
            <a:ext cx="1944216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A551D8F-8C56-4448-A4AE-6448D8842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53" y="1013878"/>
            <a:ext cx="10728169" cy="46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72127040" descr="EMB000005687bf2">
            <a:extLst>
              <a:ext uri="{FF2B5EF4-FFF2-40B4-BE49-F238E27FC236}">
                <a16:creationId xmlns:a16="http://schemas.microsoft.com/office/drawing/2014/main" id="{BED1F097-5E27-4D88-A84C-217A8CC12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706810"/>
            <a:ext cx="6621197" cy="419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66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4922CB5-E3AB-44B3-AC73-B196370C1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265" y="1177245"/>
            <a:ext cx="9821108" cy="47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72129520" descr="EMB000005687bf5">
            <a:extLst>
              <a:ext uri="{FF2B5EF4-FFF2-40B4-BE49-F238E27FC236}">
                <a16:creationId xmlns:a16="http://schemas.microsoft.com/office/drawing/2014/main" id="{F184F4B5-5ADB-4DB3-A3CF-BF204CB1B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517" y="1280590"/>
            <a:ext cx="5843219" cy="541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03.1.3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167275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Use Case </a:t>
            </a:r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클래스 다이어그램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016C53-E731-406F-B265-53BB3F7C18CF}"/>
              </a:ext>
            </a:extLst>
          </p:cNvPr>
          <p:cNvSpPr/>
          <p:nvPr/>
        </p:nvSpPr>
        <p:spPr>
          <a:xfrm>
            <a:off x="107504" y="965798"/>
            <a:ext cx="1944216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아이디어 관리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A551D8F-8C56-4448-A4AE-6448D8842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53" y="1013878"/>
            <a:ext cx="10728169" cy="46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53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C309FAE-B43D-43C5-BFE4-EB91C00C2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10" y="1532397"/>
            <a:ext cx="10475318" cy="521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72131840" descr="EMB000005687bf8">
            <a:extLst>
              <a:ext uri="{FF2B5EF4-FFF2-40B4-BE49-F238E27FC236}">
                <a16:creationId xmlns:a16="http://schemas.microsoft.com/office/drawing/2014/main" id="{45F0E8D4-7270-4766-B6EF-D0A64A88C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10" y="1131599"/>
            <a:ext cx="7164796" cy="572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03.1.3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167275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Use Case </a:t>
            </a:r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클래스 다이어그램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016C53-E731-406F-B265-53BB3F7C18CF}"/>
              </a:ext>
            </a:extLst>
          </p:cNvPr>
          <p:cNvSpPr/>
          <p:nvPr/>
        </p:nvSpPr>
        <p:spPr>
          <a:xfrm>
            <a:off x="107504" y="965798"/>
            <a:ext cx="1944216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가지 관리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A551D8F-8C56-4448-A4AE-6448D8842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53" y="1013878"/>
            <a:ext cx="10728169" cy="46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6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_x372130560" descr="EMB000005687bfb">
            <a:extLst>
              <a:ext uri="{FF2B5EF4-FFF2-40B4-BE49-F238E27FC236}">
                <a16:creationId xmlns:a16="http://schemas.microsoft.com/office/drawing/2014/main" id="{379789AE-C4A0-463E-884F-4831D4FCF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15" y="2204864"/>
            <a:ext cx="8532417" cy="354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03.1.3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167275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Use Case </a:t>
            </a:r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클래스 다이어그램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016C53-E731-406F-B265-53BB3F7C18CF}"/>
              </a:ext>
            </a:extLst>
          </p:cNvPr>
          <p:cNvSpPr/>
          <p:nvPr/>
        </p:nvSpPr>
        <p:spPr>
          <a:xfrm>
            <a:off x="107504" y="965798"/>
            <a:ext cx="1944216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캡션 관리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A551D8F-8C56-4448-A4AE-6448D8842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53" y="1013878"/>
            <a:ext cx="10728169" cy="46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12004B7-438B-4C8D-95B3-3A18173C7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087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372130160" descr="EMB000005687bfe">
            <a:extLst>
              <a:ext uri="{FF2B5EF4-FFF2-40B4-BE49-F238E27FC236}">
                <a16:creationId xmlns:a16="http://schemas.microsoft.com/office/drawing/2014/main" id="{F0F62DFF-0196-4DD3-8DD1-BDA14C6C6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43" y="1117028"/>
            <a:ext cx="6912768" cy="557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03.1.3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167275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Use Case </a:t>
            </a:r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클래스 다이어그램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016C53-E731-406F-B265-53BB3F7C18CF}"/>
              </a:ext>
            </a:extLst>
          </p:cNvPr>
          <p:cNvSpPr/>
          <p:nvPr/>
        </p:nvSpPr>
        <p:spPr>
          <a:xfrm>
            <a:off x="107504" y="965798"/>
            <a:ext cx="1944216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마인드맵 관리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A551D8F-8C56-4448-A4AE-6448D8842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53" y="1013878"/>
            <a:ext cx="10728169" cy="46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822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5BFE62-45D2-4721-A47C-E1AF6F80BA95}"/>
              </a:ext>
            </a:extLst>
          </p:cNvPr>
          <p:cNvSpPr/>
          <p:nvPr/>
        </p:nvSpPr>
        <p:spPr>
          <a:xfrm>
            <a:off x="107504" y="965798"/>
            <a:ext cx="1512168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Server-Side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C0F0B3-CF2B-4AC5-9765-2A7AF802FD6D}"/>
              </a:ext>
            </a:extLst>
          </p:cNvPr>
          <p:cNvSpPr txBox="1"/>
          <p:nvPr/>
        </p:nvSpPr>
        <p:spPr>
          <a:xfrm>
            <a:off x="251520" y="11837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03.2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89845-487A-4A91-84FC-50EAACB4BD34}"/>
              </a:ext>
            </a:extLst>
          </p:cNvPr>
          <p:cNvSpPr txBox="1"/>
          <p:nvPr/>
        </p:nvSpPr>
        <p:spPr>
          <a:xfrm>
            <a:off x="1355542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클래스 명세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638CCA-86B5-46EA-81DE-806A0F0E5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78" y="1700808"/>
            <a:ext cx="7432843" cy="44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20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5BFE62-45D2-4721-A47C-E1AF6F80BA95}"/>
              </a:ext>
            </a:extLst>
          </p:cNvPr>
          <p:cNvSpPr/>
          <p:nvPr/>
        </p:nvSpPr>
        <p:spPr>
          <a:xfrm>
            <a:off x="107504" y="965798"/>
            <a:ext cx="1512168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Server-Side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C0F0B3-CF2B-4AC5-9765-2A7AF802FD6D}"/>
              </a:ext>
            </a:extLst>
          </p:cNvPr>
          <p:cNvSpPr txBox="1"/>
          <p:nvPr/>
        </p:nvSpPr>
        <p:spPr>
          <a:xfrm>
            <a:off x="251520" y="11837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03.2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89845-487A-4A91-84FC-50EAACB4BD34}"/>
              </a:ext>
            </a:extLst>
          </p:cNvPr>
          <p:cNvSpPr txBox="1"/>
          <p:nvPr/>
        </p:nvSpPr>
        <p:spPr>
          <a:xfrm>
            <a:off x="1355542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클래스 명세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3AE91C-3908-4D30-AB65-B0159114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56" y="1736720"/>
            <a:ext cx="7350088" cy="433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5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441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목</a:t>
            </a:r>
            <a:endParaRPr kumimoji="0" lang="en-US" altLang="ko-KR" sz="4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차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1979712" y="260648"/>
            <a:ext cx="1650840" cy="523220"/>
            <a:chOff x="2575996" y="2285992"/>
            <a:chExt cx="1650840" cy="523220"/>
          </a:xfrm>
        </p:grpSpPr>
        <p:sp>
          <p:nvSpPr>
            <p:cNvPr id="5" name="직사각형 4"/>
            <p:cNvSpPr/>
            <p:nvPr/>
          </p:nvSpPr>
          <p:spPr>
            <a:xfrm>
              <a:off x="2928926" y="2285992"/>
              <a:ext cx="56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Impact" pitchFamily="34" charset="0"/>
                  <a:ea typeface="맑은 고딕" panose="020B0503020000020004" pitchFamily="50" charset="-127"/>
                  <a:cs typeface="+mn-cs"/>
                </a:rPr>
                <a:t>01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6617" y="230836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개요</a:t>
              </a: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5996" y="2310281"/>
              <a:ext cx="444056" cy="444056"/>
            </a:xfrm>
            <a:prstGeom prst="rect">
              <a:avLst/>
            </a:prstGeom>
          </p:spPr>
        </p:pic>
      </p:grpSp>
      <p:grpSp>
        <p:nvGrpSpPr>
          <p:cNvPr id="3" name="그룹 22"/>
          <p:cNvGrpSpPr/>
          <p:nvPr/>
        </p:nvGrpSpPr>
        <p:grpSpPr>
          <a:xfrm>
            <a:off x="2332642" y="1339333"/>
            <a:ext cx="2121360" cy="523220"/>
            <a:chOff x="2928926" y="2285992"/>
            <a:chExt cx="2121360" cy="523220"/>
          </a:xfrm>
        </p:grpSpPr>
        <p:sp>
          <p:nvSpPr>
            <p:cNvPr id="24" name="직사각형 23"/>
            <p:cNvSpPr/>
            <p:nvPr/>
          </p:nvSpPr>
          <p:spPr>
            <a:xfrm>
              <a:off x="2928926" y="2285992"/>
              <a:ext cx="642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Impact" pitchFamily="34" charset="0"/>
                  <a:ea typeface="맑은 고딕" panose="020B0503020000020004" pitchFamily="50" charset="-127"/>
                  <a:cs typeface="+mn-cs"/>
                </a:rPr>
                <a:t>03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2526" y="2305010"/>
              <a:ext cx="1627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설계 모델</a:t>
              </a:r>
            </a:p>
          </p:txBody>
        </p:sp>
      </p:grpSp>
      <p:grpSp>
        <p:nvGrpSpPr>
          <p:cNvPr id="6" name="그룹 26"/>
          <p:cNvGrpSpPr/>
          <p:nvPr/>
        </p:nvGrpSpPr>
        <p:grpSpPr>
          <a:xfrm>
            <a:off x="2338357" y="4410386"/>
            <a:ext cx="2935991" cy="523220"/>
            <a:chOff x="2928925" y="2285992"/>
            <a:chExt cx="2935991" cy="523220"/>
          </a:xfrm>
        </p:grpSpPr>
        <p:sp>
          <p:nvSpPr>
            <p:cNvPr id="28" name="직사각형 27"/>
            <p:cNvSpPr/>
            <p:nvPr/>
          </p:nvSpPr>
          <p:spPr>
            <a:xfrm>
              <a:off x="2928925" y="2285992"/>
              <a:ext cx="7002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Impact" pitchFamily="34" charset="0"/>
                  <a:ea typeface="맑은 고딕" panose="020B0503020000020004" pitchFamily="50" charset="-127"/>
                  <a:cs typeface="+mn-cs"/>
                </a:rPr>
                <a:t>04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16810" y="2331458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배치 </a:t>
              </a:r>
              <a:r>
                <a:rPr lang="ko-KR" altLang="en-US" sz="24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다이어그램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1" name="그룹 22">
            <a:extLst>
              <a:ext uri="{FF2B5EF4-FFF2-40B4-BE49-F238E27FC236}">
                <a16:creationId xmlns:a16="http://schemas.microsoft.com/office/drawing/2014/main" id="{3A7C5FB8-DB5D-4E98-A11B-70C7F7F39613}"/>
              </a:ext>
            </a:extLst>
          </p:cNvPr>
          <p:cNvGrpSpPr/>
          <p:nvPr/>
        </p:nvGrpSpPr>
        <p:grpSpPr>
          <a:xfrm>
            <a:off x="2589784" y="1878757"/>
            <a:ext cx="2966936" cy="461665"/>
            <a:chOff x="2928925" y="2285992"/>
            <a:chExt cx="2966936" cy="46166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8603EE3-A056-4D78-A2B2-E1559272BCED}"/>
                </a:ext>
              </a:extLst>
            </p:cNvPr>
            <p:cNvSpPr/>
            <p:nvPr/>
          </p:nvSpPr>
          <p:spPr>
            <a:xfrm>
              <a:off x="2928925" y="2285992"/>
              <a:ext cx="9234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Impact" pitchFamily="34" charset="0"/>
                  <a:ea typeface="맑은 고딕" panose="020B0503020000020004" pitchFamily="50" charset="-127"/>
                  <a:cs typeface="+mn-cs"/>
                </a:rPr>
                <a:t>03.1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350D11-C4D1-449E-9300-E4269FBEA4D8}"/>
                </a:ext>
              </a:extLst>
            </p:cNvPr>
            <p:cNvSpPr txBox="1"/>
            <p:nvPr/>
          </p:nvSpPr>
          <p:spPr>
            <a:xfrm>
              <a:off x="3569583" y="2320573"/>
              <a:ext cx="2326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클래스 다이어그램</a:t>
              </a:r>
            </a:p>
          </p:txBody>
        </p:sp>
      </p:grpSp>
      <p:grpSp>
        <p:nvGrpSpPr>
          <p:cNvPr id="39" name="그룹 21">
            <a:extLst>
              <a:ext uri="{FF2B5EF4-FFF2-40B4-BE49-F238E27FC236}">
                <a16:creationId xmlns:a16="http://schemas.microsoft.com/office/drawing/2014/main" id="{E62379F4-C861-498A-AD9D-6100C1406321}"/>
              </a:ext>
            </a:extLst>
          </p:cNvPr>
          <p:cNvGrpSpPr/>
          <p:nvPr/>
        </p:nvGrpSpPr>
        <p:grpSpPr>
          <a:xfrm>
            <a:off x="2335110" y="799187"/>
            <a:ext cx="2943329" cy="523220"/>
            <a:chOff x="2928925" y="2285992"/>
            <a:chExt cx="2943329" cy="52322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D1EE9A-1B7F-4A5E-885C-883712EECE57}"/>
                </a:ext>
              </a:extLst>
            </p:cNvPr>
            <p:cNvSpPr/>
            <p:nvPr/>
          </p:nvSpPr>
          <p:spPr>
            <a:xfrm>
              <a:off x="2928925" y="2285992"/>
              <a:ext cx="64013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Impact" pitchFamily="34" charset="0"/>
                  <a:ea typeface="맑은 고딕" panose="020B0503020000020004" pitchFamily="50" charset="-127"/>
                  <a:cs typeface="+mn-cs"/>
                </a:rPr>
                <a:t>02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EDAC6B-045A-4CD7-8F84-4B75D251C8B5}"/>
                </a:ext>
              </a:extLst>
            </p:cNvPr>
            <p:cNvSpPr txBox="1"/>
            <p:nvPr/>
          </p:nvSpPr>
          <p:spPr>
            <a:xfrm>
              <a:off x="3424148" y="2309262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인터페이스 설계</a:t>
              </a:r>
            </a:p>
          </p:txBody>
        </p:sp>
      </p:grpSp>
      <p:grpSp>
        <p:nvGrpSpPr>
          <p:cNvPr id="43" name="그룹 22">
            <a:extLst>
              <a:ext uri="{FF2B5EF4-FFF2-40B4-BE49-F238E27FC236}">
                <a16:creationId xmlns:a16="http://schemas.microsoft.com/office/drawing/2014/main" id="{4B95B7E0-F9DB-4891-AA48-D46C6EF80829}"/>
              </a:ext>
            </a:extLst>
          </p:cNvPr>
          <p:cNvGrpSpPr/>
          <p:nvPr/>
        </p:nvGrpSpPr>
        <p:grpSpPr>
          <a:xfrm>
            <a:off x="2771074" y="2235183"/>
            <a:ext cx="3809443" cy="400110"/>
            <a:chOff x="2928925" y="2285992"/>
            <a:chExt cx="3809443" cy="40011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9A460D9-96ED-4B83-826A-7BBF4C7F8F9E}"/>
                </a:ext>
              </a:extLst>
            </p:cNvPr>
            <p:cNvSpPr/>
            <p:nvPr/>
          </p:nvSpPr>
          <p:spPr>
            <a:xfrm>
              <a:off x="2928925" y="2285992"/>
              <a:ext cx="9234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Impact" pitchFamily="34" charset="0"/>
                  <a:ea typeface="맑은 고딕" panose="020B0503020000020004" pitchFamily="50" charset="-127"/>
                  <a:cs typeface="+mn-cs"/>
                </a:rPr>
                <a:t>03.1.1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F19595-5FD0-4751-B8B2-2A93244753CC}"/>
                </a:ext>
              </a:extLst>
            </p:cNvPr>
            <p:cNvSpPr txBox="1"/>
            <p:nvPr/>
          </p:nvSpPr>
          <p:spPr>
            <a:xfrm>
              <a:off x="3665026" y="2311556"/>
              <a:ext cx="3073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Server-Side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클래스 다이어그램</a:t>
              </a:r>
            </a:p>
          </p:txBody>
        </p:sp>
      </p:grpSp>
      <p:grpSp>
        <p:nvGrpSpPr>
          <p:cNvPr id="46" name="그룹 22">
            <a:extLst>
              <a:ext uri="{FF2B5EF4-FFF2-40B4-BE49-F238E27FC236}">
                <a16:creationId xmlns:a16="http://schemas.microsoft.com/office/drawing/2014/main" id="{B28F96E4-595E-4CA7-932A-B5F506BAC4A3}"/>
              </a:ext>
            </a:extLst>
          </p:cNvPr>
          <p:cNvGrpSpPr/>
          <p:nvPr/>
        </p:nvGrpSpPr>
        <p:grpSpPr>
          <a:xfrm>
            <a:off x="2771687" y="2526481"/>
            <a:ext cx="3743352" cy="400110"/>
            <a:chOff x="2928925" y="2285992"/>
            <a:chExt cx="3743352" cy="40011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4FEE835-ACB4-43FC-A5D5-A94432E423E8}"/>
                </a:ext>
              </a:extLst>
            </p:cNvPr>
            <p:cNvSpPr/>
            <p:nvPr/>
          </p:nvSpPr>
          <p:spPr>
            <a:xfrm>
              <a:off x="2928925" y="2285992"/>
              <a:ext cx="9234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Impact" pitchFamily="34" charset="0"/>
                  <a:ea typeface="맑은 고딕" panose="020B0503020000020004" pitchFamily="50" charset="-127"/>
                  <a:cs typeface="+mn-cs"/>
                </a:rPr>
                <a:t>03.1.2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6FF866-78F1-4EE4-8A75-7460560F18B6}"/>
                </a:ext>
              </a:extLst>
            </p:cNvPr>
            <p:cNvSpPr txBox="1"/>
            <p:nvPr/>
          </p:nvSpPr>
          <p:spPr>
            <a:xfrm>
              <a:off x="3655617" y="2312925"/>
              <a:ext cx="3016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Client-Side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클래스 다이어그램</a:t>
              </a:r>
            </a:p>
          </p:txBody>
        </p:sp>
      </p:grpSp>
      <p:grpSp>
        <p:nvGrpSpPr>
          <p:cNvPr id="49" name="그룹 22">
            <a:extLst>
              <a:ext uri="{FF2B5EF4-FFF2-40B4-BE49-F238E27FC236}">
                <a16:creationId xmlns:a16="http://schemas.microsoft.com/office/drawing/2014/main" id="{AC78B806-7A91-4475-9C31-FFD8A0E9B219}"/>
              </a:ext>
            </a:extLst>
          </p:cNvPr>
          <p:cNvGrpSpPr/>
          <p:nvPr/>
        </p:nvGrpSpPr>
        <p:grpSpPr>
          <a:xfrm>
            <a:off x="2771074" y="2809707"/>
            <a:ext cx="3577765" cy="400110"/>
            <a:chOff x="2928925" y="2285992"/>
            <a:chExt cx="3577765" cy="40011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86D071C-EDA9-4400-A11B-7CCA3C280DC2}"/>
                </a:ext>
              </a:extLst>
            </p:cNvPr>
            <p:cNvSpPr/>
            <p:nvPr/>
          </p:nvSpPr>
          <p:spPr>
            <a:xfrm>
              <a:off x="2928925" y="2285992"/>
              <a:ext cx="9234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Impact" pitchFamily="34" charset="0"/>
                  <a:ea typeface="맑은 고딕" panose="020B0503020000020004" pitchFamily="50" charset="-127"/>
                  <a:cs typeface="+mn-cs"/>
                </a:rPr>
                <a:t>03.1.3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5A05206-1AB1-4440-8722-F25991741EAC}"/>
                </a:ext>
              </a:extLst>
            </p:cNvPr>
            <p:cNvSpPr txBox="1"/>
            <p:nvPr/>
          </p:nvSpPr>
          <p:spPr>
            <a:xfrm>
              <a:off x="3656230" y="2315814"/>
              <a:ext cx="28504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Use Case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클래스 다이어그램</a:t>
              </a:r>
            </a:p>
          </p:txBody>
        </p:sp>
      </p:grpSp>
      <p:grpSp>
        <p:nvGrpSpPr>
          <p:cNvPr id="70" name="그룹 22">
            <a:extLst>
              <a:ext uri="{FF2B5EF4-FFF2-40B4-BE49-F238E27FC236}">
                <a16:creationId xmlns:a16="http://schemas.microsoft.com/office/drawing/2014/main" id="{BE843F00-386B-438E-B8D8-395378AE4597}"/>
              </a:ext>
            </a:extLst>
          </p:cNvPr>
          <p:cNvGrpSpPr/>
          <p:nvPr/>
        </p:nvGrpSpPr>
        <p:grpSpPr>
          <a:xfrm>
            <a:off x="2584775" y="3181774"/>
            <a:ext cx="2196261" cy="461665"/>
            <a:chOff x="2894324" y="2286957"/>
            <a:chExt cx="2196261" cy="46166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9A37EBA-854F-4582-9CA1-DD8C15912E15}"/>
                </a:ext>
              </a:extLst>
            </p:cNvPr>
            <p:cNvSpPr/>
            <p:nvPr/>
          </p:nvSpPr>
          <p:spPr>
            <a:xfrm>
              <a:off x="2894324" y="2286957"/>
              <a:ext cx="9234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Impact" pitchFamily="34" charset="0"/>
                  <a:ea typeface="맑은 고딕" panose="020B0503020000020004" pitchFamily="50" charset="-127"/>
                  <a:cs typeface="+mn-cs"/>
                </a:rPr>
                <a:t>03.2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3C1429C-7F1E-47A5-B219-7B851C0DD11D}"/>
                </a:ext>
              </a:extLst>
            </p:cNvPr>
            <p:cNvSpPr txBox="1"/>
            <p:nvPr/>
          </p:nvSpPr>
          <p:spPr>
            <a:xfrm>
              <a:off x="3533749" y="2313253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클래스 명세</a:t>
              </a:r>
            </a:p>
          </p:txBody>
        </p:sp>
      </p:grpSp>
      <p:grpSp>
        <p:nvGrpSpPr>
          <p:cNvPr id="73" name="그룹 22">
            <a:extLst>
              <a:ext uri="{FF2B5EF4-FFF2-40B4-BE49-F238E27FC236}">
                <a16:creationId xmlns:a16="http://schemas.microsoft.com/office/drawing/2014/main" id="{1286E867-C9B7-4850-B79E-8013CADD353B}"/>
              </a:ext>
            </a:extLst>
          </p:cNvPr>
          <p:cNvGrpSpPr/>
          <p:nvPr/>
        </p:nvGrpSpPr>
        <p:grpSpPr>
          <a:xfrm>
            <a:off x="2584775" y="3558761"/>
            <a:ext cx="2698988" cy="461665"/>
            <a:chOff x="2928925" y="2285992"/>
            <a:chExt cx="2698988" cy="46166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76B9700-9F7E-402F-9D36-A259A66575A3}"/>
                </a:ext>
              </a:extLst>
            </p:cNvPr>
            <p:cNvSpPr/>
            <p:nvPr/>
          </p:nvSpPr>
          <p:spPr>
            <a:xfrm>
              <a:off x="2928925" y="2285992"/>
              <a:ext cx="9234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Impact" pitchFamily="34" charset="0"/>
                  <a:ea typeface="맑은 고딕" panose="020B0503020000020004" pitchFamily="50" charset="-127"/>
                  <a:cs typeface="+mn-cs"/>
                </a:rPr>
                <a:t>03.3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04C7182-5600-4343-9586-04EE430D0D70}"/>
                </a:ext>
              </a:extLst>
            </p:cNvPr>
            <p:cNvSpPr txBox="1"/>
            <p:nvPr/>
          </p:nvSpPr>
          <p:spPr>
            <a:xfrm>
              <a:off x="3558116" y="2312288"/>
              <a:ext cx="2069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유스케이스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실현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9" name="그룹 22">
            <a:extLst>
              <a:ext uri="{FF2B5EF4-FFF2-40B4-BE49-F238E27FC236}">
                <a16:creationId xmlns:a16="http://schemas.microsoft.com/office/drawing/2014/main" id="{B4751686-FAA5-4523-BA4D-F146C42BBCB1}"/>
              </a:ext>
            </a:extLst>
          </p:cNvPr>
          <p:cNvGrpSpPr/>
          <p:nvPr/>
        </p:nvGrpSpPr>
        <p:grpSpPr>
          <a:xfrm>
            <a:off x="2584775" y="3954514"/>
            <a:ext cx="3211949" cy="461665"/>
            <a:chOff x="2928925" y="2285992"/>
            <a:chExt cx="3211949" cy="46166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47992DB-5762-4090-8DB3-643490C3C5B8}"/>
                </a:ext>
              </a:extLst>
            </p:cNvPr>
            <p:cNvSpPr/>
            <p:nvPr/>
          </p:nvSpPr>
          <p:spPr>
            <a:xfrm>
              <a:off x="2928925" y="2285992"/>
              <a:ext cx="9234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Impact" pitchFamily="34" charset="0"/>
                  <a:ea typeface="맑은 고딕" panose="020B0503020000020004" pitchFamily="50" charset="-127"/>
                  <a:cs typeface="+mn-cs"/>
                </a:rPr>
                <a:t>03.4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022F909-41C4-4FF8-B1DA-0945FF6FC51E}"/>
                </a:ext>
              </a:extLst>
            </p:cNvPr>
            <p:cNvSpPr txBox="1"/>
            <p:nvPr/>
          </p:nvSpPr>
          <p:spPr>
            <a:xfrm>
              <a:off x="3558116" y="2321974"/>
              <a:ext cx="2582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컴포넌트 다이어그램</a:t>
              </a: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2EFBD860-E81C-4160-990E-915DD37ABE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816113"/>
            <a:ext cx="444056" cy="444056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5B667CF9-06B7-4FC6-91AC-59079B3F29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370787"/>
            <a:ext cx="444056" cy="444056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7299F4C6-7FC5-4B66-A32C-6F64175E94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416179"/>
            <a:ext cx="444056" cy="444056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0D4FDADF-54F0-452A-8CBF-5E867CCAF2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62" y="4945422"/>
            <a:ext cx="444056" cy="444056"/>
          </a:xfrm>
          <a:prstGeom prst="rect">
            <a:avLst/>
          </a:prstGeom>
        </p:spPr>
      </p:pic>
      <p:grpSp>
        <p:nvGrpSpPr>
          <p:cNvPr id="91" name="그룹 26">
            <a:extLst>
              <a:ext uri="{FF2B5EF4-FFF2-40B4-BE49-F238E27FC236}">
                <a16:creationId xmlns:a16="http://schemas.microsoft.com/office/drawing/2014/main" id="{728DB857-0B77-4DB0-A9CB-DF55F52C811F}"/>
              </a:ext>
            </a:extLst>
          </p:cNvPr>
          <p:cNvGrpSpPr/>
          <p:nvPr/>
        </p:nvGrpSpPr>
        <p:grpSpPr>
          <a:xfrm>
            <a:off x="2332642" y="4922316"/>
            <a:ext cx="2628215" cy="523220"/>
            <a:chOff x="2928925" y="2285992"/>
            <a:chExt cx="2628215" cy="52322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59FBB9A-42DD-4787-9F85-227FC57BFE7C}"/>
                </a:ext>
              </a:extLst>
            </p:cNvPr>
            <p:cNvSpPr/>
            <p:nvPr/>
          </p:nvSpPr>
          <p:spPr>
            <a:xfrm>
              <a:off x="2928925" y="2285992"/>
              <a:ext cx="7002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Impact" pitchFamily="34" charset="0"/>
                  <a:ea typeface="맑은 고딕" panose="020B0503020000020004" pitchFamily="50" charset="-127"/>
                  <a:cs typeface="+mn-cs"/>
                </a:rPr>
                <a:t>05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BF33A34-CDA4-4005-A4FE-1FEC1F90D375}"/>
                </a:ext>
              </a:extLst>
            </p:cNvPr>
            <p:cNvSpPr txBox="1"/>
            <p:nvPr/>
          </p:nvSpPr>
          <p:spPr>
            <a:xfrm>
              <a:off x="3416810" y="2331458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아키텍처 명세</a:t>
              </a:r>
            </a:p>
          </p:txBody>
        </p:sp>
      </p:grpSp>
      <p:pic>
        <p:nvPicPr>
          <p:cNvPr id="94" name="그림 93">
            <a:extLst>
              <a:ext uri="{FF2B5EF4-FFF2-40B4-BE49-F238E27FC236}">
                <a16:creationId xmlns:a16="http://schemas.microsoft.com/office/drawing/2014/main" id="{F253AEBF-8A0A-4819-B2E2-6F28500D2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221" y="5508619"/>
            <a:ext cx="444056" cy="444056"/>
          </a:xfrm>
          <a:prstGeom prst="rect">
            <a:avLst/>
          </a:prstGeom>
        </p:spPr>
      </p:pic>
      <p:grpSp>
        <p:nvGrpSpPr>
          <p:cNvPr id="95" name="그룹 26">
            <a:extLst>
              <a:ext uri="{FF2B5EF4-FFF2-40B4-BE49-F238E27FC236}">
                <a16:creationId xmlns:a16="http://schemas.microsoft.com/office/drawing/2014/main" id="{3A1E83C8-3494-45DA-9FFE-3334D69532DD}"/>
              </a:ext>
            </a:extLst>
          </p:cNvPr>
          <p:cNvGrpSpPr/>
          <p:nvPr/>
        </p:nvGrpSpPr>
        <p:grpSpPr>
          <a:xfrm>
            <a:off x="2332642" y="5470765"/>
            <a:ext cx="3243768" cy="523220"/>
            <a:chOff x="2928925" y="2285992"/>
            <a:chExt cx="3243768" cy="52322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1006FD2-40E7-4CF7-9713-6B1DBF076C62}"/>
                </a:ext>
              </a:extLst>
            </p:cNvPr>
            <p:cNvSpPr/>
            <p:nvPr/>
          </p:nvSpPr>
          <p:spPr>
            <a:xfrm>
              <a:off x="2928925" y="2285992"/>
              <a:ext cx="7002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Impact" pitchFamily="34" charset="0"/>
                  <a:ea typeface="맑은 고딕" panose="020B0503020000020004" pitchFamily="50" charset="-127"/>
                  <a:cs typeface="+mn-cs"/>
                </a:rPr>
                <a:t>06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982A9FC-EF11-4981-A122-438654956708}"/>
                </a:ext>
              </a:extLst>
            </p:cNvPr>
            <p:cNvSpPr txBox="1"/>
            <p:nvPr/>
          </p:nvSpPr>
          <p:spPr>
            <a:xfrm>
              <a:off x="3416810" y="2331458"/>
              <a:ext cx="2755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데이터베이스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설계</a:t>
              </a:r>
            </a:p>
          </p:txBody>
        </p:sp>
      </p:grpSp>
      <p:pic>
        <p:nvPicPr>
          <p:cNvPr id="98" name="그림 97">
            <a:extLst>
              <a:ext uri="{FF2B5EF4-FFF2-40B4-BE49-F238E27FC236}">
                <a16:creationId xmlns:a16="http://schemas.microsoft.com/office/drawing/2014/main" id="{28C33D07-19B8-4FCF-AB1E-2EC540D89D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20" y="6037862"/>
            <a:ext cx="444056" cy="444056"/>
          </a:xfrm>
          <a:prstGeom prst="rect">
            <a:avLst/>
          </a:prstGeom>
        </p:spPr>
      </p:pic>
      <p:grpSp>
        <p:nvGrpSpPr>
          <p:cNvPr id="99" name="그룹 26">
            <a:extLst>
              <a:ext uri="{FF2B5EF4-FFF2-40B4-BE49-F238E27FC236}">
                <a16:creationId xmlns:a16="http://schemas.microsoft.com/office/drawing/2014/main" id="{AC65BCE8-EFE4-40BD-8C79-C8A6C618CB9D}"/>
              </a:ext>
            </a:extLst>
          </p:cNvPr>
          <p:cNvGrpSpPr/>
          <p:nvPr/>
        </p:nvGrpSpPr>
        <p:grpSpPr>
          <a:xfrm>
            <a:off x="2332642" y="6011000"/>
            <a:ext cx="2729204" cy="523220"/>
            <a:chOff x="2928925" y="2285992"/>
            <a:chExt cx="2729204" cy="523220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286A4A8-4A77-403F-ACC8-9531621A54BF}"/>
                </a:ext>
              </a:extLst>
            </p:cNvPr>
            <p:cNvSpPr/>
            <p:nvPr/>
          </p:nvSpPr>
          <p:spPr>
            <a:xfrm>
              <a:off x="2928925" y="2285992"/>
              <a:ext cx="7002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Impact" pitchFamily="34" charset="0"/>
                  <a:ea typeface="맑은 고딕" panose="020B0503020000020004" pitchFamily="50" charset="-127"/>
                  <a:cs typeface="+mn-cs"/>
                </a:rPr>
                <a:t>07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61BAD9-5B50-47A6-B220-4C5823B49CF2}"/>
                </a:ext>
              </a:extLst>
            </p:cNvPr>
            <p:cNvSpPr txBox="1"/>
            <p:nvPr/>
          </p:nvSpPr>
          <p:spPr>
            <a:xfrm>
              <a:off x="3416810" y="2331458"/>
              <a:ext cx="22413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REST API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77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5BFE62-45D2-4721-A47C-E1AF6F80BA95}"/>
              </a:ext>
            </a:extLst>
          </p:cNvPr>
          <p:cNvSpPr/>
          <p:nvPr/>
        </p:nvSpPr>
        <p:spPr>
          <a:xfrm>
            <a:off x="107504" y="965798"/>
            <a:ext cx="1512168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Client-Side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C0F0B3-CF2B-4AC5-9765-2A7AF802FD6D}"/>
              </a:ext>
            </a:extLst>
          </p:cNvPr>
          <p:cNvSpPr txBox="1"/>
          <p:nvPr/>
        </p:nvSpPr>
        <p:spPr>
          <a:xfrm>
            <a:off x="251520" y="11837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03.2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89845-487A-4A91-84FC-50EAACB4BD34}"/>
              </a:ext>
            </a:extLst>
          </p:cNvPr>
          <p:cNvSpPr txBox="1"/>
          <p:nvPr/>
        </p:nvSpPr>
        <p:spPr>
          <a:xfrm>
            <a:off x="1355542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클래스 명세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461E70-938A-4192-BEE3-ACDE298DB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772816"/>
            <a:ext cx="7560840" cy="444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85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5BFE62-45D2-4721-A47C-E1AF6F80BA95}"/>
              </a:ext>
            </a:extLst>
          </p:cNvPr>
          <p:cNvSpPr/>
          <p:nvPr/>
        </p:nvSpPr>
        <p:spPr>
          <a:xfrm>
            <a:off x="107504" y="965798"/>
            <a:ext cx="1512168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Client-Side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C0F0B3-CF2B-4AC5-9765-2A7AF802FD6D}"/>
              </a:ext>
            </a:extLst>
          </p:cNvPr>
          <p:cNvSpPr txBox="1"/>
          <p:nvPr/>
        </p:nvSpPr>
        <p:spPr>
          <a:xfrm>
            <a:off x="251520" y="11837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03.2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89845-487A-4A91-84FC-50EAACB4BD34}"/>
              </a:ext>
            </a:extLst>
          </p:cNvPr>
          <p:cNvSpPr txBox="1"/>
          <p:nvPr/>
        </p:nvSpPr>
        <p:spPr>
          <a:xfrm>
            <a:off x="1355542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클래스 명세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F44336-4FCD-458C-8161-34990A7F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03" y="1772816"/>
            <a:ext cx="7378393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74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03.3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6345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유스케이스</a:t>
            </a:r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실현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016C53-E731-406F-B265-53BB3F7C18CF}"/>
              </a:ext>
            </a:extLst>
          </p:cNvPr>
          <p:cNvSpPr/>
          <p:nvPr/>
        </p:nvSpPr>
        <p:spPr>
          <a:xfrm>
            <a:off x="107504" y="965798"/>
            <a:ext cx="1944216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마인드맵 탐색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4DA860-8641-4BFA-91CD-2C82C3D2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8011769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24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03.3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6345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유스케이스</a:t>
            </a:r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실현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016C53-E731-406F-B265-53BB3F7C18CF}"/>
              </a:ext>
            </a:extLst>
          </p:cNvPr>
          <p:cNvSpPr/>
          <p:nvPr/>
        </p:nvSpPr>
        <p:spPr>
          <a:xfrm>
            <a:off x="107504" y="965798"/>
            <a:ext cx="1944216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아이디어 추천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58AEB8-0187-4EAB-87D6-BE496F2C0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03521"/>
            <a:ext cx="8772602" cy="497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30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03.3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6345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유스케이스</a:t>
            </a:r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실현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016C53-E731-406F-B265-53BB3F7C18CF}"/>
              </a:ext>
            </a:extLst>
          </p:cNvPr>
          <p:cNvSpPr/>
          <p:nvPr/>
        </p:nvSpPr>
        <p:spPr>
          <a:xfrm>
            <a:off x="107504" y="965798"/>
            <a:ext cx="1944216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협력자 추가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9E2B30-D0C4-45CF-8708-0E0AA0D82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49704"/>
            <a:ext cx="8856984" cy="49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03.4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6345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컴포넌트 다이어그램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0D91C2-4C2E-4807-993E-DE87C2DF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" y="1700808"/>
            <a:ext cx="9139136" cy="38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08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03.4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6345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컴포넌트 다이어그램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A59951-049F-47E6-B7AF-7732D070B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481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58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612" y="182531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배치 다이어그램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016C53-E731-406F-B265-53BB3F7C18CF}"/>
              </a:ext>
            </a:extLst>
          </p:cNvPr>
          <p:cNvSpPr/>
          <p:nvPr/>
        </p:nvSpPr>
        <p:spPr>
          <a:xfrm>
            <a:off x="107504" y="965798"/>
            <a:ext cx="1944216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배치 다이어그램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230D73-81EA-41E3-9749-FF2ED4563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132856"/>
            <a:ext cx="8763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42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612" y="182531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아키텍처 명세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016C53-E731-406F-B265-53BB3F7C18CF}"/>
              </a:ext>
            </a:extLst>
          </p:cNvPr>
          <p:cNvSpPr/>
          <p:nvPr/>
        </p:nvSpPr>
        <p:spPr>
          <a:xfrm>
            <a:off x="107504" y="965798"/>
            <a:ext cx="1944216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BranchCreate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DC089F-B5C5-4469-A9E7-51CD4183B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04864"/>
            <a:ext cx="63341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92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612" y="182531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아키텍처 명세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016C53-E731-406F-B265-53BB3F7C18CF}"/>
              </a:ext>
            </a:extLst>
          </p:cNvPr>
          <p:cNvSpPr/>
          <p:nvPr/>
        </p:nvSpPr>
        <p:spPr>
          <a:xfrm>
            <a:off x="107504" y="965798"/>
            <a:ext cx="1944216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BranchUpdate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C2D7A2-26CC-4C8A-9B5F-5A2FFD31D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636912"/>
            <a:ext cx="63817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개요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870" y="2312307"/>
            <a:ext cx="905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웹 상에서 실행되는 마인드맵 편집 툴을 개발하기 위해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SPA (Single Page Application)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방식으로 동작하도록 설계한다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ECDA3B-9C08-4951-AC8B-D52B10966EFE}"/>
              </a:ext>
            </a:extLst>
          </p:cNvPr>
          <p:cNvSpPr txBox="1"/>
          <p:nvPr/>
        </p:nvSpPr>
        <p:spPr>
          <a:xfrm>
            <a:off x="107504" y="4437112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SPA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구현하기 위해 사용되는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framework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HTML5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기능을 브라우저에서 제공하여야 하기 때문에 다양한 브라우저 중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Chrome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기준으로 설계한다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661AFAB-8F13-461E-A2C4-D61D56AF359A}"/>
              </a:ext>
            </a:extLst>
          </p:cNvPr>
          <p:cNvSpPr/>
          <p:nvPr/>
        </p:nvSpPr>
        <p:spPr>
          <a:xfrm>
            <a:off x="120891" y="1743363"/>
            <a:ext cx="1512168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C0FA0F0-B84D-43D6-B6CD-565F1D60C152}"/>
              </a:ext>
            </a:extLst>
          </p:cNvPr>
          <p:cNvSpPr/>
          <p:nvPr/>
        </p:nvSpPr>
        <p:spPr>
          <a:xfrm>
            <a:off x="143608" y="3868168"/>
            <a:ext cx="1512168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제약사항</a:t>
            </a:r>
          </a:p>
        </p:txBody>
      </p:sp>
    </p:spTree>
    <p:extLst>
      <p:ext uri="{BB962C8B-B14F-4D97-AF65-F5344CB8AC3E}">
        <p14:creationId xmlns:p14="http://schemas.microsoft.com/office/powerpoint/2010/main" val="3640665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06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8820" y="185937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데이터베이스 설계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20C265F-1073-4DB9-9F98-9C0D511CEBDA}"/>
              </a:ext>
            </a:extLst>
          </p:cNvPr>
          <p:cNvSpPr/>
          <p:nvPr/>
        </p:nvSpPr>
        <p:spPr>
          <a:xfrm>
            <a:off x="107504" y="978780"/>
            <a:ext cx="2376264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 Diagram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FB33D0-57BE-4A4D-83D8-CA78F55B0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248" y="5064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7941592" descr="EMB0000113042a1">
            <a:extLst>
              <a:ext uri="{FF2B5EF4-FFF2-40B4-BE49-F238E27FC236}">
                <a16:creationId xmlns:a16="http://schemas.microsoft.com/office/drawing/2014/main" id="{E9D8D115-BDF8-41B2-9B1F-6B365763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75" y="1495929"/>
            <a:ext cx="4329000" cy="536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675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20C265F-1073-4DB9-9F98-9C0D511CEBDA}"/>
              </a:ext>
            </a:extLst>
          </p:cNvPr>
          <p:cNvSpPr/>
          <p:nvPr/>
        </p:nvSpPr>
        <p:spPr>
          <a:xfrm>
            <a:off x="107504" y="978780"/>
            <a:ext cx="1296144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AA584-4439-481E-9D9F-C54FA467FB2E}"/>
              </a:ext>
            </a:extLst>
          </p:cNvPr>
          <p:cNvSpPr txBox="1"/>
          <p:nvPr/>
        </p:nvSpPr>
        <p:spPr>
          <a:xfrm>
            <a:off x="251520" y="11837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06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EE796F-7277-420D-A35A-B02EDB328438}"/>
              </a:ext>
            </a:extLst>
          </p:cNvPr>
          <p:cNvSpPr txBox="1"/>
          <p:nvPr/>
        </p:nvSpPr>
        <p:spPr>
          <a:xfrm>
            <a:off x="1308820" y="185937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데이터베이스 설계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03671A-E6D3-4C66-895F-D7A97B1F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5" y="2205270"/>
            <a:ext cx="4095713" cy="309593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AA95ACF-F73B-4D15-AA48-783B27092EDF}"/>
              </a:ext>
            </a:extLst>
          </p:cNvPr>
          <p:cNvCxnSpPr>
            <a:cxnSpLocks/>
          </p:cNvCxnSpPr>
          <p:nvPr/>
        </p:nvCxnSpPr>
        <p:spPr>
          <a:xfrm>
            <a:off x="4427984" y="1196752"/>
            <a:ext cx="0" cy="5328592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E735070-C269-46CE-BA86-D4F802EF6736}"/>
              </a:ext>
            </a:extLst>
          </p:cNvPr>
          <p:cNvSpPr/>
          <p:nvPr/>
        </p:nvSpPr>
        <p:spPr>
          <a:xfrm>
            <a:off x="1979712" y="1702723"/>
            <a:ext cx="1039764" cy="3539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mindmap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C2285A-B555-49BB-BEF0-E2E923CC598A}"/>
              </a:ext>
            </a:extLst>
          </p:cNvPr>
          <p:cNvSpPr/>
          <p:nvPr/>
        </p:nvSpPr>
        <p:spPr>
          <a:xfrm>
            <a:off x="6405562" y="1702723"/>
            <a:ext cx="1039764" cy="3539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CED279-0029-4E24-9A36-CE5588D8E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061" y="2205197"/>
            <a:ext cx="4292502" cy="45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71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20C265F-1073-4DB9-9F98-9C0D511CEBDA}"/>
              </a:ext>
            </a:extLst>
          </p:cNvPr>
          <p:cNvSpPr/>
          <p:nvPr/>
        </p:nvSpPr>
        <p:spPr>
          <a:xfrm>
            <a:off x="107504" y="978780"/>
            <a:ext cx="1296144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DDL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AA584-4439-481E-9D9F-C54FA467FB2E}"/>
              </a:ext>
            </a:extLst>
          </p:cNvPr>
          <p:cNvSpPr txBox="1"/>
          <p:nvPr/>
        </p:nvSpPr>
        <p:spPr>
          <a:xfrm>
            <a:off x="251520" y="11837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06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EE796F-7277-420D-A35A-B02EDB328438}"/>
              </a:ext>
            </a:extLst>
          </p:cNvPr>
          <p:cNvSpPr txBox="1"/>
          <p:nvPr/>
        </p:nvSpPr>
        <p:spPr>
          <a:xfrm>
            <a:off x="1308820" y="185937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데이터베이스 설계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E735070-C269-46CE-BA86-D4F802EF6736}"/>
              </a:ext>
            </a:extLst>
          </p:cNvPr>
          <p:cNvSpPr/>
          <p:nvPr/>
        </p:nvSpPr>
        <p:spPr>
          <a:xfrm>
            <a:off x="940544" y="1612686"/>
            <a:ext cx="1039764" cy="3539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member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C2285A-B555-49BB-BEF0-E2E923CC598A}"/>
              </a:ext>
            </a:extLst>
          </p:cNvPr>
          <p:cNvSpPr/>
          <p:nvPr/>
        </p:nvSpPr>
        <p:spPr>
          <a:xfrm>
            <a:off x="940544" y="4202595"/>
            <a:ext cx="1039764" cy="3539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mindmap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CC48A2-A3A5-4741-A124-1575ACCFF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44" y="2180954"/>
            <a:ext cx="6353175" cy="1581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42C646-4D53-4764-9448-CEB365A0E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797152"/>
            <a:ext cx="63627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60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07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0828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REST API </a:t>
            </a:r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01222-3B79-43C3-B18C-06CED5B2E8A3}"/>
              </a:ext>
            </a:extLst>
          </p:cNvPr>
          <p:cNvSpPr txBox="1"/>
          <p:nvPr/>
        </p:nvSpPr>
        <p:spPr>
          <a:xfrm>
            <a:off x="107504" y="3212976"/>
            <a:ext cx="8928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REST(Representational State Transfer)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웹의 자원들을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URI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정의하고 자원의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주소를 지정하는 방법을 말한다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RESTful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하다는 의미는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원리를 따라서 만들어진 시스템을 말하며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이를 통해 서버와 클라이언트간 쉽게 자원을 주고받을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5BFE62-45D2-4721-A47C-E1AF6F80BA95}"/>
              </a:ext>
            </a:extLst>
          </p:cNvPr>
          <p:cNvSpPr/>
          <p:nvPr/>
        </p:nvSpPr>
        <p:spPr>
          <a:xfrm>
            <a:off x="155373" y="2582476"/>
            <a:ext cx="1224136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REST:API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65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5BFE62-45D2-4721-A47C-E1AF6F80BA95}"/>
              </a:ext>
            </a:extLst>
          </p:cNvPr>
          <p:cNvSpPr/>
          <p:nvPr/>
        </p:nvSpPr>
        <p:spPr>
          <a:xfrm>
            <a:off x="107504" y="965798"/>
            <a:ext cx="1944216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REST API Route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6EDA53-EFD3-4EA6-A333-8805E6BEE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64" y="3284984"/>
            <a:ext cx="7884368" cy="27150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7DBF02-A077-4821-A53D-C51735669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44456"/>
            <a:ext cx="8748464" cy="14181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B769FB-D183-48E8-BB1F-3283D02E0699}"/>
              </a:ext>
            </a:extLst>
          </p:cNvPr>
          <p:cNvSpPr txBox="1"/>
          <p:nvPr/>
        </p:nvSpPr>
        <p:spPr>
          <a:xfrm>
            <a:off x="251520" y="11837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07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48098-341C-4FE1-AD43-5FDDCF8EA6A4}"/>
              </a:ext>
            </a:extLst>
          </p:cNvPr>
          <p:cNvSpPr txBox="1"/>
          <p:nvPr/>
        </p:nvSpPr>
        <p:spPr>
          <a:xfrm>
            <a:off x="1330828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REST API </a:t>
            </a:r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476600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5BFE62-45D2-4721-A47C-E1AF6F80BA95}"/>
              </a:ext>
            </a:extLst>
          </p:cNvPr>
          <p:cNvSpPr/>
          <p:nvPr/>
        </p:nvSpPr>
        <p:spPr>
          <a:xfrm>
            <a:off x="107504" y="965798"/>
            <a:ext cx="3384376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 Status Response Code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C0F0B3-CF2B-4AC5-9765-2A7AF802FD6D}"/>
              </a:ext>
            </a:extLst>
          </p:cNvPr>
          <p:cNvSpPr txBox="1"/>
          <p:nvPr/>
        </p:nvSpPr>
        <p:spPr>
          <a:xfrm>
            <a:off x="251520" y="11837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07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89845-487A-4A91-84FC-50EAACB4BD34}"/>
              </a:ext>
            </a:extLst>
          </p:cNvPr>
          <p:cNvSpPr txBox="1"/>
          <p:nvPr/>
        </p:nvSpPr>
        <p:spPr>
          <a:xfrm>
            <a:off x="1330828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REST API </a:t>
            </a:r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설계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845CCB-FE23-4594-81DC-5862114DD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77" y="1576563"/>
            <a:ext cx="6951046" cy="492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01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3692"/>
            <a:ext cx="9144000" cy="22905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504" y="1824327"/>
            <a:ext cx="4509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M!nd.net</a:t>
            </a:r>
            <a:endParaRPr lang="ko-KR" altLang="en-US" sz="240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92906" y="3861048"/>
            <a:ext cx="4509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THANK YOU.</a:t>
            </a:r>
            <a:endParaRPr lang="ko-KR" altLang="en-US" sz="60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C93A9A-66D2-411C-8088-B5C1D82BEFD3}"/>
              </a:ext>
            </a:extLst>
          </p:cNvPr>
          <p:cNvGrpSpPr/>
          <p:nvPr/>
        </p:nvGrpSpPr>
        <p:grpSpPr>
          <a:xfrm>
            <a:off x="3427584" y="98797"/>
            <a:ext cx="2379429" cy="2065585"/>
            <a:chOff x="2948102" y="2253425"/>
            <a:chExt cx="2808312" cy="2520280"/>
          </a:xfrm>
          <a:solidFill>
            <a:schemeClr val="bg1"/>
          </a:solidFill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E2171DA-39CF-43A8-A3D0-9C94D1AC3428}"/>
                </a:ext>
              </a:extLst>
            </p:cNvPr>
            <p:cNvGrpSpPr/>
            <p:nvPr/>
          </p:nvGrpSpPr>
          <p:grpSpPr>
            <a:xfrm>
              <a:off x="3668182" y="2893218"/>
              <a:ext cx="1440160" cy="1880487"/>
              <a:chOff x="3851920" y="3420721"/>
              <a:chExt cx="1440160" cy="1880487"/>
            </a:xfrm>
            <a:grpFill/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7F9903D3-17DA-4A81-9625-85F3D41072F6}"/>
                  </a:ext>
                </a:extLst>
              </p:cNvPr>
              <p:cNvSpPr/>
              <p:nvPr/>
            </p:nvSpPr>
            <p:spPr>
              <a:xfrm>
                <a:off x="3851920" y="3420721"/>
                <a:ext cx="1440160" cy="14401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72E7C1B-AF8F-44AE-9F2D-115673E5BE27}"/>
                  </a:ext>
                </a:extLst>
              </p:cNvPr>
              <p:cNvSpPr/>
              <p:nvPr/>
            </p:nvSpPr>
            <p:spPr>
              <a:xfrm>
                <a:off x="4247964" y="4560895"/>
                <a:ext cx="648072" cy="4457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45855DB-C8D7-472F-B373-9D15BF1C874D}"/>
                  </a:ext>
                </a:extLst>
              </p:cNvPr>
              <p:cNvSpPr/>
              <p:nvPr/>
            </p:nvSpPr>
            <p:spPr>
              <a:xfrm>
                <a:off x="4247964" y="5085184"/>
                <a:ext cx="648072" cy="11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83FF263-373D-439E-87C7-49811C244157}"/>
                  </a:ext>
                </a:extLst>
              </p:cNvPr>
              <p:cNvSpPr/>
              <p:nvPr/>
            </p:nvSpPr>
            <p:spPr>
              <a:xfrm>
                <a:off x="4427984" y="5085184"/>
                <a:ext cx="288032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" name="모서리가 둥근 직사각형 17">
              <a:extLst>
                <a:ext uri="{FF2B5EF4-FFF2-40B4-BE49-F238E27FC236}">
                  <a16:creationId xmlns:a16="http://schemas.microsoft.com/office/drawing/2014/main" id="{2B5484E0-0BAE-49DF-AFC2-AA05517D1A7A}"/>
                </a:ext>
              </a:extLst>
            </p:cNvPr>
            <p:cNvSpPr/>
            <p:nvPr/>
          </p:nvSpPr>
          <p:spPr>
            <a:xfrm>
              <a:off x="2948102" y="3333545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18">
              <a:extLst>
                <a:ext uri="{FF2B5EF4-FFF2-40B4-BE49-F238E27FC236}">
                  <a16:creationId xmlns:a16="http://schemas.microsoft.com/office/drawing/2014/main" id="{B113BC6C-E5E6-4336-85D2-66C0226FE1A6}"/>
                </a:ext>
              </a:extLst>
            </p:cNvPr>
            <p:cNvSpPr/>
            <p:nvPr/>
          </p:nvSpPr>
          <p:spPr>
            <a:xfrm rot="2700000">
              <a:off x="3311711" y="2683664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" name="모서리가 둥근 직사각형 19">
              <a:extLst>
                <a:ext uri="{FF2B5EF4-FFF2-40B4-BE49-F238E27FC236}">
                  <a16:creationId xmlns:a16="http://schemas.microsoft.com/office/drawing/2014/main" id="{E9C0E103-B198-44CA-9C41-3F051D794F10}"/>
                </a:ext>
              </a:extLst>
            </p:cNvPr>
            <p:cNvSpPr/>
            <p:nvPr/>
          </p:nvSpPr>
          <p:spPr>
            <a:xfrm rot="5400000">
              <a:off x="4145224" y="2433445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20">
              <a:extLst>
                <a:ext uri="{FF2B5EF4-FFF2-40B4-BE49-F238E27FC236}">
                  <a16:creationId xmlns:a16="http://schemas.microsoft.com/office/drawing/2014/main" id="{862FD696-25BD-4FB1-BBC6-6F07AA8B0D2B}"/>
                </a:ext>
              </a:extLst>
            </p:cNvPr>
            <p:cNvSpPr/>
            <p:nvPr/>
          </p:nvSpPr>
          <p:spPr>
            <a:xfrm>
              <a:off x="5324366" y="3333545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21">
              <a:extLst>
                <a:ext uri="{FF2B5EF4-FFF2-40B4-BE49-F238E27FC236}">
                  <a16:creationId xmlns:a16="http://schemas.microsoft.com/office/drawing/2014/main" id="{652D785C-5DA0-46CE-BA91-3DB0CA92FC99}"/>
                </a:ext>
              </a:extLst>
            </p:cNvPr>
            <p:cNvSpPr/>
            <p:nvPr/>
          </p:nvSpPr>
          <p:spPr>
            <a:xfrm rot="8100000">
              <a:off x="4930131" y="2611656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115560-5AA2-4F48-BFDD-560E7DA8F41F}"/>
              </a:ext>
            </a:extLst>
          </p:cNvPr>
          <p:cNvSpPr/>
          <p:nvPr/>
        </p:nvSpPr>
        <p:spPr>
          <a:xfrm>
            <a:off x="3147587" y="511570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http://218.233.209.78:4200</a:t>
            </a:r>
          </a:p>
        </p:txBody>
      </p:sp>
    </p:spTree>
    <p:extLst>
      <p:ext uri="{BB962C8B-B14F-4D97-AF65-F5344CB8AC3E}">
        <p14:creationId xmlns:p14="http://schemas.microsoft.com/office/powerpoint/2010/main" val="238965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016C53-E731-406F-B265-53BB3F7C18CF}"/>
              </a:ext>
            </a:extLst>
          </p:cNvPr>
          <p:cNvSpPr/>
          <p:nvPr/>
        </p:nvSpPr>
        <p:spPr>
          <a:xfrm>
            <a:off x="107504" y="965798"/>
            <a:ext cx="2232248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초기 화면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1AF6F30-B87D-4C10-9CD4-F90AA769B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358BA-AFF5-4C7A-8047-6235D7AAA373}"/>
              </a:ext>
            </a:extLst>
          </p:cNvPr>
          <p:cNvSpPr txBox="1"/>
          <p:nvPr/>
        </p:nvSpPr>
        <p:spPr>
          <a:xfrm>
            <a:off x="251520" y="11837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0EADF-EA04-4E5D-9770-F01C42E18C13}"/>
              </a:ext>
            </a:extLst>
          </p:cNvPr>
          <p:cNvSpPr txBox="1"/>
          <p:nvPr/>
        </p:nvSpPr>
        <p:spPr>
          <a:xfrm>
            <a:off x="1043608" y="19559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인터페이스 설계</a:t>
            </a:r>
          </a:p>
        </p:txBody>
      </p:sp>
      <p:pic>
        <p:nvPicPr>
          <p:cNvPr id="10" name="_x216041536" descr="EMB0000337460a2">
            <a:extLst>
              <a:ext uri="{FF2B5EF4-FFF2-40B4-BE49-F238E27FC236}">
                <a16:creationId xmlns:a16="http://schemas.microsoft.com/office/drawing/2014/main" id="{95F9F7DA-25F7-4337-97D2-D9CC3AC9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9" y="1772816"/>
            <a:ext cx="8316055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84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016C53-E731-406F-B265-53BB3F7C18CF}"/>
              </a:ext>
            </a:extLst>
          </p:cNvPr>
          <p:cNvSpPr/>
          <p:nvPr/>
        </p:nvSpPr>
        <p:spPr>
          <a:xfrm>
            <a:off x="107504" y="965798"/>
            <a:ext cx="2232248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 초기 화면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1AF6F30-B87D-4C10-9CD4-F90AA769B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358BA-AFF5-4C7A-8047-6235D7AAA373}"/>
              </a:ext>
            </a:extLst>
          </p:cNvPr>
          <p:cNvSpPr txBox="1"/>
          <p:nvPr/>
        </p:nvSpPr>
        <p:spPr>
          <a:xfrm>
            <a:off x="251520" y="11837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0EADF-EA04-4E5D-9770-F01C42E18C13}"/>
              </a:ext>
            </a:extLst>
          </p:cNvPr>
          <p:cNvSpPr txBox="1"/>
          <p:nvPr/>
        </p:nvSpPr>
        <p:spPr>
          <a:xfrm>
            <a:off x="1043608" y="19559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인터페이스 설계</a:t>
            </a:r>
          </a:p>
        </p:txBody>
      </p:sp>
      <p:pic>
        <p:nvPicPr>
          <p:cNvPr id="10" name="_x216042256" descr="EMB0000337460b4">
            <a:extLst>
              <a:ext uri="{FF2B5EF4-FFF2-40B4-BE49-F238E27FC236}">
                <a16:creationId xmlns:a16="http://schemas.microsoft.com/office/drawing/2014/main" id="{361A0205-CB4C-4FA5-9269-0BE4E9E5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91" y="1665444"/>
            <a:ext cx="8674429" cy="504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60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1AF6F30-B87D-4C10-9CD4-F90AA769B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358BA-AFF5-4C7A-8047-6235D7AAA373}"/>
              </a:ext>
            </a:extLst>
          </p:cNvPr>
          <p:cNvSpPr txBox="1"/>
          <p:nvPr/>
        </p:nvSpPr>
        <p:spPr>
          <a:xfrm>
            <a:off x="251520" y="11837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0EADF-EA04-4E5D-9770-F01C42E18C13}"/>
              </a:ext>
            </a:extLst>
          </p:cNvPr>
          <p:cNvSpPr txBox="1"/>
          <p:nvPr/>
        </p:nvSpPr>
        <p:spPr>
          <a:xfrm>
            <a:off x="1043608" y="19559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인터페이스 설계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5DED599-5D3F-48EF-BB94-6B493EDBE947}"/>
              </a:ext>
            </a:extLst>
          </p:cNvPr>
          <p:cNvSpPr/>
          <p:nvPr/>
        </p:nvSpPr>
        <p:spPr>
          <a:xfrm>
            <a:off x="701570" y="1899936"/>
            <a:ext cx="2287624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마인드맵 생성 화면</a:t>
            </a:r>
          </a:p>
        </p:txBody>
      </p:sp>
      <p:pic>
        <p:nvPicPr>
          <p:cNvPr id="12" name="_x216042576" descr="EMB0000337460ba">
            <a:extLst>
              <a:ext uri="{FF2B5EF4-FFF2-40B4-BE49-F238E27FC236}">
                <a16:creationId xmlns:a16="http://schemas.microsoft.com/office/drawing/2014/main" id="{B59A4C83-1F66-4532-8D46-999DB2C41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322" y="1230942"/>
            <a:ext cx="2503982" cy="21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_x216041376" descr="EMB0000337460bd">
            <a:extLst>
              <a:ext uri="{FF2B5EF4-FFF2-40B4-BE49-F238E27FC236}">
                <a16:creationId xmlns:a16="http://schemas.microsoft.com/office/drawing/2014/main" id="{614F8688-6E4B-4714-9757-3CC3D5A0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177" y="4350082"/>
            <a:ext cx="2448272" cy="222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D300C98-779D-4068-A636-5558A42EDF7E}"/>
              </a:ext>
            </a:extLst>
          </p:cNvPr>
          <p:cNvSpPr/>
          <p:nvPr/>
        </p:nvSpPr>
        <p:spPr>
          <a:xfrm>
            <a:off x="701570" y="4854138"/>
            <a:ext cx="2287624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마인드맵 수정 화면</a:t>
            </a:r>
          </a:p>
        </p:txBody>
      </p:sp>
    </p:spTree>
    <p:extLst>
      <p:ext uri="{BB962C8B-B14F-4D97-AF65-F5344CB8AC3E}">
        <p14:creationId xmlns:p14="http://schemas.microsoft.com/office/powerpoint/2010/main" val="330288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016C53-E731-406F-B265-53BB3F7C18CF}"/>
              </a:ext>
            </a:extLst>
          </p:cNvPr>
          <p:cNvSpPr/>
          <p:nvPr/>
        </p:nvSpPr>
        <p:spPr>
          <a:xfrm>
            <a:off x="107504" y="965798"/>
            <a:ext cx="2232248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마인드맵 편집 화면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1AF6F30-B87D-4C10-9CD4-F90AA769B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358BA-AFF5-4C7A-8047-6235D7AAA373}"/>
              </a:ext>
            </a:extLst>
          </p:cNvPr>
          <p:cNvSpPr txBox="1"/>
          <p:nvPr/>
        </p:nvSpPr>
        <p:spPr>
          <a:xfrm>
            <a:off x="251520" y="11837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0EADF-EA04-4E5D-9770-F01C42E18C13}"/>
              </a:ext>
            </a:extLst>
          </p:cNvPr>
          <p:cNvSpPr txBox="1"/>
          <p:nvPr/>
        </p:nvSpPr>
        <p:spPr>
          <a:xfrm>
            <a:off x="1043608" y="19559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인터페이스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741A4E-C2DB-46DD-8821-3DD0F747F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33" y="1549704"/>
            <a:ext cx="7800734" cy="510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2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016C53-E731-406F-B265-53BB3F7C18CF}"/>
              </a:ext>
            </a:extLst>
          </p:cNvPr>
          <p:cNvSpPr/>
          <p:nvPr/>
        </p:nvSpPr>
        <p:spPr>
          <a:xfrm>
            <a:off x="107504" y="965798"/>
            <a:ext cx="2232248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아이디어 서식 화면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1AF6F30-B87D-4C10-9CD4-F90AA769B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358BA-AFF5-4C7A-8047-6235D7AAA373}"/>
              </a:ext>
            </a:extLst>
          </p:cNvPr>
          <p:cNvSpPr txBox="1"/>
          <p:nvPr/>
        </p:nvSpPr>
        <p:spPr>
          <a:xfrm>
            <a:off x="251520" y="11837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0EADF-EA04-4E5D-9770-F01C42E18C13}"/>
              </a:ext>
            </a:extLst>
          </p:cNvPr>
          <p:cNvSpPr txBox="1"/>
          <p:nvPr/>
        </p:nvSpPr>
        <p:spPr>
          <a:xfrm>
            <a:off x="1043608" y="19559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인터페이스 설계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97F5F0-EB86-49C9-B9F4-D5AAD2C8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67" y="1549704"/>
            <a:ext cx="7775465" cy="509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1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016C53-E731-406F-B265-53BB3F7C18CF}"/>
              </a:ext>
            </a:extLst>
          </p:cNvPr>
          <p:cNvSpPr/>
          <p:nvPr/>
        </p:nvSpPr>
        <p:spPr>
          <a:xfrm>
            <a:off x="107504" y="965798"/>
            <a:ext cx="2232248" cy="4758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아이디어 검색 화면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1AF6F30-B87D-4C10-9CD4-F90AA769B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358BA-AFF5-4C7A-8047-6235D7AAA373}"/>
              </a:ext>
            </a:extLst>
          </p:cNvPr>
          <p:cNvSpPr txBox="1"/>
          <p:nvPr/>
        </p:nvSpPr>
        <p:spPr>
          <a:xfrm>
            <a:off x="251520" y="11837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0EADF-EA04-4E5D-9770-F01C42E18C13}"/>
              </a:ext>
            </a:extLst>
          </p:cNvPr>
          <p:cNvSpPr txBox="1"/>
          <p:nvPr/>
        </p:nvSpPr>
        <p:spPr>
          <a:xfrm>
            <a:off x="1043608" y="19559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인터페이스 설계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58E956-CF9C-42E1-B9E5-35F540D2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21" y="1528976"/>
            <a:ext cx="7976558" cy="51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2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332</Words>
  <Application>Microsoft Office PowerPoint</Application>
  <PresentationFormat>화면 슬라이드 쇼(4:3)</PresentationFormat>
  <Paragraphs>147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Adobe 고딕 Std B</vt:lpstr>
      <vt:lpstr>맑은 고딕</vt:lpstr>
      <vt:lpstr>Arial</vt:lpstr>
      <vt:lpstr>Impact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 </cp:lastModifiedBy>
  <cp:revision>65</cp:revision>
  <dcterms:created xsi:type="dcterms:W3CDTF">2014-05-12T07:03:55Z</dcterms:created>
  <dcterms:modified xsi:type="dcterms:W3CDTF">2018-06-04T10:10:10Z</dcterms:modified>
</cp:coreProperties>
</file>