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5" r:id="rId6"/>
    <p:sldId id="259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59407" y="2619457"/>
            <a:ext cx="4351869" cy="986041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사물인터넷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653498" y="6157816"/>
            <a:ext cx="2130995" cy="369332"/>
          </a:xfrm>
        </p:spPr>
        <p:txBody>
          <a:bodyPr wrap="none" anchor="ctr" anchorCtr="0">
            <a:normAutofit/>
          </a:bodyPr>
          <a:lstStyle/>
          <a:p>
            <a:pPr algn="dist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20130162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김문서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2F3ED218-2CB0-490E-A279-90CC17E08EFE}"/>
              </a:ext>
            </a:extLst>
          </p:cNvPr>
          <p:cNvSpPr txBox="1">
            <a:spLocks/>
          </p:cNvSpPr>
          <p:nvPr/>
        </p:nvSpPr>
        <p:spPr>
          <a:xfrm>
            <a:off x="1859407" y="3567072"/>
            <a:ext cx="7112654" cy="4728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chemeClr val="accent2"/>
                </a:solidFill>
                <a:latin typeface="+mj-ea"/>
              </a:rPr>
              <a:t>얼굴 인식 로그인 시스템</a:t>
            </a:r>
            <a:endParaRPr lang="ko-KR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융합프로젝트 소개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B6461E5-6F17-4398-BD9E-2A5BFE3F6A00}"/>
              </a:ext>
            </a:extLst>
          </p:cNvPr>
          <p:cNvSpPr txBox="1">
            <a:spLocks/>
          </p:cNvSpPr>
          <p:nvPr/>
        </p:nvSpPr>
        <p:spPr>
          <a:xfrm>
            <a:off x="1227015" y="1448859"/>
            <a:ext cx="6689970" cy="825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블록체인을 활용한 전자 투표 및 설문조사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5D4A64-8732-499F-968F-D54BE43C7339}"/>
              </a:ext>
            </a:extLst>
          </p:cNvPr>
          <p:cNvSpPr/>
          <p:nvPr/>
        </p:nvSpPr>
        <p:spPr>
          <a:xfrm>
            <a:off x="888999" y="2449990"/>
            <a:ext cx="736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사용자 접근성이 높은 모바일 어플리케이션에 블록체인을 도입한 </a:t>
            </a:r>
            <a:endParaRPr lang="en-US" altLang="ko-KR" b="1" dirty="0"/>
          </a:p>
          <a:p>
            <a:pPr algn="ctr"/>
            <a:r>
              <a:rPr lang="ko-KR" altLang="en-US" b="1" dirty="0"/>
              <a:t>전자 투표 및 설문조사 시스템</a:t>
            </a:r>
            <a:endParaRPr lang="en-US" altLang="ko-KR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570BB25-4823-404F-9948-D6ECC753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58" y="3096321"/>
            <a:ext cx="4443376" cy="37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998" y="3810000"/>
            <a:ext cx="87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0491" y="381554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66" y="381554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주요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3416" y="3810000"/>
            <a:ext cx="142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예상 사용자 인터페이스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52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2650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2348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2046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4"/>
                </a:solidFill>
                <a:latin typeface="+mn-ea"/>
              </a:rPr>
              <a:t>목차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D8CFC-A364-463C-934F-DD33BE6A464D}"/>
              </a:ext>
            </a:extLst>
          </p:cNvPr>
          <p:cNvSpPr txBox="1"/>
          <p:nvPr/>
        </p:nvSpPr>
        <p:spPr>
          <a:xfrm>
            <a:off x="7551743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AD79-0FEA-4EE5-977E-851D00440CE7}"/>
              </a:ext>
            </a:extLst>
          </p:cNvPr>
          <p:cNvSpPr txBox="1"/>
          <p:nvPr/>
        </p:nvSpPr>
        <p:spPr>
          <a:xfrm>
            <a:off x="7537365" y="3815543"/>
            <a:ext cx="170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융합프로젝트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3169" y="262466"/>
            <a:ext cx="4629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5666" y="999067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ë³´ìì ëí ì´ë¯¸ì§ ê²ìê²°ê³¼">
            <a:extLst>
              <a:ext uri="{FF2B5EF4-FFF2-40B4-BE49-F238E27FC236}">
                <a16:creationId xmlns:a16="http://schemas.microsoft.com/office/drawing/2014/main" id="{C38886EC-9B4D-4E98-BA74-5E6ED157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62" y="1509832"/>
            <a:ext cx="4957076" cy="32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0A2CFCA8-E38C-45A2-82EE-E9916763A4D2}"/>
              </a:ext>
            </a:extLst>
          </p:cNvPr>
          <p:cNvSpPr txBox="1">
            <a:spLocks/>
          </p:cNvSpPr>
          <p:nvPr/>
        </p:nvSpPr>
        <p:spPr>
          <a:xfrm>
            <a:off x="457200" y="5031357"/>
            <a:ext cx="4060092" cy="970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910DD6E-4410-4B38-9D32-6500DE2E0E52}"/>
              </a:ext>
            </a:extLst>
          </p:cNvPr>
          <p:cNvSpPr txBox="1">
            <a:spLocks/>
          </p:cNvSpPr>
          <p:nvPr/>
        </p:nvSpPr>
        <p:spPr>
          <a:xfrm>
            <a:off x="808647" y="5250854"/>
            <a:ext cx="7526705" cy="90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기존의 로그인 시스템은 아이디와 비밀번호 입력으로 사용자 인증</a:t>
            </a:r>
            <a:endParaRPr lang="en-US" altLang="ko-KR" sz="2000" b="1" dirty="0"/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000" b="1" dirty="0"/>
              <a:t>아이디와 비밀번호만 안다면 누구든지 로그인 가능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37538" y="262466"/>
            <a:ext cx="464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A2CFCA8-E38C-45A2-82EE-E9916763A4D2}"/>
              </a:ext>
            </a:extLst>
          </p:cNvPr>
          <p:cNvSpPr txBox="1">
            <a:spLocks/>
          </p:cNvSpPr>
          <p:nvPr/>
        </p:nvSpPr>
        <p:spPr>
          <a:xfrm>
            <a:off x="457200" y="5031357"/>
            <a:ext cx="4060092" cy="970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910DD6E-4410-4B38-9D32-6500DE2E0E52}"/>
              </a:ext>
            </a:extLst>
          </p:cNvPr>
          <p:cNvSpPr txBox="1">
            <a:spLocks/>
          </p:cNvSpPr>
          <p:nvPr/>
        </p:nvSpPr>
        <p:spPr>
          <a:xfrm>
            <a:off x="808647" y="1135946"/>
            <a:ext cx="7526705" cy="125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FFC000"/>
                </a:solidFill>
              </a:rPr>
              <a:t>해결방안</a:t>
            </a:r>
            <a:r>
              <a:rPr lang="en-US" altLang="ko-KR" sz="2400" b="1" dirty="0">
                <a:solidFill>
                  <a:srgbClr val="FFC000"/>
                </a:solidFill>
              </a:rPr>
              <a:t>?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+mn-ea"/>
                <a:ea typeface="+mn-ea"/>
              </a:rPr>
              <a:t>Amazon </a:t>
            </a:r>
            <a:r>
              <a:rPr lang="en-US" altLang="ko-KR" sz="3200" b="1" dirty="0" err="1">
                <a:solidFill>
                  <a:srgbClr val="FF0000"/>
                </a:solidFill>
                <a:latin typeface="+mn-ea"/>
                <a:ea typeface="+mn-ea"/>
              </a:rPr>
              <a:t>Rekognition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  <a:ea typeface="+mn-ea"/>
              </a:rPr>
              <a:t> API</a:t>
            </a:r>
            <a:r>
              <a:rPr lang="ko-KR" altLang="en-US" sz="2000" b="1" dirty="0"/>
              <a:t>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활용하여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회원의 얼굴을 인식하여 인증에 사용하자</a:t>
            </a:r>
            <a:r>
              <a:rPr lang="en-US" altLang="ko-KR" sz="2000" b="1" dirty="0"/>
              <a:t>!</a:t>
            </a:r>
          </a:p>
        </p:txBody>
      </p:sp>
      <p:pic>
        <p:nvPicPr>
          <p:cNvPr id="2050" name="Picture 2" descr="ì¼êµ´ ì¸ìì ëí ì´ë¯¸ì§ ê²ìê²°ê³¼">
            <a:extLst>
              <a:ext uri="{FF2B5EF4-FFF2-40B4-BE49-F238E27FC236}">
                <a16:creationId xmlns:a16="http://schemas.microsoft.com/office/drawing/2014/main" id="{82C471B2-6B7A-4E44-909C-00C25B3A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2492497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502" y="1274967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+mj-ea"/>
              </a:rPr>
              <a:t>Amazon </a:t>
            </a:r>
            <a:r>
              <a:rPr lang="en-US" altLang="ko-KR" sz="2400" b="1" dirty="0" err="1">
                <a:latin typeface="+mj-ea"/>
              </a:rPr>
              <a:t>Rekognition</a:t>
            </a:r>
            <a:r>
              <a:rPr lang="en-US" altLang="ko-KR" sz="2400" b="1" dirty="0">
                <a:latin typeface="+mj-ea"/>
              </a:rPr>
              <a:t>?</a:t>
            </a:r>
            <a:endParaRPr lang="ko-KR" altLang="en-US" sz="2400" b="1" dirty="0">
              <a:latin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B48739-CFBB-447E-9C8A-28B8BC122C8C}"/>
              </a:ext>
            </a:extLst>
          </p:cNvPr>
          <p:cNvSpPr/>
          <p:nvPr/>
        </p:nvSpPr>
        <p:spPr>
          <a:xfrm>
            <a:off x="443849" y="2059973"/>
            <a:ext cx="8256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장면 및 얼굴을 감지하는 딥 러닝 기반 이미지 인식 서비스</a:t>
            </a:r>
            <a:r>
              <a:rPr lang="en-US" altLang="ko-KR" dirty="0">
                <a:latin typeface="+mn-ea"/>
              </a:rPr>
              <a:t>.</a:t>
            </a:r>
          </a:p>
          <a:p>
            <a:pPr algn="ctr"/>
            <a:r>
              <a:rPr lang="ko-KR" altLang="en-US" dirty="0">
                <a:latin typeface="+mn-ea"/>
              </a:rPr>
              <a:t>텍스트를 추출하고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유명 인사를 인식하며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얼굴을 검색하고 비교할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5122" name="Picture 2" descr="ìë©´ ì¸ì">
            <a:extLst>
              <a:ext uri="{FF2B5EF4-FFF2-40B4-BE49-F238E27FC236}">
                <a16:creationId xmlns:a16="http://schemas.microsoft.com/office/drawing/2014/main" id="{C1F13130-2FB4-4EFF-85A5-30658950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29904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2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08871" y="110170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B7BF7E0-39EE-4749-ADB2-12D77AD770EA}"/>
              </a:ext>
            </a:extLst>
          </p:cNvPr>
          <p:cNvSpPr txBox="1">
            <a:spLocks/>
          </p:cNvSpPr>
          <p:nvPr/>
        </p:nvSpPr>
        <p:spPr>
          <a:xfrm>
            <a:off x="527293" y="1836168"/>
            <a:ext cx="7526705" cy="3185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 가입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로그인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 정보 수정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 탈퇴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얼굴 인식을 통한 사용자 인증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시스템 구성도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ë¼ì¦ë² ë¦¬íì´ì ëí ì´ë¯¸ì§ ê²ìê²°ê³¼">
            <a:extLst>
              <a:ext uri="{FF2B5EF4-FFF2-40B4-BE49-F238E27FC236}">
                <a16:creationId xmlns:a16="http://schemas.microsoft.com/office/drawing/2014/main" id="{156E38CC-E59A-4B30-9368-303F8445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4" y="3955512"/>
            <a:ext cx="3385806" cy="18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 rekognitionì ëí ì´ë¯¸ì§ ê²ìê²°ê³¼">
            <a:extLst>
              <a:ext uri="{FF2B5EF4-FFF2-40B4-BE49-F238E27FC236}">
                <a16:creationId xmlns:a16="http://schemas.microsoft.com/office/drawing/2014/main" id="{3A0DD408-3178-4EEE-A8DC-F1667D99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38" y="1956923"/>
            <a:ext cx="3341940" cy="188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E94A05A1-8B8F-4489-9625-F724F64B26EB}"/>
              </a:ext>
            </a:extLst>
          </p:cNvPr>
          <p:cNvSpPr txBox="1">
            <a:spLocks/>
          </p:cNvSpPr>
          <p:nvPr/>
        </p:nvSpPr>
        <p:spPr>
          <a:xfrm>
            <a:off x="1461478" y="2212754"/>
            <a:ext cx="3110522" cy="90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아이디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비밀번호 입력 후</a:t>
            </a:r>
            <a:endParaRPr lang="en-US" altLang="ko-KR" sz="1600" b="1" dirty="0">
              <a:latin typeface="+mn-ea"/>
              <a:ea typeface="+mn-ea"/>
            </a:endParaRPr>
          </a:p>
          <a:p>
            <a:pPr algn="ctr"/>
            <a:r>
              <a:rPr lang="en-US" altLang="ko-KR" sz="1600" b="1" dirty="0">
                <a:latin typeface="+mn-ea"/>
                <a:ea typeface="+mn-ea"/>
              </a:rPr>
              <a:t>Pi Camera</a:t>
            </a:r>
            <a:r>
              <a:rPr lang="ko-KR" altLang="en-US" sz="1600" b="1" dirty="0">
                <a:latin typeface="+mn-ea"/>
                <a:ea typeface="+mn-ea"/>
              </a:rPr>
              <a:t>로 사진 촬영</a:t>
            </a:r>
            <a:endParaRPr lang="en-US" altLang="ko-KR" sz="1600" b="1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6CA3953-D8A1-4C20-8945-55830F674B6E}"/>
              </a:ext>
            </a:extLst>
          </p:cNvPr>
          <p:cNvSpPr txBox="1">
            <a:spLocks/>
          </p:cNvSpPr>
          <p:nvPr/>
        </p:nvSpPr>
        <p:spPr>
          <a:xfrm>
            <a:off x="4126523" y="4427381"/>
            <a:ext cx="3110522" cy="90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기존 사진과 동일한 인물로</a:t>
            </a:r>
            <a:endParaRPr lang="en-US" altLang="ko-KR" sz="1600" b="1" dirty="0">
              <a:latin typeface="+mn-ea"/>
              <a:ea typeface="+mn-ea"/>
            </a:endParaRPr>
          </a:p>
          <a:p>
            <a:pPr algn="ctr"/>
            <a:r>
              <a:rPr lang="ko-KR" altLang="en-US" sz="1600" b="1" dirty="0">
                <a:latin typeface="+mn-ea"/>
                <a:ea typeface="+mn-ea"/>
              </a:rPr>
              <a:t>판정 시 로그인 완료</a:t>
            </a:r>
            <a:endParaRPr lang="en-US" altLang="ko-KR" sz="16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DE2017-7E2B-478C-8722-D1881579B0F1}"/>
              </a:ext>
            </a:extLst>
          </p:cNvPr>
          <p:cNvCxnSpPr>
            <a:stCxn id="3074" idx="0"/>
            <a:endCxn id="3076" idx="1"/>
          </p:cNvCxnSpPr>
          <p:nvPr/>
        </p:nvCxnSpPr>
        <p:spPr>
          <a:xfrm flipV="1">
            <a:off x="1966197" y="2897171"/>
            <a:ext cx="3513041" cy="1058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8758BF-1BAA-441F-A331-1E4F30C88B37}"/>
              </a:ext>
            </a:extLst>
          </p:cNvPr>
          <p:cNvCxnSpPr>
            <a:cxnSpLocks/>
          </p:cNvCxnSpPr>
          <p:nvPr/>
        </p:nvCxnSpPr>
        <p:spPr>
          <a:xfrm flipH="1">
            <a:off x="2899509" y="3837419"/>
            <a:ext cx="2454029" cy="8047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예상 사용자 인터페이스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7C8683E-0BC1-43BF-9386-7176ED6F5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15" y="1668839"/>
            <a:ext cx="6306169" cy="49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예상 사용자 인터페이스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주요 기능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구성도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예상 사용자 인터페이스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융합프로젝트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9399074-6BF5-4EA5-9F88-58FE693B7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24" y="1667134"/>
            <a:ext cx="6308352" cy="49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3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254</Words>
  <Application>Microsoft Office PowerPoint</Application>
  <PresentationFormat>화면 슬라이드 쇼(4:3)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Symbol</vt:lpstr>
      <vt:lpstr>Wingdings</vt:lpstr>
      <vt:lpstr>Office Theme</vt:lpstr>
      <vt:lpstr>사물인터넷</vt:lpstr>
      <vt:lpstr>PowerPoint 프레젠테이션</vt:lpstr>
      <vt:lpstr>개요</vt:lpstr>
      <vt:lpstr>PowerPoint 프레젠테이션</vt:lpstr>
      <vt:lpstr>Amazon Rekognition?</vt:lpstr>
      <vt:lpstr>주요 기능</vt:lpstr>
      <vt:lpstr>시스템 구성도</vt:lpstr>
      <vt:lpstr>예상 사용자 인터페이스</vt:lpstr>
      <vt:lpstr>예상 사용자 인터페이스</vt:lpstr>
      <vt:lpstr>융합프로젝트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김문서</cp:lastModifiedBy>
  <cp:revision>17</cp:revision>
  <dcterms:created xsi:type="dcterms:W3CDTF">2016-01-11T04:43:00Z</dcterms:created>
  <dcterms:modified xsi:type="dcterms:W3CDTF">2018-10-29T13:08:04Z</dcterms:modified>
</cp:coreProperties>
</file>