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7" r:id="rId4"/>
    <p:sldId id="261" r:id="rId5"/>
    <p:sldId id="265" r:id="rId6"/>
    <p:sldId id="266" r:id="rId7"/>
    <p:sldId id="259" r:id="rId8"/>
    <p:sldId id="260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0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59407" y="2619457"/>
            <a:ext cx="4351869" cy="986041"/>
          </a:xfrm>
        </p:spPr>
        <p:txBody>
          <a:bodyPr>
            <a:noAutofit/>
          </a:bodyPr>
          <a:lstStyle/>
          <a:p>
            <a:pPr algn="l"/>
            <a:r>
              <a:rPr lang="ko-KR" altLang="en-US" sz="4800" b="1" dirty="0">
                <a:solidFill>
                  <a:schemeClr val="accent2"/>
                </a:solidFill>
                <a:latin typeface="+mj-ea"/>
              </a:rPr>
              <a:t>사물인터넷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6653498" y="6157816"/>
            <a:ext cx="2130995" cy="369332"/>
          </a:xfrm>
        </p:spPr>
        <p:txBody>
          <a:bodyPr wrap="none" anchor="ctr" anchorCtr="0">
            <a:normAutofit/>
          </a:bodyPr>
          <a:lstStyle/>
          <a:p>
            <a:pPr algn="dist"/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20130162 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김문서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3292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2F3ED218-2CB0-490E-A279-90CC17E08EFE}"/>
              </a:ext>
            </a:extLst>
          </p:cNvPr>
          <p:cNvSpPr txBox="1">
            <a:spLocks/>
          </p:cNvSpPr>
          <p:nvPr/>
        </p:nvSpPr>
        <p:spPr>
          <a:xfrm>
            <a:off x="1859407" y="3567072"/>
            <a:ext cx="7112654" cy="4728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chemeClr val="accent2"/>
                </a:solidFill>
                <a:latin typeface="+mj-ea"/>
              </a:rPr>
              <a:t>얼굴 인식 로그인 시스템</a:t>
            </a:r>
            <a:endParaRPr lang="ko-KR" altLang="en-US" sz="2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9C073-F3BE-4AC5-BBE2-62B6760E5DF9}"/>
              </a:ext>
            </a:extLst>
          </p:cNvPr>
          <p:cNvSpPr txBox="1"/>
          <p:nvPr/>
        </p:nvSpPr>
        <p:spPr>
          <a:xfrm>
            <a:off x="4290646" y="262466"/>
            <a:ext cx="469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 기술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 명세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흐름도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QnA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C0A3A6F-395D-4E51-BB89-641FBB580575}"/>
              </a:ext>
            </a:extLst>
          </p:cNvPr>
          <p:cNvSpPr txBox="1">
            <a:spLocks/>
          </p:cNvSpPr>
          <p:nvPr/>
        </p:nvSpPr>
        <p:spPr>
          <a:xfrm>
            <a:off x="1014171" y="5005755"/>
            <a:ext cx="182672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b="1" dirty="0">
                <a:latin typeface="+mn-ea"/>
                <a:ea typeface="+mn-ea"/>
              </a:rPr>
              <a:t>로그인 이후 화면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99D0AA0-9CF2-468A-8C7C-0FB1659965EA}"/>
              </a:ext>
            </a:extLst>
          </p:cNvPr>
          <p:cNvSpPr txBox="1">
            <a:spLocks/>
          </p:cNvSpPr>
          <p:nvPr/>
        </p:nvSpPr>
        <p:spPr>
          <a:xfrm>
            <a:off x="5551001" y="5005755"/>
            <a:ext cx="205336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b="1" dirty="0">
                <a:latin typeface="+mn-ea"/>
                <a:ea typeface="+mn-ea"/>
              </a:rPr>
              <a:t>회원 정보 수정 화면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B43CD4-FF0C-4C4D-BE35-D09FB16D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4" y="1794364"/>
            <a:ext cx="3419475" cy="2800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BD4B18-F13D-406A-A606-DD5DAB98F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475" y="1775314"/>
            <a:ext cx="3371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3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9C073-F3BE-4AC5-BBE2-62B6760E5DF9}"/>
              </a:ext>
            </a:extLst>
          </p:cNvPr>
          <p:cNvSpPr txBox="1"/>
          <p:nvPr/>
        </p:nvSpPr>
        <p:spPr>
          <a:xfrm>
            <a:off x="4290646" y="262466"/>
            <a:ext cx="469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 기술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 명세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흐름도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QnA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839876-A5F8-4419-A513-BD555090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1" y="4640467"/>
            <a:ext cx="6303035" cy="1807226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516F32CC-D63D-433A-839D-BC2635D08D41}"/>
              </a:ext>
            </a:extLst>
          </p:cNvPr>
          <p:cNvSpPr txBox="1">
            <a:spLocks/>
          </p:cNvSpPr>
          <p:nvPr/>
        </p:nvSpPr>
        <p:spPr>
          <a:xfrm>
            <a:off x="3658638" y="3429000"/>
            <a:ext cx="182672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b="1" dirty="0">
                <a:latin typeface="+mn-ea"/>
                <a:ea typeface="+mn-ea"/>
              </a:rPr>
              <a:t>회원탈퇴 메시지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6B70E7-71D5-4B93-A642-ACFD436E2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7" y="1548336"/>
            <a:ext cx="21431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50612" y="2644170"/>
            <a:ext cx="3803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</a:rPr>
              <a:t>Q n A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92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7848" y="3810000"/>
            <a:ext cx="87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43266" y="381554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기능 명세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1936" y="381554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사용 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1166" y="3810000"/>
            <a:ext cx="17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시스템 흐름도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952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2650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2348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2046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accent4"/>
                </a:solidFill>
                <a:latin typeface="+mn-ea"/>
              </a:rPr>
              <a:t>목차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D8CFC-A364-463C-934F-DD33BE6A464D}"/>
              </a:ext>
            </a:extLst>
          </p:cNvPr>
          <p:cNvSpPr txBox="1"/>
          <p:nvPr/>
        </p:nvSpPr>
        <p:spPr>
          <a:xfrm>
            <a:off x="7551743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9AD79-0FEA-4EE5-977E-851D00440CE7}"/>
              </a:ext>
            </a:extLst>
          </p:cNvPr>
          <p:cNvSpPr txBox="1"/>
          <p:nvPr/>
        </p:nvSpPr>
        <p:spPr>
          <a:xfrm>
            <a:off x="7443585" y="3815543"/>
            <a:ext cx="170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QnA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3169" y="262466"/>
            <a:ext cx="4629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 기술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 명세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흐름도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QnA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65666" y="999067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개요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ë³´ìì ëí ì´ë¯¸ì§ ê²ìê²°ê³¼">
            <a:extLst>
              <a:ext uri="{FF2B5EF4-FFF2-40B4-BE49-F238E27FC236}">
                <a16:creationId xmlns:a16="http://schemas.microsoft.com/office/drawing/2014/main" id="{C38886EC-9B4D-4E98-BA74-5E6ED157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62" y="1509832"/>
            <a:ext cx="4957076" cy="322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0A2CFCA8-E38C-45A2-82EE-E9916763A4D2}"/>
              </a:ext>
            </a:extLst>
          </p:cNvPr>
          <p:cNvSpPr txBox="1">
            <a:spLocks/>
          </p:cNvSpPr>
          <p:nvPr/>
        </p:nvSpPr>
        <p:spPr>
          <a:xfrm>
            <a:off x="457200" y="5031357"/>
            <a:ext cx="4060092" cy="970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7910DD6E-4410-4B38-9D32-6500DE2E0E52}"/>
              </a:ext>
            </a:extLst>
          </p:cNvPr>
          <p:cNvSpPr txBox="1">
            <a:spLocks/>
          </p:cNvSpPr>
          <p:nvPr/>
        </p:nvSpPr>
        <p:spPr>
          <a:xfrm>
            <a:off x="808647" y="5250854"/>
            <a:ext cx="7526705" cy="908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기존의 로그인 시스템은 아이디와 비밀번호 입력으로 사용자 인증</a:t>
            </a:r>
            <a:endParaRPr lang="en-US" altLang="ko-KR" sz="2000" b="1" dirty="0"/>
          </a:p>
          <a:p>
            <a:pPr marL="342900" indent="-342900" algn="ctr">
              <a:buFont typeface="Symbol" panose="05050102010706020507" pitchFamily="18" charset="2"/>
              <a:buChar char="Þ"/>
            </a:pPr>
            <a:r>
              <a:rPr lang="ko-KR" altLang="en-US" sz="2000" b="1" dirty="0"/>
              <a:t>아이디와 비밀번호만 안다면 누구든지 로그인 가능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37538" y="262466"/>
            <a:ext cx="4645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 기술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 명세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흐름도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QnA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A2CFCA8-E38C-45A2-82EE-E9916763A4D2}"/>
              </a:ext>
            </a:extLst>
          </p:cNvPr>
          <p:cNvSpPr txBox="1">
            <a:spLocks/>
          </p:cNvSpPr>
          <p:nvPr/>
        </p:nvSpPr>
        <p:spPr>
          <a:xfrm>
            <a:off x="457200" y="5031357"/>
            <a:ext cx="4060092" cy="970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7910DD6E-4410-4B38-9D32-6500DE2E0E52}"/>
              </a:ext>
            </a:extLst>
          </p:cNvPr>
          <p:cNvSpPr txBox="1">
            <a:spLocks/>
          </p:cNvSpPr>
          <p:nvPr/>
        </p:nvSpPr>
        <p:spPr>
          <a:xfrm>
            <a:off x="808647" y="1135946"/>
            <a:ext cx="7526705" cy="125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rgbClr val="FFC000"/>
                </a:solidFill>
              </a:rPr>
              <a:t>해결방안</a:t>
            </a:r>
            <a:r>
              <a:rPr lang="en-US" altLang="ko-KR" sz="2400" b="1" dirty="0">
                <a:solidFill>
                  <a:srgbClr val="FFC000"/>
                </a:solidFill>
              </a:rPr>
              <a:t>?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+mn-ea"/>
                <a:ea typeface="+mn-ea"/>
              </a:rPr>
              <a:t>Amazon </a:t>
            </a:r>
            <a:r>
              <a:rPr lang="en-US" altLang="ko-KR" sz="3200" b="1" dirty="0" err="1">
                <a:solidFill>
                  <a:srgbClr val="FF0000"/>
                </a:solidFill>
                <a:latin typeface="+mn-ea"/>
                <a:ea typeface="+mn-ea"/>
              </a:rPr>
              <a:t>Rekognition</a:t>
            </a:r>
            <a:r>
              <a:rPr lang="en-US" altLang="ko-KR" sz="3200" b="1" dirty="0">
                <a:solidFill>
                  <a:srgbClr val="FF0000"/>
                </a:solidFill>
                <a:latin typeface="+mn-ea"/>
                <a:ea typeface="+mn-ea"/>
              </a:rPr>
              <a:t> API</a:t>
            </a:r>
            <a:r>
              <a:rPr lang="ko-KR" altLang="en-US" sz="2000" b="1" dirty="0"/>
              <a:t>를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활용하여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회원의 얼굴을 인식하여 인증에 사용하자</a:t>
            </a:r>
            <a:r>
              <a:rPr lang="en-US" altLang="ko-KR" sz="2000" b="1" dirty="0"/>
              <a:t>!</a:t>
            </a:r>
          </a:p>
        </p:txBody>
      </p:sp>
      <p:pic>
        <p:nvPicPr>
          <p:cNvPr id="2050" name="Picture 2" descr="ì¼êµ´ ì¸ìì ëí ì´ë¯¸ì§ ê²ìê²°ê³¼">
            <a:extLst>
              <a:ext uri="{FF2B5EF4-FFF2-40B4-BE49-F238E27FC236}">
                <a16:creationId xmlns:a16="http://schemas.microsoft.com/office/drawing/2014/main" id="{82C471B2-6B7A-4E44-909C-00C25B3AD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2492497"/>
            <a:ext cx="5715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4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4502" y="1376565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+mj-ea"/>
              </a:rPr>
              <a:t>Amazon </a:t>
            </a:r>
            <a:r>
              <a:rPr lang="en-US" altLang="ko-KR" sz="2400" b="1" dirty="0" err="1">
                <a:latin typeface="+mj-ea"/>
              </a:rPr>
              <a:t>Rekognition</a:t>
            </a:r>
            <a:r>
              <a:rPr lang="en-US" altLang="ko-KR" sz="2400" b="1" dirty="0">
                <a:latin typeface="+mj-ea"/>
              </a:rPr>
              <a:t>?</a:t>
            </a:r>
            <a:endParaRPr lang="ko-KR" altLang="en-US" sz="2400" b="1" dirty="0">
              <a:latin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9C073-F3BE-4AC5-BBE2-62B6760E5DF9}"/>
              </a:ext>
            </a:extLst>
          </p:cNvPr>
          <p:cNvSpPr txBox="1"/>
          <p:nvPr/>
        </p:nvSpPr>
        <p:spPr>
          <a:xfrm>
            <a:off x="4290646" y="262466"/>
            <a:ext cx="469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 기술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 명세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흐름도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QnA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B48739-CFBB-447E-9C8A-28B8BC122C8C}"/>
              </a:ext>
            </a:extLst>
          </p:cNvPr>
          <p:cNvSpPr/>
          <p:nvPr/>
        </p:nvSpPr>
        <p:spPr>
          <a:xfrm>
            <a:off x="443849" y="2059973"/>
            <a:ext cx="8256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장면 및 얼굴을 감지하는 딥 러닝 기반 이미지 인식 서비스</a:t>
            </a:r>
            <a:r>
              <a:rPr lang="en-US" altLang="ko-KR" dirty="0">
                <a:latin typeface="+mn-ea"/>
              </a:rPr>
              <a:t>.</a:t>
            </a:r>
          </a:p>
          <a:p>
            <a:pPr algn="ctr"/>
            <a:r>
              <a:rPr lang="ko-KR" altLang="en-US" dirty="0">
                <a:latin typeface="+mn-ea"/>
              </a:rPr>
              <a:t>텍스트를 추출하고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유명 인사를 인식하며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얼굴을 검색하고 비교할 수 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5122" name="Picture 2" descr="ìë©´ ì¸ì">
            <a:extLst>
              <a:ext uri="{FF2B5EF4-FFF2-40B4-BE49-F238E27FC236}">
                <a16:creationId xmlns:a16="http://schemas.microsoft.com/office/drawing/2014/main" id="{C1F13130-2FB4-4EFF-85A5-30658950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229904"/>
            <a:ext cx="857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FEE233E4-C473-48DE-BA06-BA4CFEF50ADB}"/>
              </a:ext>
            </a:extLst>
          </p:cNvPr>
          <p:cNvSpPr txBox="1">
            <a:spLocks/>
          </p:cNvSpPr>
          <p:nvPr/>
        </p:nvSpPr>
        <p:spPr>
          <a:xfrm>
            <a:off x="237066" y="951802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</a:rPr>
              <a:t>사용 기술</a:t>
            </a:r>
          </a:p>
        </p:txBody>
      </p:sp>
    </p:spTree>
    <p:extLst>
      <p:ext uri="{BB962C8B-B14F-4D97-AF65-F5344CB8AC3E}">
        <p14:creationId xmlns:p14="http://schemas.microsoft.com/office/powerpoint/2010/main" val="219522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1345304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+mj-ea"/>
              </a:rPr>
              <a:t>Amazon S3?</a:t>
            </a:r>
            <a:endParaRPr lang="ko-KR" altLang="en-US" sz="2400" b="1" dirty="0">
              <a:latin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9C073-F3BE-4AC5-BBE2-62B6760E5DF9}"/>
              </a:ext>
            </a:extLst>
          </p:cNvPr>
          <p:cNvSpPr txBox="1"/>
          <p:nvPr/>
        </p:nvSpPr>
        <p:spPr>
          <a:xfrm>
            <a:off x="4290646" y="262466"/>
            <a:ext cx="469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 기술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 명세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흐름도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QnA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B48739-CFBB-447E-9C8A-28B8BC122C8C}"/>
              </a:ext>
            </a:extLst>
          </p:cNvPr>
          <p:cNvSpPr/>
          <p:nvPr/>
        </p:nvSpPr>
        <p:spPr>
          <a:xfrm>
            <a:off x="443849" y="2059973"/>
            <a:ext cx="8256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 아마존 웹 서비스에서 제공하는 온라인 스토리지 웹 서비스이다</a:t>
            </a:r>
            <a:r>
              <a:rPr lang="en-US" altLang="ko-KR" dirty="0">
                <a:latin typeface="+mn-ea"/>
              </a:rPr>
              <a:t>.</a:t>
            </a:r>
          </a:p>
          <a:p>
            <a:pPr algn="ctr"/>
            <a:r>
              <a:rPr lang="ko-KR" altLang="en-US" dirty="0">
                <a:latin typeface="+mn-ea"/>
              </a:rPr>
              <a:t>웹 서비스 인터페이스를 통해 스토리지를 제공한다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1026" name="Picture 2" descr="amazon s3ì ëí ì´ë¯¸ì§ ê²ìê²°ê³¼">
            <a:extLst>
              <a:ext uri="{FF2B5EF4-FFF2-40B4-BE49-F238E27FC236}">
                <a16:creationId xmlns:a16="http://schemas.microsoft.com/office/drawing/2014/main" id="{37AB3DAB-D5B4-496D-AA82-6FB96371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812"/>
            <a:ext cx="914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76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90646" y="262466"/>
            <a:ext cx="469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 기술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 명세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흐름도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QnA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08871" y="1101708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기능 명세</a:t>
            </a:r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B7BF7E0-39EE-4749-ADB2-12D77AD770EA}"/>
              </a:ext>
            </a:extLst>
          </p:cNvPr>
          <p:cNvSpPr txBox="1">
            <a:spLocks/>
          </p:cNvSpPr>
          <p:nvPr/>
        </p:nvSpPr>
        <p:spPr>
          <a:xfrm>
            <a:off x="527293" y="1836168"/>
            <a:ext cx="7526705" cy="3185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회원 가입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로그인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회원 정보 수정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회원 탈퇴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=&gt; </a:t>
            </a:r>
            <a:r>
              <a:rPr lang="ko-KR" altLang="en-US" sz="2000" b="1" dirty="0"/>
              <a:t>얼굴 인식을 통한 사용자 인증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809348-BB5F-474B-96E7-DABBB19F33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13112" y="1836168"/>
            <a:ext cx="4247553" cy="31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5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시스템 흐름도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9C073-F3BE-4AC5-BBE2-62B6760E5DF9}"/>
              </a:ext>
            </a:extLst>
          </p:cNvPr>
          <p:cNvSpPr txBox="1"/>
          <p:nvPr/>
        </p:nvSpPr>
        <p:spPr>
          <a:xfrm>
            <a:off x="4290646" y="262466"/>
            <a:ext cx="469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 기술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 명세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흐름도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QnA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ë¼ì¦ë² ë¦¬íì´ì ëí ì´ë¯¸ì§ ê²ìê²°ê³¼">
            <a:extLst>
              <a:ext uri="{FF2B5EF4-FFF2-40B4-BE49-F238E27FC236}">
                <a16:creationId xmlns:a16="http://schemas.microsoft.com/office/drawing/2014/main" id="{156E38CC-E59A-4B30-9368-303F84455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330"/>
            <a:ext cx="2821598" cy="156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mazon rekognitionì ëí ì´ë¯¸ì§ ê²ìê²°ê³¼">
            <a:extLst>
              <a:ext uri="{FF2B5EF4-FFF2-40B4-BE49-F238E27FC236}">
                <a16:creationId xmlns:a16="http://schemas.microsoft.com/office/drawing/2014/main" id="{3A0DD408-3178-4EEE-A8DC-F1667D990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315" y="4642153"/>
            <a:ext cx="3341940" cy="188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E94A05A1-8B8F-4489-9625-F724F64B26EB}"/>
              </a:ext>
            </a:extLst>
          </p:cNvPr>
          <p:cNvSpPr txBox="1">
            <a:spLocks/>
          </p:cNvSpPr>
          <p:nvPr/>
        </p:nvSpPr>
        <p:spPr>
          <a:xfrm>
            <a:off x="88048" y="3473938"/>
            <a:ext cx="1779951" cy="908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b="1" dirty="0">
                <a:latin typeface="+mn-ea"/>
                <a:ea typeface="+mn-ea"/>
              </a:rPr>
              <a:t>사용자 아이디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</a:p>
          <a:p>
            <a:pPr algn="ctr"/>
            <a:r>
              <a:rPr lang="ko-KR" altLang="en-US" sz="1600" b="1" dirty="0">
                <a:latin typeface="+mn-ea"/>
                <a:ea typeface="+mn-ea"/>
              </a:rPr>
              <a:t>비밀번호 확인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6CA3953-D8A1-4C20-8945-55830F674B6E}"/>
              </a:ext>
            </a:extLst>
          </p:cNvPr>
          <p:cNvSpPr txBox="1">
            <a:spLocks/>
          </p:cNvSpPr>
          <p:nvPr/>
        </p:nvSpPr>
        <p:spPr>
          <a:xfrm>
            <a:off x="4057689" y="3247700"/>
            <a:ext cx="3110522" cy="908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b="1" dirty="0">
                <a:latin typeface="+mn-ea"/>
                <a:ea typeface="+mn-ea"/>
              </a:rPr>
              <a:t>기존 사진과 동일한 인물로</a:t>
            </a:r>
            <a:endParaRPr lang="en-US" altLang="ko-KR" sz="1600" b="1" dirty="0">
              <a:latin typeface="+mn-ea"/>
              <a:ea typeface="+mn-ea"/>
            </a:endParaRPr>
          </a:p>
          <a:p>
            <a:pPr algn="ctr"/>
            <a:r>
              <a:rPr lang="ko-KR" altLang="en-US" sz="1600" b="1" dirty="0">
                <a:latin typeface="+mn-ea"/>
                <a:ea typeface="+mn-ea"/>
              </a:rPr>
              <a:t>판정 시 로그인 완료</a:t>
            </a:r>
            <a:endParaRPr lang="en-US" altLang="ko-KR" sz="16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DDE2017-7E2B-478C-8722-D1881579B0F1}"/>
              </a:ext>
            </a:extLst>
          </p:cNvPr>
          <p:cNvCxnSpPr>
            <a:cxnSpLocks/>
            <a:stCxn id="3074" idx="3"/>
            <a:endCxn id="3076" idx="1"/>
          </p:cNvCxnSpPr>
          <p:nvPr/>
        </p:nvCxnSpPr>
        <p:spPr>
          <a:xfrm>
            <a:off x="3278798" y="2267896"/>
            <a:ext cx="2079517" cy="331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8758BF-1BAA-441F-A331-1E4F30C88B37}"/>
              </a:ext>
            </a:extLst>
          </p:cNvPr>
          <p:cNvCxnSpPr>
            <a:cxnSpLocks/>
            <a:stCxn id="20" idx="2"/>
            <a:endCxn id="3076" idx="0"/>
          </p:cNvCxnSpPr>
          <p:nvPr/>
        </p:nvCxnSpPr>
        <p:spPr>
          <a:xfrm flipH="1">
            <a:off x="7029285" y="3106591"/>
            <a:ext cx="1" cy="15355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mysqlì ëí ì´ë¯¸ì§ ê²ìê²°ê³¼">
            <a:extLst>
              <a:ext uri="{FF2B5EF4-FFF2-40B4-BE49-F238E27FC236}">
                <a16:creationId xmlns:a16="http://schemas.microsoft.com/office/drawing/2014/main" id="{66E434BB-F4F1-4CD9-A264-84463F35D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83" y="5089166"/>
            <a:ext cx="2617633" cy="135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09DAC6-BF6D-4019-BFF8-6BADD5E587F9}"/>
              </a:ext>
            </a:extLst>
          </p:cNvPr>
          <p:cNvCxnSpPr>
            <a:stCxn id="3074" idx="2"/>
            <a:endCxn id="2050" idx="0"/>
          </p:cNvCxnSpPr>
          <p:nvPr/>
        </p:nvCxnSpPr>
        <p:spPr>
          <a:xfrm>
            <a:off x="1867999" y="3051461"/>
            <a:ext cx="1" cy="20377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2" descr="amazon s3ì ëí ì´ë¯¸ì§ ê²ìê²°ê³¼">
            <a:extLst>
              <a:ext uri="{FF2B5EF4-FFF2-40B4-BE49-F238E27FC236}">
                <a16:creationId xmlns:a16="http://schemas.microsoft.com/office/drawing/2014/main" id="{BA49843C-02A8-4857-A246-4E7D5291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464" y="1401372"/>
            <a:ext cx="3897643" cy="170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9C073-F3BE-4AC5-BBE2-62B6760E5DF9}"/>
              </a:ext>
            </a:extLst>
          </p:cNvPr>
          <p:cNvSpPr txBox="1"/>
          <p:nvPr/>
        </p:nvSpPr>
        <p:spPr>
          <a:xfrm>
            <a:off x="4290646" y="262466"/>
            <a:ext cx="469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 기술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 명세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흐름도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QnA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047BFFB-906D-4BEF-9E43-8E2D063659BF}"/>
              </a:ext>
            </a:extLst>
          </p:cNvPr>
          <p:cNvSpPr txBox="1">
            <a:spLocks/>
          </p:cNvSpPr>
          <p:nvPr/>
        </p:nvSpPr>
        <p:spPr>
          <a:xfrm>
            <a:off x="1376546" y="3373967"/>
            <a:ext cx="141250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b="1" dirty="0">
                <a:latin typeface="+mn-ea"/>
                <a:ea typeface="+mn-ea"/>
              </a:rPr>
              <a:t>로그인 화면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FAB25FC-C466-4C2C-9697-139B7CEEDCD0}"/>
              </a:ext>
            </a:extLst>
          </p:cNvPr>
          <p:cNvSpPr txBox="1">
            <a:spLocks/>
          </p:cNvSpPr>
          <p:nvPr/>
        </p:nvSpPr>
        <p:spPr>
          <a:xfrm>
            <a:off x="5864205" y="3437147"/>
            <a:ext cx="154536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b="1" dirty="0">
                <a:latin typeface="+mn-ea"/>
                <a:ea typeface="+mn-ea"/>
              </a:rPr>
              <a:t>회원가입 화면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B73B9F-A11D-4738-9BAC-96F3129B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50" y="4577213"/>
            <a:ext cx="5359791" cy="1854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46EB85-A6E6-4950-8E20-991226554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1" y="778617"/>
            <a:ext cx="2964596" cy="24217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760CB0F-2711-44A5-9822-A045F64C8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121" y="722499"/>
            <a:ext cx="3071536" cy="25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1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255</Words>
  <Application>Microsoft Office PowerPoint</Application>
  <PresentationFormat>화면 슬라이드 쇼(4:3)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Symbol</vt:lpstr>
      <vt:lpstr>Wingdings</vt:lpstr>
      <vt:lpstr>Office Theme</vt:lpstr>
      <vt:lpstr>사물인터넷</vt:lpstr>
      <vt:lpstr>PowerPoint 프레젠테이션</vt:lpstr>
      <vt:lpstr>개요</vt:lpstr>
      <vt:lpstr>PowerPoint 프레젠테이션</vt:lpstr>
      <vt:lpstr>Amazon Rekognition?</vt:lpstr>
      <vt:lpstr>Amazon S3?</vt:lpstr>
      <vt:lpstr>기능 명세</vt:lpstr>
      <vt:lpstr>시스템 흐름도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 </cp:lastModifiedBy>
  <cp:revision>29</cp:revision>
  <dcterms:created xsi:type="dcterms:W3CDTF">2016-01-11T04:43:00Z</dcterms:created>
  <dcterms:modified xsi:type="dcterms:W3CDTF">2018-12-17T06:27:08Z</dcterms:modified>
</cp:coreProperties>
</file>