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6" r:id="rId10"/>
    <p:sldId id="262" r:id="rId11"/>
  </p:sldIdLst>
  <p:sldSz cx="12192000" cy="6858000"/>
  <p:notesSz cx="6858000" cy="9144000"/>
  <p:embeddedFontLst>
    <p:embeddedFont>
      <p:font typeface="HY강B" panose="020B0600000101010101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블록체인을 이용한 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전자투표 및 설문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935816" y="5392212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20131421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황성운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주제 제안서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문제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94509" y="1853432"/>
            <a:ext cx="202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기존 시스템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94509" y="257470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3295974"/>
            <a:ext cx="233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개발 방법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4017245"/>
            <a:ext cx="31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사용자 인터페이스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4738516"/>
            <a:ext cx="31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 환경 및 작업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94509" y="5459785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7.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문제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1875399"/>
            <a:ext cx="5277678" cy="3689707"/>
            <a:chOff x="5203632" y="2171892"/>
            <a:chExt cx="5277678" cy="3689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기존의 투표 및 설문조사 시스템은 중앙 집권 시스템으로써 보안이 취약하고 신뢰도가 떨어진다는 문제점이 있다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  <a:p>
              <a:pPr algn="just"/>
              <a:endPara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이를 해결하고자 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P2P </a:t>
              </a:r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분산 네트워크 방식인 블록체인을 이용하여 보안성과 신뢰도가 높은 전자투표 및 설문조사 시스템을 개발하고자 한다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  </a:t>
              </a:r>
            </a:p>
            <a:p>
              <a:pPr algn="just"/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</a:t>
              </a:r>
              <a:endPara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749950"/>
            <a:ext cx="5966847" cy="39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29940" y="409938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기존 시스템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816824" y="5877044"/>
            <a:ext cx="487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EMBRAIN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96" y="1627321"/>
            <a:ext cx="3379565" cy="390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19" y="1627321"/>
            <a:ext cx="3369600" cy="39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6557064" y="5877044"/>
            <a:ext cx="487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전자투표 솔루션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우일소프트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24624" y="1162373"/>
            <a:ext cx="7718156" cy="4866468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38426" y="422305"/>
            <a:ext cx="175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4057844" cy="5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89171" y="24728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3044801" y="3731857"/>
            <a:ext cx="6311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관리 대상 데이터를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'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이라고 하는 소규모 데이터들이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P2P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방식을 기반으로 생성된 체인 형태의 연결고리 기반 분산 데이터 저장환경에 저장되어 누구라도 임의로 수정할 수 없고 누구나 변경의 결과를 열람할 수 있는 분산 컴퓨팅 기술 기반의 데이터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위변조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방지 기술이다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463716" y="3151822"/>
            <a:ext cx="3066682" cy="461665"/>
            <a:chOff x="4023360" y="3151822"/>
            <a:chExt cx="3066682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208116-79EA-4976-A147-81B3A7BD6B0D}"/>
                </a:ext>
              </a:extLst>
            </p:cNvPr>
            <p:cNvSpPr txBox="1"/>
            <p:nvPr/>
          </p:nvSpPr>
          <p:spPr>
            <a:xfrm>
              <a:off x="5374129" y="3244155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Block Chain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6FCED7-F6E9-4003-BFF2-824C54C1CE89}"/>
                </a:ext>
              </a:extLst>
            </p:cNvPr>
            <p:cNvSpPr txBox="1"/>
            <p:nvPr/>
          </p:nvSpPr>
          <p:spPr>
            <a:xfrm>
              <a:off x="4023360" y="3151822"/>
              <a:ext cx="1736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블록체인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F98EE0-3F9F-441D-8A13-BB4EAFCF7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943" y="3213813"/>
              <a:ext cx="385099" cy="385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6204" y="409938"/>
            <a:ext cx="20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개발 방법</a:t>
            </a: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7276" y="2204046"/>
            <a:ext cx="10947615" cy="2791302"/>
            <a:chOff x="677276" y="1863090"/>
            <a:chExt cx="10947615" cy="279130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677276" y="1863090"/>
              <a:ext cx="2205990" cy="220599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A100D1-317C-41D4-A2BC-1EA83E0DE423}"/>
                </a:ext>
              </a:extLst>
            </p:cNvPr>
            <p:cNvSpPr txBox="1"/>
            <p:nvPr/>
          </p:nvSpPr>
          <p:spPr>
            <a:xfrm>
              <a:off x="837816" y="4223504"/>
              <a:ext cx="1778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Android Studio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7DCC88-FEAA-40C0-8420-B67AE4B45EC6}"/>
                </a:ext>
              </a:extLst>
            </p:cNvPr>
            <p:cNvSpPr/>
            <p:nvPr/>
          </p:nvSpPr>
          <p:spPr>
            <a:xfrm>
              <a:off x="3591151" y="1863090"/>
              <a:ext cx="2205990" cy="220599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372AB8-744C-4038-92FA-FB8DFB68DDD5}"/>
                </a:ext>
              </a:extLst>
            </p:cNvPr>
            <p:cNvSpPr/>
            <p:nvPr/>
          </p:nvSpPr>
          <p:spPr>
            <a:xfrm>
              <a:off x="6505026" y="1863090"/>
              <a:ext cx="2205990" cy="220599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52D20D-83F8-42DF-89B5-35FCDF53ABB3}"/>
                </a:ext>
              </a:extLst>
            </p:cNvPr>
            <p:cNvSpPr txBox="1"/>
            <p:nvPr/>
          </p:nvSpPr>
          <p:spPr>
            <a:xfrm>
              <a:off x="3986260" y="4254282"/>
              <a:ext cx="12987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Kakao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API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372AB8-744C-4038-92FA-FB8DFB68DDD5}"/>
                </a:ext>
              </a:extLst>
            </p:cNvPr>
            <p:cNvSpPr/>
            <p:nvPr/>
          </p:nvSpPr>
          <p:spPr>
            <a:xfrm>
              <a:off x="9418901" y="1863090"/>
              <a:ext cx="2205990" cy="220599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52D20D-83F8-42DF-89B5-35FCDF53ABB3}"/>
                </a:ext>
              </a:extLst>
            </p:cNvPr>
            <p:cNvSpPr txBox="1"/>
            <p:nvPr/>
          </p:nvSpPr>
          <p:spPr>
            <a:xfrm>
              <a:off x="7155012" y="4254282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Python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52D20D-83F8-42DF-89B5-35FCDF53ABB3}"/>
                </a:ext>
              </a:extLst>
            </p:cNvPr>
            <p:cNvSpPr txBox="1"/>
            <p:nvPr/>
          </p:nvSpPr>
          <p:spPr>
            <a:xfrm>
              <a:off x="10151489" y="4223504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Mysql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1703" y="252809"/>
            <a:ext cx="2010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사용자    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86375104" descr="EMB00000ba82c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56" y="1425843"/>
            <a:ext cx="2817818" cy="471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824622" y="6194228"/>
            <a:ext cx="16258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초기 투표 화면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927152" y="1425842"/>
            <a:ext cx="2818750" cy="5106940"/>
            <a:chOff x="6431216" y="1425842"/>
            <a:chExt cx="2818750" cy="5106940"/>
          </a:xfrm>
        </p:grpSpPr>
        <p:pic>
          <p:nvPicPr>
            <p:cNvPr id="4099" name="_x46964224" descr="EMB00000ba82cf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216" y="1425842"/>
              <a:ext cx="2818750" cy="471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F45E17-063C-41A3-BFF5-C580687FD87C}"/>
                </a:ext>
              </a:extLst>
            </p:cNvPr>
            <p:cNvSpPr txBox="1"/>
            <p:nvPr/>
          </p:nvSpPr>
          <p:spPr>
            <a:xfrm>
              <a:off x="7278361" y="6194228"/>
              <a:ext cx="11244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투표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29940" y="252810"/>
            <a:ext cx="193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 환경 및 역할 분담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8340"/>
              </p:ext>
            </p:extLst>
          </p:nvPr>
        </p:nvGraphicFramePr>
        <p:xfrm>
          <a:off x="1611834" y="1844287"/>
          <a:ext cx="8953811" cy="3843583"/>
        </p:xfrm>
        <a:graphic>
          <a:graphicData uri="http://schemas.openxmlformats.org/drawingml/2006/table">
            <a:tbl>
              <a:tblPr/>
              <a:tblGrid>
                <a:gridCol w="18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개발 및 구동 환경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운영체제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Android,</a:t>
                      </a:r>
                      <a:r>
                        <a:rPr 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Windows 10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개발 언어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Java / Python</a:t>
                      </a: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개발 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Android Studio,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Pycharm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데이터베이스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Mysql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10795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891"/>
              </p:ext>
            </p:extLst>
          </p:nvPr>
        </p:nvGraphicFramePr>
        <p:xfrm>
          <a:off x="1636295" y="1441719"/>
          <a:ext cx="8919410" cy="4793712"/>
        </p:xfrm>
        <a:graphic>
          <a:graphicData uri="http://schemas.openxmlformats.org/drawingml/2006/table">
            <a:tbl>
              <a:tblPr/>
              <a:tblGrid>
                <a:gridCol w="184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92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팀원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작업 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김문서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블록체인 서버 설계 및 구축</a:t>
                      </a: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김영상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구축</a:t>
                      </a: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안교욱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설계 및 구축</a:t>
                      </a: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황성운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인터페이스 설계 및 구축</a:t>
                      </a:r>
                    </a:p>
                  </a:txBody>
                  <a:tcPr marL="64770" marR="10795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17174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29940" y="252810"/>
            <a:ext cx="193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 환경 및 역할 분담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5575" y="338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239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 </cp:lastModifiedBy>
  <cp:revision>47</cp:revision>
  <dcterms:created xsi:type="dcterms:W3CDTF">2017-11-16T00:50:54Z</dcterms:created>
  <dcterms:modified xsi:type="dcterms:W3CDTF">2018-12-10T09:07:20Z</dcterms:modified>
</cp:coreProperties>
</file>