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79" r:id="rId5"/>
    <p:sldId id="265" r:id="rId6"/>
    <p:sldId id="278" r:id="rId7"/>
    <p:sldId id="271" r:id="rId8"/>
    <p:sldId id="262" r:id="rId9"/>
  </p:sldIdLst>
  <p:sldSz cx="12192000" cy="6858000"/>
  <p:notesSz cx="6858000" cy="9144000"/>
  <p:embeddedFontLst>
    <p:embeddedFont>
      <p:font typeface="HY강B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1157576" y="2468701"/>
            <a:ext cx="9899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블록체인을 이용한 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전자투표 및 설문 시스템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E316FB-EDEF-4544-BEAA-916AA4BA21A0}"/>
              </a:ext>
            </a:extLst>
          </p:cNvPr>
          <p:cNvSpPr txBox="1"/>
          <p:nvPr/>
        </p:nvSpPr>
        <p:spPr>
          <a:xfrm>
            <a:off x="9668256" y="5525074"/>
            <a:ext cx="224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20130262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김영상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20130162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김문서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20130721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안교욱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20131421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황성운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D2D99A6-C3A5-455C-8184-43DACE6D4904}"/>
              </a:ext>
            </a:extLst>
          </p:cNvPr>
          <p:cNvGrpSpPr/>
          <p:nvPr/>
        </p:nvGrpSpPr>
        <p:grpSpPr>
          <a:xfrm>
            <a:off x="2810256" y="1817677"/>
            <a:ext cx="6461760" cy="129603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4273171" y="507948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4383276" y="969613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494509" y="1132161"/>
            <a:ext cx="105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BEA385-4253-4749-B8C1-9ACBAE8622A7}"/>
              </a:ext>
            </a:extLst>
          </p:cNvPr>
          <p:cNvSpPr txBox="1"/>
          <p:nvPr/>
        </p:nvSpPr>
        <p:spPr>
          <a:xfrm>
            <a:off x="4494509" y="2863211"/>
            <a:ext cx="233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 완성도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9F8AD0-7BC8-473F-B209-B77428A0C729}"/>
              </a:ext>
            </a:extLst>
          </p:cNvPr>
          <p:cNvSpPr txBox="1"/>
          <p:nvPr/>
        </p:nvSpPr>
        <p:spPr>
          <a:xfrm>
            <a:off x="4494509" y="3728736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 </a:t>
            </a: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술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94509" y="4594261"/>
            <a:ext cx="15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시연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94509" y="5459785"/>
            <a:ext cx="125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 Q &amp; A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494509" y="1997686"/>
            <a:ext cx="296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흐름도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6323772" y="2594727"/>
            <a:ext cx="5277678" cy="1658382"/>
            <a:chOff x="5203632" y="2171892"/>
            <a:chExt cx="5277678" cy="16583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기존의 투표 및 설문조사 시스템은 중앙 집중 시스템으로써 보안이 취약하고 신뢰도가 떨어진다는 문제점이 있다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2" y="1749950"/>
            <a:ext cx="5966847" cy="394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4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-12373" y="418729"/>
            <a:ext cx="221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en-US" altLang="ko-KR" sz="2000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흐름도</a:t>
            </a:r>
            <a:endParaRPr lang="en-US" altLang="ko-KR" sz="2000" spc="-15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xmlns="" id="{CF0E9814-9174-4D8C-B4AE-552BB8109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680" y="2693377"/>
            <a:ext cx="1471245" cy="1471245"/>
          </a:xfrm>
          <a:prstGeom prst="rect">
            <a:avLst/>
          </a:prstGeom>
        </p:spPr>
      </p:pic>
      <p:pic>
        <p:nvPicPr>
          <p:cNvPr id="6" name="그래픽 5" descr="컴퓨터">
            <a:extLst>
              <a:ext uri="{FF2B5EF4-FFF2-40B4-BE49-F238E27FC236}">
                <a16:creationId xmlns:a16="http://schemas.microsoft.com/office/drawing/2014/main" xmlns="" id="{CFA75081-0F00-48BE-BF0D-C70F9E68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831" y="254111"/>
            <a:ext cx="2053045" cy="2053045"/>
          </a:xfrm>
          <a:prstGeom prst="rect">
            <a:avLst/>
          </a:prstGeom>
        </p:spPr>
      </p:pic>
      <p:pic>
        <p:nvPicPr>
          <p:cNvPr id="8" name="그래픽 7" descr="컴퓨터">
            <a:extLst>
              <a:ext uri="{FF2B5EF4-FFF2-40B4-BE49-F238E27FC236}">
                <a16:creationId xmlns:a16="http://schemas.microsoft.com/office/drawing/2014/main" xmlns="" id="{A0FE3604-6BA8-4744-BD28-8559D008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831" y="4317429"/>
            <a:ext cx="2052000" cy="2052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CF0A087C-33EC-42B2-8E98-8A7A2B2AFE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482925" y="1280634"/>
            <a:ext cx="3339906" cy="21483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FACF4B1-88A9-4C99-BD0A-8FC2B95E691F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482925" y="3429000"/>
            <a:ext cx="3339906" cy="191442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CE0CDE-126F-4EB7-B88C-A682E68BFACB}"/>
              </a:ext>
            </a:extLst>
          </p:cNvPr>
          <p:cNvSpPr txBox="1"/>
          <p:nvPr/>
        </p:nvSpPr>
        <p:spPr>
          <a:xfrm>
            <a:off x="6587428" y="2213301"/>
            <a:ext cx="252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Blockchain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6EC72C-A0FA-4DA9-B86D-C3F2F099FA6D}"/>
              </a:ext>
            </a:extLst>
          </p:cNvPr>
          <p:cNvSpPr txBox="1"/>
          <p:nvPr/>
        </p:nvSpPr>
        <p:spPr>
          <a:xfrm>
            <a:off x="6969564" y="6138596"/>
            <a:ext cx="175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DB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F88CBD-08A4-4E5E-AEAA-916B327B9C2D}"/>
              </a:ext>
            </a:extLst>
          </p:cNvPr>
          <p:cNvSpPr txBox="1"/>
          <p:nvPr/>
        </p:nvSpPr>
        <p:spPr>
          <a:xfrm>
            <a:off x="1485900" y="4224690"/>
            <a:ext cx="252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472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113087" y="404560"/>
            <a:ext cx="191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 완성도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43555"/>
              </p:ext>
            </p:extLst>
          </p:nvPr>
        </p:nvGraphicFramePr>
        <p:xfrm>
          <a:off x="2342368" y="609993"/>
          <a:ext cx="7976859" cy="6143298"/>
        </p:xfrm>
        <a:graphic>
          <a:graphicData uri="http://schemas.openxmlformats.org/drawingml/2006/table">
            <a:tbl>
              <a:tblPr/>
              <a:tblGrid>
                <a:gridCol w="919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2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1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14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61434">
                  <a:extLst>
                    <a:ext uri="{9D8B030D-6E8A-4147-A177-3AD203B41FA5}">
                      <a16:colId xmlns:a16="http://schemas.microsoft.com/office/drawing/2014/main" xmlns="" val="3672029056"/>
                    </a:ext>
                  </a:extLst>
                </a:gridCol>
              </a:tblGrid>
              <a:tr h="258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기능 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식별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기능 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기능 완성도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275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정보 관리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UIM-001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등록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UIM-002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정보 수정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UIM-003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탈퇴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UIM-004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 정보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UIM-005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 임명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UIM-006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 승인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UIM-007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관리자 승인 취소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UIM-008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승인 신청 내역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UIM-009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로그인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UIM-010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로그아웃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275">
                <a:tc rowSpan="5"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관리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VM-001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등록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VM-002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삭제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VM-003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목록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VM-004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결과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VM-005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투표 참여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275">
                <a:tc rowSpan="5"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관리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SM-001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등록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SM-002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삭제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SM-003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목록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SM-004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결과 조회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5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SM-005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설문조사 참여</a:t>
                      </a: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100%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43974" marR="43974" marT="12157" marB="121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5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66204" y="409938"/>
            <a:ext cx="202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 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7276" y="2204046"/>
            <a:ext cx="10947615" cy="2791302"/>
            <a:chOff x="677276" y="1863090"/>
            <a:chExt cx="10947615" cy="279130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AD39C27F-CE90-4C97-B56D-60BF8A06C62D}"/>
                </a:ext>
              </a:extLst>
            </p:cNvPr>
            <p:cNvSpPr/>
            <p:nvPr/>
          </p:nvSpPr>
          <p:spPr>
            <a:xfrm>
              <a:off x="677276" y="1863090"/>
              <a:ext cx="2205990" cy="2205990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3A100D1-317C-41D4-A2BC-1EA83E0DE423}"/>
                </a:ext>
              </a:extLst>
            </p:cNvPr>
            <p:cNvSpPr txBox="1"/>
            <p:nvPr/>
          </p:nvSpPr>
          <p:spPr>
            <a:xfrm>
              <a:off x="837816" y="4223504"/>
              <a:ext cx="1778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Android Studio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037DCC88-FEAA-40C0-8420-B67AE4B45EC6}"/>
                </a:ext>
              </a:extLst>
            </p:cNvPr>
            <p:cNvSpPr/>
            <p:nvPr/>
          </p:nvSpPr>
          <p:spPr>
            <a:xfrm>
              <a:off x="3591151" y="1863090"/>
              <a:ext cx="2205990" cy="220599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18372AB8-744C-4038-92FA-FB8DFB68DDD5}"/>
                </a:ext>
              </a:extLst>
            </p:cNvPr>
            <p:cNvSpPr/>
            <p:nvPr/>
          </p:nvSpPr>
          <p:spPr>
            <a:xfrm>
              <a:off x="6505026" y="1863090"/>
              <a:ext cx="2205990" cy="220599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952D20D-83F8-42DF-89B5-35FCDF53ABB3}"/>
                </a:ext>
              </a:extLst>
            </p:cNvPr>
            <p:cNvSpPr txBox="1"/>
            <p:nvPr/>
          </p:nvSpPr>
          <p:spPr>
            <a:xfrm>
              <a:off x="3986260" y="4254282"/>
              <a:ext cx="12987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Kakao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API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18372AB8-744C-4038-92FA-FB8DFB68DDD5}"/>
                </a:ext>
              </a:extLst>
            </p:cNvPr>
            <p:cNvSpPr/>
            <p:nvPr/>
          </p:nvSpPr>
          <p:spPr>
            <a:xfrm>
              <a:off x="9418901" y="1863090"/>
              <a:ext cx="2205990" cy="2205990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952D20D-83F8-42DF-89B5-35FCDF53ABB3}"/>
                </a:ext>
              </a:extLst>
            </p:cNvPr>
            <p:cNvSpPr txBox="1"/>
            <p:nvPr/>
          </p:nvSpPr>
          <p:spPr>
            <a:xfrm>
              <a:off x="7155012" y="4254282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Python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952D20D-83F8-42DF-89B5-35FCDF53ABB3}"/>
                </a:ext>
              </a:extLst>
            </p:cNvPr>
            <p:cNvSpPr txBox="1"/>
            <p:nvPr/>
          </p:nvSpPr>
          <p:spPr>
            <a:xfrm>
              <a:off x="10151489" y="4223504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Mysql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8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108956" y="411108"/>
            <a:ext cx="191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_x218757752" descr="EMB000000cc4a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72" y="1404189"/>
            <a:ext cx="3035808" cy="43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7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8FCD74-879C-42EB-8E54-8521F532144E}"/>
              </a:ext>
            </a:extLst>
          </p:cNvPr>
          <p:cNvSpPr txBox="1"/>
          <p:nvPr/>
        </p:nvSpPr>
        <p:spPr>
          <a:xfrm>
            <a:off x="3997509" y="2459504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1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212</Words>
  <Application>Microsoft Office PowerPoint</Application>
  <PresentationFormat>사용자 지정</PresentationFormat>
  <Paragraphs>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Arial</vt:lpstr>
      <vt:lpstr>HY강B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LG</cp:lastModifiedBy>
  <cp:revision>57</cp:revision>
  <dcterms:created xsi:type="dcterms:W3CDTF">2017-11-16T00:50:54Z</dcterms:created>
  <dcterms:modified xsi:type="dcterms:W3CDTF">2018-12-03T10:18:21Z</dcterms:modified>
</cp:coreProperties>
</file>