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9D929-E856-447E-9C76-25D6AD32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4BDD55-821B-4CC5-8D2E-FE18D12A6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A1ED8-B7CE-443B-BCD0-031CFC5B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16BD-81B8-4005-8B97-BCCB68F0DB4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A4639-2DF9-4E25-82C1-7A1E6F70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1D90A-304B-40B7-B74A-91D1AA1C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772C-D3ED-4890-BD13-EBF2B31C2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2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817A-EF8E-4DFB-A397-1B611390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1CA136-443D-46F3-8609-F2D56E9A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0C847-F173-46E9-BF49-01C39EE5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16BD-81B8-4005-8B97-BCCB68F0DB4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DA573-CC21-4283-BADD-7ABB2551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C9765-624C-48F9-A7BF-3F936368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772C-D3ED-4890-BD13-EBF2B31C2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6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CE44D4-E783-492A-BD06-F55101BC2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49516-8F5B-4F16-8358-6FB77D1A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12DF5-5F91-4AEC-95C0-2ECE3F39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16BD-81B8-4005-8B97-BCCB68F0DB4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0B1DA-77E2-4018-A5B9-AA34CEFE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4DE97-5259-4601-B7ED-9F792CC2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772C-D3ED-4890-BD13-EBF2B31C2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5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891DE-4867-4D77-8D69-523A97B9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77FFE-488C-4A36-96FA-03EEC91A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909D2-DC75-48A6-9962-6405829F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16BD-81B8-4005-8B97-BCCB68F0DB4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4926C-EBCD-40D8-A48E-1E5B44E2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A7C1D-5E97-4B4E-A9C6-43DA25DD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772C-D3ED-4890-BD13-EBF2B31C2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EB6D8-3038-4C80-BE94-30C5AA51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8FCF5A-142E-45D0-8107-271EFB88C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4BBDB-B491-4880-AAC4-B8CE806E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16BD-81B8-4005-8B97-BCCB68F0DB4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73400-E0DB-4091-8EF6-268C32B7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EBBF4-EEFF-4BD3-BB4B-5069A883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772C-D3ED-4890-BD13-EBF2B31C2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5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737B4-C31E-4BE0-A2D9-B83CCE50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4A7BF-2E9B-4898-ADBE-C80C45D27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9780FE-D962-45CC-AEF8-A597858D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26651-EEB3-419C-85C4-2395E022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16BD-81B8-4005-8B97-BCCB68F0DB4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A08A8-2CBB-47C5-989F-7D82383E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6D70E-6B0D-48F0-B7F6-1E6E1750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772C-D3ED-4890-BD13-EBF2B31C2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0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103B5-059E-4245-9825-AF9CA1A2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0E29A-5110-471A-A142-EE93BECC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F9AA6-C1D8-4067-A1FC-0EEA63546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A03FED-AF6E-4C3C-B1F7-A8D7DD4FE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8B5A22-0948-48A3-8002-E74A35A54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BF339D-DF1D-4221-8AB8-4B15D090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16BD-81B8-4005-8B97-BCCB68F0DB4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9DD444-A4D8-40AD-8CBE-D9D6B8F5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E648AF-C3B4-4B0A-8CD3-25618BD1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772C-D3ED-4890-BD13-EBF2B31C2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8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D7D8A-09CA-45D3-9951-AC47DEDA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AA1CB0-CF24-43F8-95A0-7AE70CE4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16BD-81B8-4005-8B97-BCCB68F0DB4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22FC2C-7DDF-4C73-AB18-0465BFB0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11DB0A-E729-4020-8273-B5C93A92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772C-D3ED-4890-BD13-EBF2B31C2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146FD-F298-4F4C-AA40-4DC1FF4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16BD-81B8-4005-8B97-BCCB68F0DB4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B4E9B8-FD22-4BF7-BEC8-84AC7BAA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1B2E5-75F6-4647-B67E-26C9B00D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772C-D3ED-4890-BD13-EBF2B31C2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2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6AF31-5BAD-49D8-84E0-CA2AF971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2509A-944F-4A20-9DEE-1B03EEE2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F5EEF-7E36-4C50-89B2-DADCB9AFA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7476C-7C18-4886-B5DE-E40E74CF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16BD-81B8-4005-8B97-BCCB68F0DB4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7997B5-B5D7-43DC-816A-BA0DE917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3FE42E-C94A-461A-B14D-68C53D69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772C-D3ED-4890-BD13-EBF2B31C2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6114A-B2FA-4E71-B19E-25CE09B7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54DAC1-8746-47CE-8129-58F129B03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130DDB-A688-4E9E-B444-F1A23C398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30081-29AF-4D6D-B892-B124B73D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316BD-81B8-4005-8B97-BCCB68F0DB4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A5446-8B28-4D4C-872C-49C9F283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6E309-2C08-4233-AA60-CD65162A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6772C-D3ED-4890-BD13-EBF2B31C2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7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EE1DE-0E23-4DAE-BF86-81ED6733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3312E-0665-4C7E-9EDC-42D480B02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ED395-0D64-438F-95DF-B6EA71CF6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316BD-81B8-4005-8B97-BCCB68F0DB4B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0F297-5D37-443D-A952-13426EA5C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A00F8-BCEB-452C-957C-36E234F2F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772C-D3ED-4890-BD13-EBF2B31C2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56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8081DF1F-6AFD-43FB-ACC3-617F76CB4028}"/>
              </a:ext>
            </a:extLst>
          </p:cNvPr>
          <p:cNvGrpSpPr/>
          <p:nvPr/>
        </p:nvGrpSpPr>
        <p:grpSpPr>
          <a:xfrm>
            <a:off x="2847912" y="786101"/>
            <a:ext cx="6164566" cy="4967999"/>
            <a:chOff x="2816671" y="802325"/>
            <a:chExt cx="5792527" cy="447789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CC58B70-7427-45CA-AB10-C42D07F186FD}"/>
                </a:ext>
              </a:extLst>
            </p:cNvPr>
            <p:cNvGrpSpPr/>
            <p:nvPr/>
          </p:nvGrpSpPr>
          <p:grpSpPr>
            <a:xfrm>
              <a:off x="2816671" y="802325"/>
              <a:ext cx="5792527" cy="4477893"/>
              <a:chOff x="2734236" y="836617"/>
              <a:chExt cx="4810855" cy="3441944"/>
            </a:xfrm>
          </p:grpSpPr>
          <p:pic>
            <p:nvPicPr>
              <p:cNvPr id="28" name="그래픽 27" descr="기어 헤드">
                <a:extLst>
                  <a:ext uri="{FF2B5EF4-FFF2-40B4-BE49-F238E27FC236}">
                    <a16:creationId xmlns:a16="http://schemas.microsoft.com/office/drawing/2014/main" id="{C75D0B68-48DB-4F71-AC09-C42FB97FE3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3713" y="2696452"/>
                <a:ext cx="1464830" cy="1464830"/>
              </a:xfrm>
              <a:prstGeom prst="rect">
                <a:avLst/>
              </a:prstGeom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14A3D00-3DCA-4F58-9B7D-BEC0ACD5B902}"/>
                  </a:ext>
                </a:extLst>
              </p:cNvPr>
              <p:cNvGrpSpPr/>
              <p:nvPr/>
            </p:nvGrpSpPr>
            <p:grpSpPr>
              <a:xfrm>
                <a:off x="2734236" y="2974403"/>
                <a:ext cx="1547135" cy="914400"/>
                <a:chOff x="2707341" y="2974403"/>
                <a:chExt cx="1547135" cy="914400"/>
              </a:xfrm>
            </p:grpSpPr>
            <p:pic>
              <p:nvPicPr>
                <p:cNvPr id="5" name="그래픽 4" descr="사용자">
                  <a:extLst>
                    <a:ext uri="{FF2B5EF4-FFF2-40B4-BE49-F238E27FC236}">
                      <a16:creationId xmlns:a16="http://schemas.microsoft.com/office/drawing/2014/main" id="{5BD32694-8915-4EAC-A21A-04609A1522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7341" y="297440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7" name="그래픽 6" descr="무선 마이크">
                  <a:extLst>
                    <a:ext uri="{FF2B5EF4-FFF2-40B4-BE49-F238E27FC236}">
                      <a16:creationId xmlns:a16="http://schemas.microsoft.com/office/drawing/2014/main" id="{90C34C78-AF1A-4741-992D-28D1D767E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21741" y="3115235"/>
                  <a:ext cx="632735" cy="632735"/>
                </a:xfrm>
                <a:prstGeom prst="rect">
                  <a:avLst/>
                </a:prstGeom>
              </p:spPr>
            </p:pic>
          </p:grpSp>
          <p:pic>
            <p:nvPicPr>
              <p:cNvPr id="9" name="그래픽 8" descr="모니터">
                <a:extLst>
                  <a:ext uri="{FF2B5EF4-FFF2-40B4-BE49-F238E27FC236}">
                    <a16:creationId xmlns:a16="http://schemas.microsoft.com/office/drawing/2014/main" id="{D01D9F24-DE6D-407D-9B88-2E27913E7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42606" y="836617"/>
                <a:ext cx="1179871" cy="1179871"/>
              </a:xfrm>
              <a:prstGeom prst="rect">
                <a:avLst/>
              </a:prstGeom>
            </p:spPr>
          </p:pic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B845CD43-C85A-4839-B328-F97FFAC5B41A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V="1">
                <a:off x="3555741" y="1426553"/>
                <a:ext cx="986864" cy="154784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A735B6-A129-42A4-8CFA-6CF1CE1D726A}"/>
                  </a:ext>
                </a:extLst>
              </p:cNvPr>
              <p:cNvSpPr txBox="1"/>
              <p:nvPr/>
            </p:nvSpPr>
            <p:spPr>
              <a:xfrm>
                <a:off x="2950722" y="1964036"/>
                <a:ext cx="914397" cy="239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음성 입력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AA6462-6CB4-499A-8DFC-94C5E3AA5896}"/>
                  </a:ext>
                </a:extLst>
              </p:cNvPr>
              <p:cNvSpPr txBox="1"/>
              <p:nvPr/>
            </p:nvSpPr>
            <p:spPr>
              <a:xfrm>
                <a:off x="6259605" y="1944223"/>
                <a:ext cx="1285486" cy="234559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/>
                  <a:t>음성</a:t>
                </a:r>
                <a:r>
                  <a:rPr lang="en-US" altLang="ko-KR" sz="1600" b="1" dirty="0"/>
                  <a:t> </a:t>
                </a:r>
                <a:r>
                  <a:rPr lang="ko-KR" altLang="en-US" sz="1600" b="1" dirty="0"/>
                  <a:t>특징 추출</a:t>
                </a:r>
                <a:endParaRPr lang="en-US" altLang="ko-KR" sz="1600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95859B-2083-4BE5-94F9-69151C8936E2}"/>
                  </a:ext>
                </a:extLst>
              </p:cNvPr>
              <p:cNvSpPr txBox="1"/>
              <p:nvPr/>
            </p:nvSpPr>
            <p:spPr>
              <a:xfrm>
                <a:off x="6194216" y="4044002"/>
                <a:ext cx="854614" cy="234559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/>
                  <a:t>감정 분석</a:t>
                </a:r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9CD85282-A0BC-4A89-83AB-A108BB96EB4F}"/>
                  </a:ext>
                </a:extLst>
              </p:cNvPr>
              <p:cNvCxnSpPr>
                <a:cxnSpLocks/>
                <a:stCxn id="9" idx="3"/>
                <a:endCxn id="28" idx="0"/>
              </p:cNvCxnSpPr>
              <p:nvPr/>
            </p:nvCxnSpPr>
            <p:spPr>
              <a:xfrm>
                <a:off x="5722477" y="1426553"/>
                <a:ext cx="993651" cy="126989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13311856-7E8C-4187-9EB6-385C517A6E86}"/>
                  </a:ext>
                </a:extLst>
              </p:cNvPr>
              <p:cNvCxnSpPr>
                <a:cxnSpLocks/>
                <a:stCxn id="28" idx="1"/>
                <a:endCxn id="7" idx="3"/>
              </p:cNvCxnSpPr>
              <p:nvPr/>
            </p:nvCxnSpPr>
            <p:spPr>
              <a:xfrm flipH="1">
                <a:off x="4281371" y="3428867"/>
                <a:ext cx="1702342" cy="273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0E06A9-9E6E-40C4-8217-0DED27CB031B}"/>
                </a:ext>
              </a:extLst>
            </p:cNvPr>
            <p:cNvSpPr txBox="1"/>
            <p:nvPr/>
          </p:nvSpPr>
          <p:spPr>
            <a:xfrm>
              <a:off x="5018644" y="4190363"/>
              <a:ext cx="15477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분석 결과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01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김문서</dc:creator>
  <cp:lastModifiedBy>김문서</cp:lastModifiedBy>
  <cp:revision>11</cp:revision>
  <dcterms:created xsi:type="dcterms:W3CDTF">2019-03-26T05:43:08Z</dcterms:created>
  <dcterms:modified xsi:type="dcterms:W3CDTF">2019-04-01T05:22:21Z</dcterms:modified>
</cp:coreProperties>
</file>