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4987" r:id="rId1"/>
  </p:sldMasterIdLst>
  <p:sldIdLst>
    <p:sldId id="334" r:id="rId2"/>
    <p:sldId id="318" r:id="rId3"/>
    <p:sldId id="320" r:id="rId4"/>
    <p:sldId id="314" r:id="rId5"/>
    <p:sldId id="323" r:id="rId6"/>
    <p:sldId id="324" r:id="rId7"/>
    <p:sldId id="335" r:id="rId8"/>
    <p:sldId id="326" r:id="rId9"/>
    <p:sldId id="336" r:id="rId10"/>
    <p:sldId id="327" r:id="rId11"/>
    <p:sldId id="339" r:id="rId12"/>
    <p:sldId id="329" r:id="rId13"/>
    <p:sldId id="340" r:id="rId14"/>
    <p:sldId id="337" r:id="rId15"/>
    <p:sldId id="338" r:id="rId16"/>
    <p:sldId id="341" r:id="rId17"/>
    <p:sldId id="321" r:id="rId18"/>
  </p:sldIdLst>
  <p:sldSz cx="9144000" cy="6858000" type="screen4x3"/>
  <p:notesSz cx="6858000" cy="9144000"/>
  <p:embeddedFontLst>
    <p:embeddedFont>
      <p:font typeface="Arial Black" panose="020B0A04020102020204" pitchFamily="34" charset="0"/>
      <p:bold r:id="rId19"/>
    </p:embeddedFont>
    <p:embeddedFont>
      <p:font typeface="맑은 고딕" panose="020B0503020000020004" pitchFamily="50" charset="-127"/>
      <p:regular r:id="rId20"/>
      <p:bold r:id="rId21"/>
    </p:embeddedFont>
    <p:embeddedFont>
      <p:font typeface="배달의민족 주아" panose="020B0600000101010101" charset="-127"/>
      <p:regular r:id="rId22"/>
    </p:embeddedFont>
  </p:embeddedFontLst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40">
          <p15:clr>
            <a:srgbClr val="A4A3A4"/>
          </p15:clr>
        </p15:guide>
        <p15:guide id="2" pos="2880">
          <p15:clr>
            <a:srgbClr val="A4A3A4"/>
          </p15:clr>
        </p15:guide>
        <p15:guide id="3" pos="204">
          <p15:clr>
            <a:srgbClr val="A4A3A4"/>
          </p15:clr>
        </p15:guide>
        <p15:guide id="4" pos="5556">
          <p15:clr>
            <a:srgbClr val="A4A3A4"/>
          </p15:clr>
        </p15:guide>
        <p15:guide id="5" orient="horz" pos="1117">
          <p15:clr>
            <a:srgbClr val="A4A3A4"/>
          </p15:clr>
        </p15:guide>
        <p15:guide id="6" orient="horz" pos="400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6969"/>
    <a:srgbClr val="CB7B7B"/>
    <a:srgbClr val="D69696"/>
    <a:srgbClr val="BD5757"/>
    <a:srgbClr val="F8C255"/>
    <a:srgbClr val="7DD5C9"/>
    <a:srgbClr val="4F81BD"/>
    <a:srgbClr val="E9EAE2"/>
    <a:srgbClr val="FFFFFF"/>
    <a:srgbClr val="EC00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437" autoAdjust="0"/>
    <p:restoredTop sz="94660"/>
  </p:normalViewPr>
  <p:slideViewPr>
    <p:cSldViewPr>
      <p:cViewPr>
        <p:scale>
          <a:sx n="86" d="100"/>
          <a:sy n="86" d="100"/>
        </p:scale>
        <p:origin x="-828" y="-24"/>
      </p:cViewPr>
      <p:guideLst>
        <p:guide orient="horz" pos="2840"/>
        <p:guide orient="horz" pos="1117"/>
        <p:guide orient="horz" pos="4002"/>
        <p:guide pos="2880"/>
        <p:guide pos="204"/>
        <p:guide pos="555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4" d="100"/>
        <a:sy n="14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 userDrawn="1"/>
        </p:nvSpPr>
        <p:spPr>
          <a:xfrm>
            <a:off x="0" y="0"/>
            <a:ext cx="9144000" cy="5076825"/>
          </a:xfrm>
          <a:custGeom>
            <a:avLst/>
            <a:gdLst>
              <a:gd name="connsiteX0" fmla="*/ 0 w 9144000"/>
              <a:gd name="connsiteY0" fmla="*/ 0 h 5077229"/>
              <a:gd name="connsiteX1" fmla="*/ 9144000 w 9144000"/>
              <a:gd name="connsiteY1" fmla="*/ 0 h 5077229"/>
              <a:gd name="connsiteX2" fmla="*/ 9144000 w 9144000"/>
              <a:gd name="connsiteY2" fmla="*/ 4722813 h 5077229"/>
              <a:gd name="connsiteX3" fmla="*/ 9144000 w 9144000"/>
              <a:gd name="connsiteY3" fmla="*/ 4790143 h 5077229"/>
              <a:gd name="connsiteX4" fmla="*/ 9144000 w 9144000"/>
              <a:gd name="connsiteY4" fmla="*/ 4840739 h 5077229"/>
              <a:gd name="connsiteX5" fmla="*/ 9144000 w 9144000"/>
              <a:gd name="connsiteY5" fmla="*/ 4846638 h 5077229"/>
              <a:gd name="connsiteX6" fmla="*/ 9144000 w 9144000"/>
              <a:gd name="connsiteY6" fmla="*/ 4876994 h 5077229"/>
              <a:gd name="connsiteX7" fmla="*/ 9144000 w 9144000"/>
              <a:gd name="connsiteY7" fmla="*/ 4926794 h 5077229"/>
              <a:gd name="connsiteX8" fmla="*/ 9129790 w 9144000"/>
              <a:gd name="connsiteY8" fmla="*/ 4962490 h 5077229"/>
              <a:gd name="connsiteX9" fmla="*/ 9069906 w 9144000"/>
              <a:gd name="connsiteY9" fmla="*/ 5045102 h 5077229"/>
              <a:gd name="connsiteX10" fmla="*/ 8954198 w 9144000"/>
              <a:gd name="connsiteY10" fmla="*/ 5045102 h 5077229"/>
              <a:gd name="connsiteX11" fmla="*/ 8901419 w 9144000"/>
              <a:gd name="connsiteY11" fmla="*/ 4972689 h 5077229"/>
              <a:gd name="connsiteX12" fmla="*/ 8847624 w 9144000"/>
              <a:gd name="connsiteY12" fmla="*/ 5045102 h 5077229"/>
              <a:gd name="connsiteX13" fmla="*/ 8732931 w 9144000"/>
              <a:gd name="connsiteY13" fmla="*/ 5045102 h 5077229"/>
              <a:gd name="connsiteX14" fmla="*/ 8679137 w 9144000"/>
              <a:gd name="connsiteY14" fmla="*/ 4972689 h 5077229"/>
              <a:gd name="connsiteX15" fmla="*/ 8625343 w 9144000"/>
              <a:gd name="connsiteY15" fmla="*/ 5045102 h 5077229"/>
              <a:gd name="connsiteX16" fmla="*/ 8510649 w 9144000"/>
              <a:gd name="connsiteY16" fmla="*/ 5045102 h 5077229"/>
              <a:gd name="connsiteX17" fmla="*/ 8456855 w 9144000"/>
              <a:gd name="connsiteY17" fmla="*/ 4972689 h 5077229"/>
              <a:gd name="connsiteX18" fmla="*/ 8403061 w 9144000"/>
              <a:gd name="connsiteY18" fmla="*/ 5045102 h 5077229"/>
              <a:gd name="connsiteX19" fmla="*/ 8288368 w 9144000"/>
              <a:gd name="connsiteY19" fmla="*/ 5045102 h 5077229"/>
              <a:gd name="connsiteX20" fmla="*/ 8234574 w 9144000"/>
              <a:gd name="connsiteY20" fmla="*/ 4972689 h 5077229"/>
              <a:gd name="connsiteX21" fmla="*/ 8181794 w 9144000"/>
              <a:gd name="connsiteY21" fmla="*/ 5045102 h 5077229"/>
              <a:gd name="connsiteX22" fmla="*/ 8066086 w 9144000"/>
              <a:gd name="connsiteY22" fmla="*/ 5045102 h 5077229"/>
              <a:gd name="connsiteX23" fmla="*/ 8013307 w 9144000"/>
              <a:gd name="connsiteY23" fmla="*/ 4972689 h 5077229"/>
              <a:gd name="connsiteX24" fmla="*/ 7959513 w 9144000"/>
              <a:gd name="connsiteY24" fmla="*/ 5045102 h 5077229"/>
              <a:gd name="connsiteX25" fmla="*/ 7844819 w 9144000"/>
              <a:gd name="connsiteY25" fmla="*/ 5045102 h 5077229"/>
              <a:gd name="connsiteX26" fmla="*/ 7791025 w 9144000"/>
              <a:gd name="connsiteY26" fmla="*/ 4972689 h 5077229"/>
              <a:gd name="connsiteX27" fmla="*/ 7737231 w 9144000"/>
              <a:gd name="connsiteY27" fmla="*/ 5045102 h 5077229"/>
              <a:gd name="connsiteX28" fmla="*/ 7622538 w 9144000"/>
              <a:gd name="connsiteY28" fmla="*/ 5045102 h 5077229"/>
              <a:gd name="connsiteX29" fmla="*/ 7568744 w 9144000"/>
              <a:gd name="connsiteY29" fmla="*/ 4972689 h 5077229"/>
              <a:gd name="connsiteX30" fmla="*/ 7515964 w 9144000"/>
              <a:gd name="connsiteY30" fmla="*/ 5045102 h 5077229"/>
              <a:gd name="connsiteX31" fmla="*/ 7400256 w 9144000"/>
              <a:gd name="connsiteY31" fmla="*/ 5045102 h 5077229"/>
              <a:gd name="connsiteX32" fmla="*/ 7347477 w 9144000"/>
              <a:gd name="connsiteY32" fmla="*/ 4972689 h 5077229"/>
              <a:gd name="connsiteX33" fmla="*/ 7293683 w 9144000"/>
              <a:gd name="connsiteY33" fmla="*/ 5045102 h 5077229"/>
              <a:gd name="connsiteX34" fmla="*/ 7178989 w 9144000"/>
              <a:gd name="connsiteY34" fmla="*/ 5045102 h 5077229"/>
              <a:gd name="connsiteX35" fmla="*/ 7125195 w 9144000"/>
              <a:gd name="connsiteY35" fmla="*/ 4972689 h 5077229"/>
              <a:gd name="connsiteX36" fmla="*/ 7071401 w 9144000"/>
              <a:gd name="connsiteY36" fmla="*/ 5045102 h 5077229"/>
              <a:gd name="connsiteX37" fmla="*/ 6956708 w 9144000"/>
              <a:gd name="connsiteY37" fmla="*/ 5045102 h 5077229"/>
              <a:gd name="connsiteX38" fmla="*/ 6902913 w 9144000"/>
              <a:gd name="connsiteY38" fmla="*/ 4972689 h 5077229"/>
              <a:gd name="connsiteX39" fmla="*/ 6849119 w 9144000"/>
              <a:gd name="connsiteY39" fmla="*/ 5045102 h 5077229"/>
              <a:gd name="connsiteX40" fmla="*/ 6734426 w 9144000"/>
              <a:gd name="connsiteY40" fmla="*/ 5045102 h 5077229"/>
              <a:gd name="connsiteX41" fmla="*/ 6680632 w 9144000"/>
              <a:gd name="connsiteY41" fmla="*/ 4972689 h 5077229"/>
              <a:gd name="connsiteX42" fmla="*/ 6627852 w 9144000"/>
              <a:gd name="connsiteY42" fmla="*/ 5045102 h 5077229"/>
              <a:gd name="connsiteX43" fmla="*/ 6512144 w 9144000"/>
              <a:gd name="connsiteY43" fmla="*/ 5045102 h 5077229"/>
              <a:gd name="connsiteX44" fmla="*/ 6459365 w 9144000"/>
              <a:gd name="connsiteY44" fmla="*/ 4972689 h 5077229"/>
              <a:gd name="connsiteX45" fmla="*/ 6405571 w 9144000"/>
              <a:gd name="connsiteY45" fmla="*/ 5045102 h 5077229"/>
              <a:gd name="connsiteX46" fmla="*/ 6290877 w 9144000"/>
              <a:gd name="connsiteY46" fmla="*/ 5045102 h 5077229"/>
              <a:gd name="connsiteX47" fmla="*/ 6237083 w 9144000"/>
              <a:gd name="connsiteY47" fmla="*/ 4972689 h 5077229"/>
              <a:gd name="connsiteX48" fmla="*/ 6183289 w 9144000"/>
              <a:gd name="connsiteY48" fmla="*/ 5045102 h 5077229"/>
              <a:gd name="connsiteX49" fmla="*/ 6068596 w 9144000"/>
              <a:gd name="connsiteY49" fmla="*/ 5045102 h 5077229"/>
              <a:gd name="connsiteX50" fmla="*/ 6014801 w 9144000"/>
              <a:gd name="connsiteY50" fmla="*/ 4972689 h 5077229"/>
              <a:gd name="connsiteX51" fmla="*/ 5962022 w 9144000"/>
              <a:gd name="connsiteY51" fmla="*/ 5045102 h 5077229"/>
              <a:gd name="connsiteX52" fmla="*/ 5846314 w 9144000"/>
              <a:gd name="connsiteY52" fmla="*/ 5045102 h 5077229"/>
              <a:gd name="connsiteX53" fmla="*/ 5793535 w 9144000"/>
              <a:gd name="connsiteY53" fmla="*/ 4972689 h 5077229"/>
              <a:gd name="connsiteX54" fmla="*/ 5739741 w 9144000"/>
              <a:gd name="connsiteY54" fmla="*/ 5045102 h 5077229"/>
              <a:gd name="connsiteX55" fmla="*/ 5624032 w 9144000"/>
              <a:gd name="connsiteY55" fmla="*/ 5045102 h 5077229"/>
              <a:gd name="connsiteX56" fmla="*/ 5571253 w 9144000"/>
              <a:gd name="connsiteY56" fmla="*/ 4972689 h 5077229"/>
              <a:gd name="connsiteX57" fmla="*/ 5517459 w 9144000"/>
              <a:gd name="connsiteY57" fmla="*/ 5045102 h 5077229"/>
              <a:gd name="connsiteX58" fmla="*/ 5402765 w 9144000"/>
              <a:gd name="connsiteY58" fmla="*/ 5045102 h 5077229"/>
              <a:gd name="connsiteX59" fmla="*/ 5348971 w 9144000"/>
              <a:gd name="connsiteY59" fmla="*/ 4972689 h 5077229"/>
              <a:gd name="connsiteX60" fmla="*/ 5295177 w 9144000"/>
              <a:gd name="connsiteY60" fmla="*/ 5045102 h 5077229"/>
              <a:gd name="connsiteX61" fmla="*/ 5180484 w 9144000"/>
              <a:gd name="connsiteY61" fmla="*/ 5045102 h 5077229"/>
              <a:gd name="connsiteX62" fmla="*/ 5126690 w 9144000"/>
              <a:gd name="connsiteY62" fmla="*/ 4972689 h 5077229"/>
              <a:gd name="connsiteX63" fmla="*/ 5073910 w 9144000"/>
              <a:gd name="connsiteY63" fmla="*/ 5045102 h 5077229"/>
              <a:gd name="connsiteX64" fmla="*/ 4958202 w 9144000"/>
              <a:gd name="connsiteY64" fmla="*/ 5045102 h 5077229"/>
              <a:gd name="connsiteX65" fmla="*/ 4905423 w 9144000"/>
              <a:gd name="connsiteY65" fmla="*/ 4972689 h 5077229"/>
              <a:gd name="connsiteX66" fmla="*/ 4851629 w 9144000"/>
              <a:gd name="connsiteY66" fmla="*/ 5045102 h 5077229"/>
              <a:gd name="connsiteX67" fmla="*/ 4736935 w 9144000"/>
              <a:gd name="connsiteY67" fmla="*/ 5045102 h 5077229"/>
              <a:gd name="connsiteX68" fmla="*/ 4683141 w 9144000"/>
              <a:gd name="connsiteY68" fmla="*/ 4972689 h 5077229"/>
              <a:gd name="connsiteX69" fmla="*/ 4629347 w 9144000"/>
              <a:gd name="connsiteY69" fmla="*/ 5045102 h 5077229"/>
              <a:gd name="connsiteX70" fmla="*/ 4514654 w 9144000"/>
              <a:gd name="connsiteY70" fmla="*/ 5045102 h 5077229"/>
              <a:gd name="connsiteX71" fmla="*/ 4460859 w 9144000"/>
              <a:gd name="connsiteY71" fmla="*/ 4972689 h 5077229"/>
              <a:gd name="connsiteX72" fmla="*/ 4408080 w 9144000"/>
              <a:gd name="connsiteY72" fmla="*/ 5045102 h 5077229"/>
              <a:gd name="connsiteX73" fmla="*/ 4292372 w 9144000"/>
              <a:gd name="connsiteY73" fmla="*/ 5045102 h 5077229"/>
              <a:gd name="connsiteX74" fmla="*/ 4238578 w 9144000"/>
              <a:gd name="connsiteY74" fmla="*/ 4972689 h 5077229"/>
              <a:gd name="connsiteX75" fmla="*/ 4185798 w 9144000"/>
              <a:gd name="connsiteY75" fmla="*/ 5045102 h 5077229"/>
              <a:gd name="connsiteX76" fmla="*/ 4070090 w 9144000"/>
              <a:gd name="connsiteY76" fmla="*/ 5045102 h 5077229"/>
              <a:gd name="connsiteX77" fmla="*/ 4017311 w 9144000"/>
              <a:gd name="connsiteY77" fmla="*/ 4972689 h 5077229"/>
              <a:gd name="connsiteX78" fmla="*/ 3963517 w 9144000"/>
              <a:gd name="connsiteY78" fmla="*/ 5045102 h 5077229"/>
              <a:gd name="connsiteX79" fmla="*/ 3848824 w 9144000"/>
              <a:gd name="connsiteY79" fmla="*/ 5045102 h 5077229"/>
              <a:gd name="connsiteX80" fmla="*/ 3795029 w 9144000"/>
              <a:gd name="connsiteY80" fmla="*/ 4972689 h 5077229"/>
              <a:gd name="connsiteX81" fmla="*/ 3741235 w 9144000"/>
              <a:gd name="connsiteY81" fmla="*/ 5045102 h 5077229"/>
              <a:gd name="connsiteX82" fmla="*/ 3626542 w 9144000"/>
              <a:gd name="connsiteY82" fmla="*/ 5045102 h 5077229"/>
              <a:gd name="connsiteX83" fmla="*/ 3572748 w 9144000"/>
              <a:gd name="connsiteY83" fmla="*/ 4972689 h 5077229"/>
              <a:gd name="connsiteX84" fmla="*/ 3519968 w 9144000"/>
              <a:gd name="connsiteY84" fmla="*/ 5045102 h 5077229"/>
              <a:gd name="connsiteX85" fmla="*/ 3404260 w 9144000"/>
              <a:gd name="connsiteY85" fmla="*/ 5045102 h 5077229"/>
              <a:gd name="connsiteX86" fmla="*/ 3351481 w 9144000"/>
              <a:gd name="connsiteY86" fmla="*/ 4972689 h 5077229"/>
              <a:gd name="connsiteX87" fmla="*/ 3297686 w 9144000"/>
              <a:gd name="connsiteY87" fmla="*/ 5045102 h 5077229"/>
              <a:gd name="connsiteX88" fmla="*/ 3182993 w 9144000"/>
              <a:gd name="connsiteY88" fmla="*/ 5045102 h 5077229"/>
              <a:gd name="connsiteX89" fmla="*/ 3129199 w 9144000"/>
              <a:gd name="connsiteY89" fmla="*/ 4972689 h 5077229"/>
              <a:gd name="connsiteX90" fmla="*/ 3075405 w 9144000"/>
              <a:gd name="connsiteY90" fmla="*/ 5045102 h 5077229"/>
              <a:gd name="connsiteX91" fmla="*/ 2960711 w 9144000"/>
              <a:gd name="connsiteY91" fmla="*/ 5045102 h 5077229"/>
              <a:gd name="connsiteX92" fmla="*/ 2906917 w 9144000"/>
              <a:gd name="connsiteY92" fmla="*/ 4972689 h 5077229"/>
              <a:gd name="connsiteX93" fmla="*/ 2854138 w 9144000"/>
              <a:gd name="connsiteY93" fmla="*/ 5045102 h 5077229"/>
              <a:gd name="connsiteX94" fmla="*/ 2738430 w 9144000"/>
              <a:gd name="connsiteY94" fmla="*/ 5045102 h 5077229"/>
              <a:gd name="connsiteX95" fmla="*/ 2684636 w 9144000"/>
              <a:gd name="connsiteY95" fmla="*/ 4972689 h 5077229"/>
              <a:gd name="connsiteX96" fmla="*/ 2631857 w 9144000"/>
              <a:gd name="connsiteY96" fmla="*/ 5045102 h 5077229"/>
              <a:gd name="connsiteX97" fmla="*/ 2516148 w 9144000"/>
              <a:gd name="connsiteY97" fmla="*/ 5045102 h 5077229"/>
              <a:gd name="connsiteX98" fmla="*/ 2463369 w 9144000"/>
              <a:gd name="connsiteY98" fmla="*/ 4972689 h 5077229"/>
              <a:gd name="connsiteX99" fmla="*/ 2409575 w 9144000"/>
              <a:gd name="connsiteY99" fmla="*/ 5045102 h 5077229"/>
              <a:gd name="connsiteX100" fmla="*/ 2294881 w 9144000"/>
              <a:gd name="connsiteY100" fmla="*/ 5045102 h 5077229"/>
              <a:gd name="connsiteX101" fmla="*/ 2241087 w 9144000"/>
              <a:gd name="connsiteY101" fmla="*/ 4972689 h 5077229"/>
              <a:gd name="connsiteX102" fmla="*/ 2187293 w 9144000"/>
              <a:gd name="connsiteY102" fmla="*/ 5045102 h 5077229"/>
              <a:gd name="connsiteX103" fmla="*/ 2072600 w 9144000"/>
              <a:gd name="connsiteY103" fmla="*/ 5045102 h 5077229"/>
              <a:gd name="connsiteX104" fmla="*/ 2018805 w 9144000"/>
              <a:gd name="connsiteY104" fmla="*/ 4972689 h 5077229"/>
              <a:gd name="connsiteX105" fmla="*/ 1966026 w 9144000"/>
              <a:gd name="connsiteY105" fmla="*/ 5045102 h 5077229"/>
              <a:gd name="connsiteX106" fmla="*/ 1850318 w 9144000"/>
              <a:gd name="connsiteY106" fmla="*/ 5045102 h 5077229"/>
              <a:gd name="connsiteX107" fmla="*/ 1797539 w 9144000"/>
              <a:gd name="connsiteY107" fmla="*/ 4972689 h 5077229"/>
              <a:gd name="connsiteX108" fmla="*/ 1743744 w 9144000"/>
              <a:gd name="connsiteY108" fmla="*/ 5045102 h 5077229"/>
              <a:gd name="connsiteX109" fmla="*/ 1629051 w 9144000"/>
              <a:gd name="connsiteY109" fmla="*/ 5045102 h 5077229"/>
              <a:gd name="connsiteX110" fmla="*/ 1575257 w 9144000"/>
              <a:gd name="connsiteY110" fmla="*/ 4972689 h 5077229"/>
              <a:gd name="connsiteX111" fmla="*/ 1521463 w 9144000"/>
              <a:gd name="connsiteY111" fmla="*/ 5045102 h 5077229"/>
              <a:gd name="connsiteX112" fmla="*/ 1406769 w 9144000"/>
              <a:gd name="connsiteY112" fmla="*/ 5045102 h 5077229"/>
              <a:gd name="connsiteX113" fmla="*/ 1352975 w 9144000"/>
              <a:gd name="connsiteY113" fmla="*/ 4972689 h 5077229"/>
              <a:gd name="connsiteX114" fmla="*/ 1299181 w 9144000"/>
              <a:gd name="connsiteY114" fmla="*/ 5045102 h 5077229"/>
              <a:gd name="connsiteX115" fmla="*/ 1184488 w 9144000"/>
              <a:gd name="connsiteY115" fmla="*/ 5045102 h 5077229"/>
              <a:gd name="connsiteX116" fmla="*/ 1130693 w 9144000"/>
              <a:gd name="connsiteY116" fmla="*/ 4972689 h 5077229"/>
              <a:gd name="connsiteX117" fmla="*/ 1077914 w 9144000"/>
              <a:gd name="connsiteY117" fmla="*/ 5045102 h 5077229"/>
              <a:gd name="connsiteX118" fmla="*/ 962206 w 9144000"/>
              <a:gd name="connsiteY118" fmla="*/ 5045102 h 5077229"/>
              <a:gd name="connsiteX119" fmla="*/ 909427 w 9144000"/>
              <a:gd name="connsiteY119" fmla="*/ 4972689 h 5077229"/>
              <a:gd name="connsiteX120" fmla="*/ 855633 w 9144000"/>
              <a:gd name="connsiteY120" fmla="*/ 5045102 h 5077229"/>
              <a:gd name="connsiteX121" fmla="*/ 740939 w 9144000"/>
              <a:gd name="connsiteY121" fmla="*/ 5045102 h 5077229"/>
              <a:gd name="connsiteX122" fmla="*/ 687145 w 9144000"/>
              <a:gd name="connsiteY122" fmla="*/ 4972689 h 5077229"/>
              <a:gd name="connsiteX123" fmla="*/ 633351 w 9144000"/>
              <a:gd name="connsiteY123" fmla="*/ 5045102 h 5077229"/>
              <a:gd name="connsiteX124" fmla="*/ 518658 w 9144000"/>
              <a:gd name="connsiteY124" fmla="*/ 5045102 h 5077229"/>
              <a:gd name="connsiteX125" fmla="*/ 464863 w 9144000"/>
              <a:gd name="connsiteY125" fmla="*/ 4972689 h 5077229"/>
              <a:gd name="connsiteX126" fmla="*/ 412084 w 9144000"/>
              <a:gd name="connsiteY126" fmla="*/ 5045102 h 5077229"/>
              <a:gd name="connsiteX127" fmla="*/ 296376 w 9144000"/>
              <a:gd name="connsiteY127" fmla="*/ 5045102 h 5077229"/>
              <a:gd name="connsiteX128" fmla="*/ 243597 w 9144000"/>
              <a:gd name="connsiteY128" fmla="*/ 4972689 h 5077229"/>
              <a:gd name="connsiteX129" fmla="*/ 189802 w 9144000"/>
              <a:gd name="connsiteY129" fmla="*/ 5045102 h 5077229"/>
              <a:gd name="connsiteX130" fmla="*/ 75109 w 9144000"/>
              <a:gd name="connsiteY130" fmla="*/ 5045102 h 5077229"/>
              <a:gd name="connsiteX131" fmla="*/ 14210 w 9144000"/>
              <a:gd name="connsiteY131" fmla="*/ 4962490 h 5077229"/>
              <a:gd name="connsiteX132" fmla="*/ 0 w 9144000"/>
              <a:gd name="connsiteY132" fmla="*/ 4926794 h 5077229"/>
              <a:gd name="connsiteX133" fmla="*/ 0 w 9144000"/>
              <a:gd name="connsiteY133" fmla="*/ 4859464 h 5077229"/>
              <a:gd name="connsiteX134" fmla="*/ 0 w 9144000"/>
              <a:gd name="connsiteY134" fmla="*/ 4846638 h 5077229"/>
              <a:gd name="connsiteX135" fmla="*/ 0 w 9144000"/>
              <a:gd name="connsiteY135" fmla="*/ 4808867 h 5077229"/>
              <a:gd name="connsiteX136" fmla="*/ 0 w 9144000"/>
              <a:gd name="connsiteY136" fmla="*/ 4772613 h 5077229"/>
              <a:gd name="connsiteX137" fmla="*/ 0 w 9144000"/>
              <a:gd name="connsiteY137" fmla="*/ 4748311 h 5077229"/>
              <a:gd name="connsiteX138" fmla="*/ 0 w 9144000"/>
              <a:gd name="connsiteY138" fmla="*/ 4733570 h 5077229"/>
              <a:gd name="connsiteX139" fmla="*/ 0 w 9144000"/>
              <a:gd name="connsiteY139" fmla="*/ 4726000 h 5077229"/>
              <a:gd name="connsiteX140" fmla="*/ 0 w 9144000"/>
              <a:gd name="connsiteY140" fmla="*/ 4722813 h 5077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9144000" h="5077229">
                <a:moveTo>
                  <a:pt x="0" y="0"/>
                </a:moveTo>
                <a:lnTo>
                  <a:pt x="9144000" y="0"/>
                </a:lnTo>
                <a:lnTo>
                  <a:pt x="9144000" y="4722813"/>
                </a:lnTo>
                <a:lnTo>
                  <a:pt x="9144000" y="4790143"/>
                </a:lnTo>
                <a:lnTo>
                  <a:pt x="9144000" y="4840739"/>
                </a:lnTo>
                <a:lnTo>
                  <a:pt x="9144000" y="4846638"/>
                </a:lnTo>
                <a:lnTo>
                  <a:pt x="9144000" y="4876994"/>
                </a:lnTo>
                <a:cubicBezTo>
                  <a:pt x="9144000" y="4926794"/>
                  <a:pt x="9144000" y="4926794"/>
                  <a:pt x="9144000" y="4926794"/>
                </a:cubicBezTo>
                <a:cubicBezTo>
                  <a:pt x="9144000" y="4938013"/>
                  <a:pt x="9139940" y="4950251"/>
                  <a:pt x="9129790" y="4962490"/>
                </a:cubicBezTo>
                <a:cubicBezTo>
                  <a:pt x="9069906" y="5045102"/>
                  <a:pt x="9069906" y="5045102"/>
                  <a:pt x="9069906" y="5045102"/>
                </a:cubicBezTo>
                <a:cubicBezTo>
                  <a:pt x="9037427" y="5087938"/>
                  <a:pt x="8985662" y="5087938"/>
                  <a:pt x="8954198" y="5045102"/>
                </a:cubicBezTo>
                <a:cubicBezTo>
                  <a:pt x="8901419" y="4972689"/>
                  <a:pt x="8901419" y="4972689"/>
                  <a:pt x="8901419" y="4972689"/>
                </a:cubicBezTo>
                <a:cubicBezTo>
                  <a:pt x="8847624" y="5045102"/>
                  <a:pt x="8847624" y="5045102"/>
                  <a:pt x="8847624" y="5045102"/>
                </a:cubicBezTo>
                <a:cubicBezTo>
                  <a:pt x="8816160" y="5087938"/>
                  <a:pt x="8764396" y="5087938"/>
                  <a:pt x="8732931" y="5045102"/>
                </a:cubicBezTo>
                <a:cubicBezTo>
                  <a:pt x="8679137" y="4972689"/>
                  <a:pt x="8679137" y="4972689"/>
                  <a:pt x="8679137" y="4972689"/>
                </a:cubicBezTo>
                <a:cubicBezTo>
                  <a:pt x="8625343" y="5045102"/>
                  <a:pt x="8625343" y="5045102"/>
                  <a:pt x="8625343" y="5045102"/>
                </a:cubicBezTo>
                <a:cubicBezTo>
                  <a:pt x="8593878" y="5087938"/>
                  <a:pt x="8542114" y="5087938"/>
                  <a:pt x="8510649" y="5045102"/>
                </a:cubicBezTo>
                <a:cubicBezTo>
                  <a:pt x="8456855" y="4972689"/>
                  <a:pt x="8456855" y="4972689"/>
                  <a:pt x="8456855" y="4972689"/>
                </a:cubicBezTo>
                <a:cubicBezTo>
                  <a:pt x="8403061" y="5045102"/>
                  <a:pt x="8403061" y="5045102"/>
                  <a:pt x="8403061" y="5045102"/>
                </a:cubicBezTo>
                <a:cubicBezTo>
                  <a:pt x="8371597" y="5087938"/>
                  <a:pt x="8319832" y="5087938"/>
                  <a:pt x="8288368" y="5045102"/>
                </a:cubicBezTo>
                <a:cubicBezTo>
                  <a:pt x="8234574" y="4972689"/>
                  <a:pt x="8234574" y="4972689"/>
                  <a:pt x="8234574" y="4972689"/>
                </a:cubicBezTo>
                <a:cubicBezTo>
                  <a:pt x="8181794" y="5045102"/>
                  <a:pt x="8181794" y="5045102"/>
                  <a:pt x="8181794" y="5045102"/>
                </a:cubicBezTo>
                <a:cubicBezTo>
                  <a:pt x="8150330" y="5087938"/>
                  <a:pt x="8098566" y="5087938"/>
                  <a:pt x="8066086" y="5045102"/>
                </a:cubicBezTo>
                <a:cubicBezTo>
                  <a:pt x="8013307" y="4972689"/>
                  <a:pt x="8013307" y="4972689"/>
                  <a:pt x="8013307" y="4972689"/>
                </a:cubicBezTo>
                <a:cubicBezTo>
                  <a:pt x="7959513" y="5045102"/>
                  <a:pt x="7959513" y="5045102"/>
                  <a:pt x="7959513" y="5045102"/>
                </a:cubicBezTo>
                <a:cubicBezTo>
                  <a:pt x="7928048" y="5087938"/>
                  <a:pt x="7876284" y="5087938"/>
                  <a:pt x="7844819" y="5045102"/>
                </a:cubicBezTo>
                <a:cubicBezTo>
                  <a:pt x="7791025" y="4972689"/>
                  <a:pt x="7791025" y="4972689"/>
                  <a:pt x="7791025" y="4972689"/>
                </a:cubicBezTo>
                <a:cubicBezTo>
                  <a:pt x="7737231" y="5045102"/>
                  <a:pt x="7737231" y="5045102"/>
                  <a:pt x="7737231" y="5045102"/>
                </a:cubicBezTo>
                <a:cubicBezTo>
                  <a:pt x="7705766" y="5087938"/>
                  <a:pt x="7654002" y="5087938"/>
                  <a:pt x="7622538" y="5045102"/>
                </a:cubicBezTo>
                <a:cubicBezTo>
                  <a:pt x="7568744" y="4972689"/>
                  <a:pt x="7568744" y="4972689"/>
                  <a:pt x="7568744" y="4972689"/>
                </a:cubicBezTo>
                <a:cubicBezTo>
                  <a:pt x="7515964" y="5045102"/>
                  <a:pt x="7515964" y="5045102"/>
                  <a:pt x="7515964" y="5045102"/>
                </a:cubicBezTo>
                <a:cubicBezTo>
                  <a:pt x="7483485" y="5087938"/>
                  <a:pt x="7431721" y="5087938"/>
                  <a:pt x="7400256" y="5045102"/>
                </a:cubicBezTo>
                <a:cubicBezTo>
                  <a:pt x="7347477" y="4972689"/>
                  <a:pt x="7347477" y="4972689"/>
                  <a:pt x="7347477" y="4972689"/>
                </a:cubicBezTo>
                <a:cubicBezTo>
                  <a:pt x="7293683" y="5045102"/>
                  <a:pt x="7293683" y="5045102"/>
                  <a:pt x="7293683" y="5045102"/>
                </a:cubicBezTo>
                <a:cubicBezTo>
                  <a:pt x="7262218" y="5087938"/>
                  <a:pt x="7210454" y="5087938"/>
                  <a:pt x="7178989" y="5045102"/>
                </a:cubicBezTo>
                <a:cubicBezTo>
                  <a:pt x="7125195" y="4972689"/>
                  <a:pt x="7125195" y="4972689"/>
                  <a:pt x="7125195" y="4972689"/>
                </a:cubicBezTo>
                <a:cubicBezTo>
                  <a:pt x="7071401" y="5045102"/>
                  <a:pt x="7071401" y="5045102"/>
                  <a:pt x="7071401" y="5045102"/>
                </a:cubicBezTo>
                <a:cubicBezTo>
                  <a:pt x="7039936" y="5087938"/>
                  <a:pt x="6988172" y="5087938"/>
                  <a:pt x="6956708" y="5045102"/>
                </a:cubicBezTo>
                <a:cubicBezTo>
                  <a:pt x="6902913" y="4972689"/>
                  <a:pt x="6902913" y="4972689"/>
                  <a:pt x="6902913" y="4972689"/>
                </a:cubicBezTo>
                <a:cubicBezTo>
                  <a:pt x="6849119" y="5045102"/>
                  <a:pt x="6849119" y="5045102"/>
                  <a:pt x="6849119" y="5045102"/>
                </a:cubicBezTo>
                <a:cubicBezTo>
                  <a:pt x="6817655" y="5087938"/>
                  <a:pt x="6765890" y="5087938"/>
                  <a:pt x="6734426" y="5045102"/>
                </a:cubicBezTo>
                <a:cubicBezTo>
                  <a:pt x="6680632" y="4972689"/>
                  <a:pt x="6680632" y="4972689"/>
                  <a:pt x="6680632" y="4972689"/>
                </a:cubicBezTo>
                <a:cubicBezTo>
                  <a:pt x="6627852" y="5045102"/>
                  <a:pt x="6627852" y="5045102"/>
                  <a:pt x="6627852" y="5045102"/>
                </a:cubicBezTo>
                <a:cubicBezTo>
                  <a:pt x="6596388" y="5087938"/>
                  <a:pt x="6544624" y="5087938"/>
                  <a:pt x="6512144" y="5045102"/>
                </a:cubicBezTo>
                <a:cubicBezTo>
                  <a:pt x="6459365" y="4972689"/>
                  <a:pt x="6459365" y="4972689"/>
                  <a:pt x="6459365" y="4972689"/>
                </a:cubicBezTo>
                <a:cubicBezTo>
                  <a:pt x="6405571" y="5045102"/>
                  <a:pt x="6405571" y="5045102"/>
                  <a:pt x="6405571" y="5045102"/>
                </a:cubicBezTo>
                <a:cubicBezTo>
                  <a:pt x="6374106" y="5087938"/>
                  <a:pt x="6322342" y="5087938"/>
                  <a:pt x="6290877" y="5045102"/>
                </a:cubicBezTo>
                <a:cubicBezTo>
                  <a:pt x="6237083" y="4972689"/>
                  <a:pt x="6237083" y="4972689"/>
                  <a:pt x="6237083" y="4972689"/>
                </a:cubicBezTo>
                <a:cubicBezTo>
                  <a:pt x="6183289" y="5045102"/>
                  <a:pt x="6183289" y="5045102"/>
                  <a:pt x="6183289" y="5045102"/>
                </a:cubicBezTo>
                <a:cubicBezTo>
                  <a:pt x="6151824" y="5087938"/>
                  <a:pt x="6100060" y="5087938"/>
                  <a:pt x="6068596" y="5045102"/>
                </a:cubicBezTo>
                <a:cubicBezTo>
                  <a:pt x="6014801" y="4972689"/>
                  <a:pt x="6014801" y="4972689"/>
                  <a:pt x="6014801" y="4972689"/>
                </a:cubicBezTo>
                <a:cubicBezTo>
                  <a:pt x="5962022" y="5045102"/>
                  <a:pt x="5962022" y="5045102"/>
                  <a:pt x="5962022" y="5045102"/>
                </a:cubicBezTo>
                <a:cubicBezTo>
                  <a:pt x="5929543" y="5087938"/>
                  <a:pt x="5877778" y="5087938"/>
                  <a:pt x="5846314" y="5045102"/>
                </a:cubicBezTo>
                <a:cubicBezTo>
                  <a:pt x="5793535" y="4972689"/>
                  <a:pt x="5793535" y="4972689"/>
                  <a:pt x="5793535" y="4972689"/>
                </a:cubicBezTo>
                <a:cubicBezTo>
                  <a:pt x="5739741" y="5045102"/>
                  <a:pt x="5739741" y="5045102"/>
                  <a:pt x="5739741" y="5045102"/>
                </a:cubicBezTo>
                <a:cubicBezTo>
                  <a:pt x="5708276" y="5087938"/>
                  <a:pt x="5656512" y="5087938"/>
                  <a:pt x="5624032" y="5045102"/>
                </a:cubicBezTo>
                <a:cubicBezTo>
                  <a:pt x="5571253" y="4972689"/>
                  <a:pt x="5571253" y="4972689"/>
                  <a:pt x="5571253" y="4972689"/>
                </a:cubicBezTo>
                <a:cubicBezTo>
                  <a:pt x="5517459" y="5045102"/>
                  <a:pt x="5517459" y="5045102"/>
                  <a:pt x="5517459" y="5045102"/>
                </a:cubicBezTo>
                <a:cubicBezTo>
                  <a:pt x="5485994" y="5087938"/>
                  <a:pt x="5434230" y="5087938"/>
                  <a:pt x="5402765" y="5045102"/>
                </a:cubicBezTo>
                <a:cubicBezTo>
                  <a:pt x="5348971" y="4972689"/>
                  <a:pt x="5348971" y="4972689"/>
                  <a:pt x="5348971" y="4972689"/>
                </a:cubicBezTo>
                <a:cubicBezTo>
                  <a:pt x="5295177" y="5045102"/>
                  <a:pt x="5295177" y="5045102"/>
                  <a:pt x="5295177" y="5045102"/>
                </a:cubicBezTo>
                <a:cubicBezTo>
                  <a:pt x="5263713" y="5087938"/>
                  <a:pt x="5211948" y="5087938"/>
                  <a:pt x="5180484" y="5045102"/>
                </a:cubicBezTo>
                <a:cubicBezTo>
                  <a:pt x="5126690" y="4972689"/>
                  <a:pt x="5126690" y="4972689"/>
                  <a:pt x="5126690" y="4972689"/>
                </a:cubicBezTo>
                <a:cubicBezTo>
                  <a:pt x="5073910" y="5045102"/>
                  <a:pt x="5073910" y="5045102"/>
                  <a:pt x="5073910" y="5045102"/>
                </a:cubicBezTo>
                <a:cubicBezTo>
                  <a:pt x="5042446" y="5087938"/>
                  <a:pt x="4990682" y="5087938"/>
                  <a:pt x="4958202" y="5045102"/>
                </a:cubicBezTo>
                <a:cubicBezTo>
                  <a:pt x="4905423" y="4972689"/>
                  <a:pt x="4905423" y="4972689"/>
                  <a:pt x="4905423" y="4972689"/>
                </a:cubicBezTo>
                <a:cubicBezTo>
                  <a:pt x="4851629" y="5045102"/>
                  <a:pt x="4851629" y="5045102"/>
                  <a:pt x="4851629" y="5045102"/>
                </a:cubicBezTo>
                <a:cubicBezTo>
                  <a:pt x="4820164" y="5087938"/>
                  <a:pt x="4768400" y="5087938"/>
                  <a:pt x="4736935" y="5045102"/>
                </a:cubicBezTo>
                <a:cubicBezTo>
                  <a:pt x="4683141" y="4972689"/>
                  <a:pt x="4683141" y="4972689"/>
                  <a:pt x="4683141" y="4972689"/>
                </a:cubicBezTo>
                <a:cubicBezTo>
                  <a:pt x="4629347" y="5045102"/>
                  <a:pt x="4629347" y="5045102"/>
                  <a:pt x="4629347" y="5045102"/>
                </a:cubicBezTo>
                <a:cubicBezTo>
                  <a:pt x="4597882" y="5087938"/>
                  <a:pt x="4546118" y="5087938"/>
                  <a:pt x="4514654" y="5045102"/>
                </a:cubicBezTo>
                <a:cubicBezTo>
                  <a:pt x="4460859" y="4972689"/>
                  <a:pt x="4460859" y="4972689"/>
                  <a:pt x="4460859" y="4972689"/>
                </a:cubicBezTo>
                <a:cubicBezTo>
                  <a:pt x="4408080" y="5045102"/>
                  <a:pt x="4408080" y="5045102"/>
                  <a:pt x="4408080" y="5045102"/>
                </a:cubicBezTo>
                <a:cubicBezTo>
                  <a:pt x="4375601" y="5087938"/>
                  <a:pt x="4323836" y="5087938"/>
                  <a:pt x="4292372" y="5045102"/>
                </a:cubicBezTo>
                <a:cubicBezTo>
                  <a:pt x="4238578" y="4972689"/>
                  <a:pt x="4238578" y="4972689"/>
                  <a:pt x="4238578" y="4972689"/>
                </a:cubicBezTo>
                <a:cubicBezTo>
                  <a:pt x="4185798" y="5045102"/>
                  <a:pt x="4185798" y="5045102"/>
                  <a:pt x="4185798" y="5045102"/>
                </a:cubicBezTo>
                <a:cubicBezTo>
                  <a:pt x="4154334" y="5087938"/>
                  <a:pt x="4102570" y="5087938"/>
                  <a:pt x="4070090" y="5045102"/>
                </a:cubicBezTo>
                <a:cubicBezTo>
                  <a:pt x="4017311" y="4972689"/>
                  <a:pt x="4017311" y="4972689"/>
                  <a:pt x="4017311" y="4972689"/>
                </a:cubicBezTo>
                <a:cubicBezTo>
                  <a:pt x="3963517" y="5045102"/>
                  <a:pt x="3963517" y="5045102"/>
                  <a:pt x="3963517" y="5045102"/>
                </a:cubicBezTo>
                <a:cubicBezTo>
                  <a:pt x="3932052" y="5087938"/>
                  <a:pt x="3880288" y="5087938"/>
                  <a:pt x="3848824" y="5045102"/>
                </a:cubicBezTo>
                <a:cubicBezTo>
                  <a:pt x="3795029" y="4972689"/>
                  <a:pt x="3795029" y="4972689"/>
                  <a:pt x="3795029" y="4972689"/>
                </a:cubicBezTo>
                <a:cubicBezTo>
                  <a:pt x="3741235" y="5045102"/>
                  <a:pt x="3741235" y="5045102"/>
                  <a:pt x="3741235" y="5045102"/>
                </a:cubicBezTo>
                <a:cubicBezTo>
                  <a:pt x="3709771" y="5087938"/>
                  <a:pt x="3658006" y="5087938"/>
                  <a:pt x="3626542" y="5045102"/>
                </a:cubicBezTo>
                <a:cubicBezTo>
                  <a:pt x="3572748" y="4972689"/>
                  <a:pt x="3572748" y="4972689"/>
                  <a:pt x="3572748" y="4972689"/>
                </a:cubicBezTo>
                <a:cubicBezTo>
                  <a:pt x="3519968" y="5045102"/>
                  <a:pt x="3519968" y="5045102"/>
                  <a:pt x="3519968" y="5045102"/>
                </a:cubicBezTo>
                <a:cubicBezTo>
                  <a:pt x="3487489" y="5087938"/>
                  <a:pt x="3435725" y="5087938"/>
                  <a:pt x="3404260" y="5045102"/>
                </a:cubicBezTo>
                <a:cubicBezTo>
                  <a:pt x="3351481" y="4972689"/>
                  <a:pt x="3351481" y="4972689"/>
                  <a:pt x="3351481" y="4972689"/>
                </a:cubicBezTo>
                <a:cubicBezTo>
                  <a:pt x="3297686" y="5045102"/>
                  <a:pt x="3297686" y="5045102"/>
                  <a:pt x="3297686" y="5045102"/>
                </a:cubicBezTo>
                <a:cubicBezTo>
                  <a:pt x="3266222" y="5087938"/>
                  <a:pt x="3214458" y="5087938"/>
                  <a:pt x="3182993" y="5045102"/>
                </a:cubicBezTo>
                <a:cubicBezTo>
                  <a:pt x="3129199" y="4972689"/>
                  <a:pt x="3129199" y="4972689"/>
                  <a:pt x="3129199" y="4972689"/>
                </a:cubicBezTo>
                <a:cubicBezTo>
                  <a:pt x="3075405" y="5045102"/>
                  <a:pt x="3075405" y="5045102"/>
                  <a:pt x="3075405" y="5045102"/>
                </a:cubicBezTo>
                <a:cubicBezTo>
                  <a:pt x="3043940" y="5087938"/>
                  <a:pt x="2992176" y="5087938"/>
                  <a:pt x="2960711" y="5045102"/>
                </a:cubicBezTo>
                <a:cubicBezTo>
                  <a:pt x="2906917" y="4972689"/>
                  <a:pt x="2906917" y="4972689"/>
                  <a:pt x="2906917" y="4972689"/>
                </a:cubicBezTo>
                <a:cubicBezTo>
                  <a:pt x="2854138" y="5045102"/>
                  <a:pt x="2854138" y="5045102"/>
                  <a:pt x="2854138" y="5045102"/>
                </a:cubicBezTo>
                <a:cubicBezTo>
                  <a:pt x="2821658" y="5087938"/>
                  <a:pt x="2769894" y="5087938"/>
                  <a:pt x="2738430" y="5045102"/>
                </a:cubicBezTo>
                <a:cubicBezTo>
                  <a:pt x="2684636" y="4972689"/>
                  <a:pt x="2684636" y="4972689"/>
                  <a:pt x="2684636" y="4972689"/>
                </a:cubicBezTo>
                <a:cubicBezTo>
                  <a:pt x="2631857" y="5045102"/>
                  <a:pt x="2631857" y="5045102"/>
                  <a:pt x="2631857" y="5045102"/>
                </a:cubicBezTo>
                <a:cubicBezTo>
                  <a:pt x="2600392" y="5087938"/>
                  <a:pt x="2548627" y="5087938"/>
                  <a:pt x="2516148" y="5045102"/>
                </a:cubicBezTo>
                <a:cubicBezTo>
                  <a:pt x="2463369" y="4972689"/>
                  <a:pt x="2463369" y="4972689"/>
                  <a:pt x="2463369" y="4972689"/>
                </a:cubicBezTo>
                <a:cubicBezTo>
                  <a:pt x="2409575" y="5045102"/>
                  <a:pt x="2409575" y="5045102"/>
                  <a:pt x="2409575" y="5045102"/>
                </a:cubicBezTo>
                <a:cubicBezTo>
                  <a:pt x="2378110" y="5087938"/>
                  <a:pt x="2326346" y="5087938"/>
                  <a:pt x="2294881" y="5045102"/>
                </a:cubicBezTo>
                <a:cubicBezTo>
                  <a:pt x="2241087" y="4972689"/>
                  <a:pt x="2241087" y="4972689"/>
                  <a:pt x="2241087" y="4972689"/>
                </a:cubicBezTo>
                <a:cubicBezTo>
                  <a:pt x="2187293" y="5045102"/>
                  <a:pt x="2187293" y="5045102"/>
                  <a:pt x="2187293" y="5045102"/>
                </a:cubicBezTo>
                <a:cubicBezTo>
                  <a:pt x="2155829" y="5087938"/>
                  <a:pt x="2104064" y="5087938"/>
                  <a:pt x="2072600" y="5045102"/>
                </a:cubicBezTo>
                <a:cubicBezTo>
                  <a:pt x="2018805" y="4972689"/>
                  <a:pt x="2018805" y="4972689"/>
                  <a:pt x="2018805" y="4972689"/>
                </a:cubicBezTo>
                <a:cubicBezTo>
                  <a:pt x="1966026" y="5045102"/>
                  <a:pt x="1966026" y="5045102"/>
                  <a:pt x="1966026" y="5045102"/>
                </a:cubicBezTo>
                <a:cubicBezTo>
                  <a:pt x="1933547" y="5087938"/>
                  <a:pt x="1881783" y="5087938"/>
                  <a:pt x="1850318" y="5045102"/>
                </a:cubicBezTo>
                <a:cubicBezTo>
                  <a:pt x="1797539" y="4972689"/>
                  <a:pt x="1797539" y="4972689"/>
                  <a:pt x="1797539" y="4972689"/>
                </a:cubicBezTo>
                <a:cubicBezTo>
                  <a:pt x="1743744" y="5045102"/>
                  <a:pt x="1743744" y="5045102"/>
                  <a:pt x="1743744" y="5045102"/>
                </a:cubicBezTo>
                <a:cubicBezTo>
                  <a:pt x="1712280" y="5087938"/>
                  <a:pt x="1660516" y="5087938"/>
                  <a:pt x="1629051" y="5045102"/>
                </a:cubicBezTo>
                <a:cubicBezTo>
                  <a:pt x="1575257" y="4972689"/>
                  <a:pt x="1575257" y="4972689"/>
                  <a:pt x="1575257" y="4972689"/>
                </a:cubicBezTo>
                <a:cubicBezTo>
                  <a:pt x="1521463" y="5045102"/>
                  <a:pt x="1521463" y="5045102"/>
                  <a:pt x="1521463" y="5045102"/>
                </a:cubicBezTo>
                <a:cubicBezTo>
                  <a:pt x="1489998" y="5087938"/>
                  <a:pt x="1438234" y="5087938"/>
                  <a:pt x="1406769" y="5045102"/>
                </a:cubicBezTo>
                <a:cubicBezTo>
                  <a:pt x="1352975" y="4972689"/>
                  <a:pt x="1352975" y="4972689"/>
                  <a:pt x="1352975" y="4972689"/>
                </a:cubicBezTo>
                <a:cubicBezTo>
                  <a:pt x="1299181" y="5045102"/>
                  <a:pt x="1299181" y="5045102"/>
                  <a:pt x="1299181" y="5045102"/>
                </a:cubicBezTo>
                <a:cubicBezTo>
                  <a:pt x="1267716" y="5087938"/>
                  <a:pt x="1215952" y="5087938"/>
                  <a:pt x="1184488" y="5045102"/>
                </a:cubicBezTo>
                <a:cubicBezTo>
                  <a:pt x="1130693" y="4972689"/>
                  <a:pt x="1130693" y="4972689"/>
                  <a:pt x="1130693" y="4972689"/>
                </a:cubicBezTo>
                <a:cubicBezTo>
                  <a:pt x="1077914" y="5045102"/>
                  <a:pt x="1077914" y="5045102"/>
                  <a:pt x="1077914" y="5045102"/>
                </a:cubicBezTo>
                <a:cubicBezTo>
                  <a:pt x="1046450" y="5087938"/>
                  <a:pt x="994686" y="5087938"/>
                  <a:pt x="962206" y="5045102"/>
                </a:cubicBezTo>
                <a:cubicBezTo>
                  <a:pt x="909427" y="4972689"/>
                  <a:pt x="909427" y="4972689"/>
                  <a:pt x="909427" y="4972689"/>
                </a:cubicBezTo>
                <a:cubicBezTo>
                  <a:pt x="855633" y="5045102"/>
                  <a:pt x="855633" y="5045102"/>
                  <a:pt x="855633" y="5045102"/>
                </a:cubicBezTo>
                <a:cubicBezTo>
                  <a:pt x="824168" y="5087938"/>
                  <a:pt x="772404" y="5087938"/>
                  <a:pt x="740939" y="5045102"/>
                </a:cubicBezTo>
                <a:cubicBezTo>
                  <a:pt x="687145" y="4972689"/>
                  <a:pt x="687145" y="4972689"/>
                  <a:pt x="687145" y="4972689"/>
                </a:cubicBezTo>
                <a:cubicBezTo>
                  <a:pt x="633351" y="5045102"/>
                  <a:pt x="633351" y="5045102"/>
                  <a:pt x="633351" y="5045102"/>
                </a:cubicBezTo>
                <a:cubicBezTo>
                  <a:pt x="601886" y="5087938"/>
                  <a:pt x="550122" y="5087938"/>
                  <a:pt x="518658" y="5045102"/>
                </a:cubicBezTo>
                <a:cubicBezTo>
                  <a:pt x="464863" y="4972689"/>
                  <a:pt x="464863" y="4972689"/>
                  <a:pt x="464863" y="4972689"/>
                </a:cubicBezTo>
                <a:cubicBezTo>
                  <a:pt x="412084" y="5045102"/>
                  <a:pt x="412084" y="5045102"/>
                  <a:pt x="412084" y="5045102"/>
                </a:cubicBezTo>
                <a:cubicBezTo>
                  <a:pt x="379605" y="5087938"/>
                  <a:pt x="327840" y="5087938"/>
                  <a:pt x="296376" y="5045102"/>
                </a:cubicBezTo>
                <a:cubicBezTo>
                  <a:pt x="243597" y="4972689"/>
                  <a:pt x="243597" y="4972689"/>
                  <a:pt x="243597" y="4972689"/>
                </a:cubicBezTo>
                <a:cubicBezTo>
                  <a:pt x="189802" y="5045102"/>
                  <a:pt x="189802" y="5045102"/>
                  <a:pt x="189802" y="5045102"/>
                </a:cubicBezTo>
                <a:cubicBezTo>
                  <a:pt x="158338" y="5087938"/>
                  <a:pt x="106574" y="5087938"/>
                  <a:pt x="75109" y="5045102"/>
                </a:cubicBezTo>
                <a:cubicBezTo>
                  <a:pt x="14210" y="4962490"/>
                  <a:pt x="14210" y="4962490"/>
                  <a:pt x="14210" y="4962490"/>
                </a:cubicBezTo>
                <a:cubicBezTo>
                  <a:pt x="4060" y="4950251"/>
                  <a:pt x="0" y="4938013"/>
                  <a:pt x="0" y="4926794"/>
                </a:cubicBezTo>
                <a:cubicBezTo>
                  <a:pt x="0" y="4901296"/>
                  <a:pt x="0" y="4878986"/>
                  <a:pt x="0" y="4859464"/>
                </a:cubicBezTo>
                <a:lnTo>
                  <a:pt x="0" y="4846638"/>
                </a:lnTo>
                <a:lnTo>
                  <a:pt x="0" y="4808867"/>
                </a:lnTo>
                <a:lnTo>
                  <a:pt x="0" y="4772613"/>
                </a:lnTo>
                <a:lnTo>
                  <a:pt x="0" y="4748311"/>
                </a:lnTo>
                <a:lnTo>
                  <a:pt x="0" y="4733570"/>
                </a:lnTo>
                <a:lnTo>
                  <a:pt x="0" y="4726000"/>
                </a:lnTo>
                <a:lnTo>
                  <a:pt x="0" y="4722813"/>
                </a:lnTo>
                <a:close/>
              </a:path>
            </a:pathLst>
          </a:custGeom>
          <a:solidFill>
            <a:srgbClr val="F8C2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879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 2"/>
          <p:cNvSpPr>
            <a:spLocks/>
          </p:cNvSpPr>
          <p:nvPr/>
        </p:nvSpPr>
        <p:spPr bwMode="auto">
          <a:xfrm rot="16200000" flipV="1">
            <a:off x="-1985962" y="1985962"/>
            <a:ext cx="6858000" cy="2886075"/>
          </a:xfrm>
          <a:custGeom>
            <a:avLst/>
            <a:gdLst>
              <a:gd name="T0" fmla="*/ 6858000 w 6858003"/>
              <a:gd name="T1" fmla="*/ 230322 h 2886212"/>
              <a:gd name="T2" fmla="*/ 6857999 w 6858003"/>
              <a:gd name="T3" fmla="*/ 60912 h 2886212"/>
              <a:gd name="T4" fmla="*/ 6836652 w 6858003"/>
              <a:gd name="T5" fmla="*/ 32125 h 2886212"/>
              <a:gd name="T6" fmla="*/ 6668472 w 6858003"/>
              <a:gd name="T7" fmla="*/ 104535 h 2886212"/>
              <a:gd name="T8" fmla="*/ 6500291 w 6858003"/>
              <a:gd name="T9" fmla="*/ 32125 h 2886212"/>
              <a:gd name="T10" fmla="*/ 6393911 w 6858003"/>
              <a:gd name="T11" fmla="*/ 32125 h 2886212"/>
              <a:gd name="T12" fmla="*/ 6225730 w 6858003"/>
              <a:gd name="T13" fmla="*/ 104535 h 2886212"/>
              <a:gd name="T14" fmla="*/ 6057550 w 6858003"/>
              <a:gd name="T15" fmla="*/ 32125 h 2886212"/>
              <a:gd name="T16" fmla="*/ 5951170 w 6858003"/>
              <a:gd name="T17" fmla="*/ 32125 h 2886212"/>
              <a:gd name="T18" fmla="*/ 5782989 w 6858003"/>
              <a:gd name="T19" fmla="*/ 104535 h 2886212"/>
              <a:gd name="T20" fmla="*/ 5613796 w 6858003"/>
              <a:gd name="T21" fmla="*/ 32125 h 2886212"/>
              <a:gd name="T22" fmla="*/ 5507417 w 6858003"/>
              <a:gd name="T23" fmla="*/ 32125 h 2886212"/>
              <a:gd name="T24" fmla="*/ 5339236 w 6858003"/>
              <a:gd name="T25" fmla="*/ 104535 h 2886212"/>
              <a:gd name="T26" fmla="*/ 5171055 w 6858003"/>
              <a:gd name="T27" fmla="*/ 32125 h 2886212"/>
              <a:gd name="T28" fmla="*/ 5064675 w 6858003"/>
              <a:gd name="T29" fmla="*/ 32125 h 2886212"/>
              <a:gd name="T30" fmla="*/ 4896495 w 6858003"/>
              <a:gd name="T31" fmla="*/ 104535 h 2886212"/>
              <a:gd name="T32" fmla="*/ 4728314 w 6858003"/>
              <a:gd name="T33" fmla="*/ 32125 h 2886212"/>
              <a:gd name="T34" fmla="*/ 4620921 w 6858003"/>
              <a:gd name="T35" fmla="*/ 32125 h 2886212"/>
              <a:gd name="T36" fmla="*/ 4452740 w 6858003"/>
              <a:gd name="T37" fmla="*/ 104535 h 2886212"/>
              <a:gd name="T38" fmla="*/ 4284560 w 6858003"/>
              <a:gd name="T39" fmla="*/ 32125 h 2886212"/>
              <a:gd name="T40" fmla="*/ 4178179 w 6858003"/>
              <a:gd name="T41" fmla="*/ 32125 h 2886212"/>
              <a:gd name="T42" fmla="*/ 4009999 w 6858003"/>
              <a:gd name="T43" fmla="*/ 104535 h 2886212"/>
              <a:gd name="T44" fmla="*/ 3841818 w 6858003"/>
              <a:gd name="T45" fmla="*/ 32125 h 2886212"/>
              <a:gd name="T46" fmla="*/ 3734426 w 6858003"/>
              <a:gd name="T47" fmla="*/ 32125 h 2886212"/>
              <a:gd name="T48" fmla="*/ 3566244 w 6858003"/>
              <a:gd name="T49" fmla="*/ 104535 h 2886212"/>
              <a:gd name="T50" fmla="*/ 3398065 w 6858003"/>
              <a:gd name="T51" fmla="*/ 32125 h 2886212"/>
              <a:gd name="T52" fmla="*/ 3291685 w 6858003"/>
              <a:gd name="T53" fmla="*/ 32125 h 2886212"/>
              <a:gd name="T54" fmla="*/ 3123505 w 6858003"/>
              <a:gd name="T55" fmla="*/ 104535 h 2886212"/>
              <a:gd name="T56" fmla="*/ 2955323 w 6858003"/>
              <a:gd name="T57" fmla="*/ 32125 h 2886212"/>
              <a:gd name="T58" fmla="*/ 2848944 w 6858003"/>
              <a:gd name="T59" fmla="*/ 32125 h 2886212"/>
              <a:gd name="T60" fmla="*/ 2679750 w 6858003"/>
              <a:gd name="T61" fmla="*/ 104535 h 2886212"/>
              <a:gd name="T62" fmla="*/ 2511569 w 6858003"/>
              <a:gd name="T63" fmla="*/ 32125 h 2886212"/>
              <a:gd name="T64" fmla="*/ 2405190 w 6858003"/>
              <a:gd name="T65" fmla="*/ 32125 h 2886212"/>
              <a:gd name="T66" fmla="*/ 2237009 w 6858003"/>
              <a:gd name="T67" fmla="*/ 104535 h 2886212"/>
              <a:gd name="T68" fmla="*/ 2068829 w 6858003"/>
              <a:gd name="T69" fmla="*/ 32125 h 2886212"/>
              <a:gd name="T70" fmla="*/ 1962449 w 6858003"/>
              <a:gd name="T71" fmla="*/ 32125 h 2886212"/>
              <a:gd name="T72" fmla="*/ 1794268 w 6858003"/>
              <a:gd name="T73" fmla="*/ 104535 h 2886212"/>
              <a:gd name="T74" fmla="*/ 1626087 w 6858003"/>
              <a:gd name="T75" fmla="*/ 32125 h 2886212"/>
              <a:gd name="T76" fmla="*/ 1518695 w 6858003"/>
              <a:gd name="T77" fmla="*/ 32125 h 2886212"/>
              <a:gd name="T78" fmla="*/ 1350514 w 6858003"/>
              <a:gd name="T79" fmla="*/ 104535 h 2886212"/>
              <a:gd name="T80" fmla="*/ 1182333 w 6858003"/>
              <a:gd name="T81" fmla="*/ 32125 h 2886212"/>
              <a:gd name="T82" fmla="*/ 1075954 w 6858003"/>
              <a:gd name="T83" fmla="*/ 32125 h 2886212"/>
              <a:gd name="T84" fmla="*/ 907774 w 6858003"/>
              <a:gd name="T85" fmla="*/ 104535 h 2886212"/>
              <a:gd name="T86" fmla="*/ 739593 w 6858003"/>
              <a:gd name="T87" fmla="*/ 32125 h 2886212"/>
              <a:gd name="T88" fmla="*/ 632200 w 6858003"/>
              <a:gd name="T89" fmla="*/ 32125 h 2886212"/>
              <a:gd name="T90" fmla="*/ 464019 w 6858003"/>
              <a:gd name="T91" fmla="*/ 104535 h 2886212"/>
              <a:gd name="T92" fmla="*/ 295839 w 6858003"/>
              <a:gd name="T93" fmla="*/ 32125 h 2886212"/>
              <a:gd name="T94" fmla="*/ 189459 w 6858003"/>
              <a:gd name="T95" fmla="*/ 32125 h 2886212"/>
              <a:gd name="T96" fmla="*/ 14186 w 6858003"/>
              <a:gd name="T97" fmla="*/ 114734 h 2886212"/>
              <a:gd name="T98" fmla="*/ 2 w 6858003"/>
              <a:gd name="T99" fmla="*/ 217755 h 2886212"/>
              <a:gd name="T100" fmla="*/ 0 w 6858003"/>
              <a:gd name="T101" fmla="*/ 230322 h 2886212"/>
              <a:gd name="T102" fmla="*/ 6858000 w 6858003"/>
              <a:gd name="T103" fmla="*/ 2886075 h 2886212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6858003" h="2886212">
                <a:moveTo>
                  <a:pt x="6858003" y="2886212"/>
                </a:moveTo>
                <a:lnTo>
                  <a:pt x="6858003" y="230333"/>
                </a:lnTo>
                <a:lnTo>
                  <a:pt x="6858002" y="230333"/>
                </a:lnTo>
                <a:lnTo>
                  <a:pt x="6858002" y="60915"/>
                </a:lnTo>
                <a:lnTo>
                  <a:pt x="6843367" y="41179"/>
                </a:lnTo>
                <a:cubicBezTo>
                  <a:pt x="6836655" y="32127"/>
                  <a:pt x="6836655" y="32127"/>
                  <a:pt x="6836655" y="32127"/>
                </a:cubicBezTo>
                <a:cubicBezTo>
                  <a:pt x="6805248" y="-10709"/>
                  <a:pt x="6753578" y="-10709"/>
                  <a:pt x="6722171" y="32127"/>
                </a:cubicBezTo>
                <a:cubicBezTo>
                  <a:pt x="6668475" y="104540"/>
                  <a:pt x="6668475" y="104540"/>
                  <a:pt x="6668475" y="104540"/>
                </a:cubicBezTo>
                <a:cubicBezTo>
                  <a:pt x="6615791" y="32127"/>
                  <a:pt x="6615791" y="32127"/>
                  <a:pt x="6615791" y="32127"/>
                </a:cubicBezTo>
                <a:cubicBezTo>
                  <a:pt x="6584384" y="-10709"/>
                  <a:pt x="6532714" y="-10709"/>
                  <a:pt x="6500294" y="32127"/>
                </a:cubicBezTo>
                <a:cubicBezTo>
                  <a:pt x="6447611" y="104540"/>
                  <a:pt x="6447611" y="104540"/>
                  <a:pt x="6447611" y="104540"/>
                </a:cubicBezTo>
                <a:cubicBezTo>
                  <a:pt x="6393914" y="32127"/>
                  <a:pt x="6393914" y="32127"/>
                  <a:pt x="6393914" y="32127"/>
                </a:cubicBezTo>
                <a:cubicBezTo>
                  <a:pt x="6362507" y="-10709"/>
                  <a:pt x="6310837" y="-10709"/>
                  <a:pt x="6279429" y="32127"/>
                </a:cubicBezTo>
                <a:cubicBezTo>
                  <a:pt x="6225733" y="104540"/>
                  <a:pt x="6225733" y="104540"/>
                  <a:pt x="6225733" y="104540"/>
                </a:cubicBezTo>
                <a:cubicBezTo>
                  <a:pt x="6172037" y="32127"/>
                  <a:pt x="6172037" y="32127"/>
                  <a:pt x="6172037" y="32127"/>
                </a:cubicBezTo>
                <a:cubicBezTo>
                  <a:pt x="6140629" y="-10709"/>
                  <a:pt x="6088960" y="-10709"/>
                  <a:pt x="6057553" y="32127"/>
                </a:cubicBezTo>
                <a:cubicBezTo>
                  <a:pt x="6003856" y="104540"/>
                  <a:pt x="6003856" y="104540"/>
                  <a:pt x="6003856" y="104540"/>
                </a:cubicBezTo>
                <a:cubicBezTo>
                  <a:pt x="5951173" y="32127"/>
                  <a:pt x="5951173" y="32127"/>
                  <a:pt x="5951173" y="32127"/>
                </a:cubicBezTo>
                <a:cubicBezTo>
                  <a:pt x="5918753" y="-10709"/>
                  <a:pt x="5867082" y="-10709"/>
                  <a:pt x="5835675" y="32127"/>
                </a:cubicBezTo>
                <a:cubicBezTo>
                  <a:pt x="5782992" y="104540"/>
                  <a:pt x="5782992" y="104540"/>
                  <a:pt x="5782992" y="104540"/>
                </a:cubicBezTo>
                <a:cubicBezTo>
                  <a:pt x="5729296" y="32127"/>
                  <a:pt x="5729296" y="32127"/>
                  <a:pt x="5729296" y="32127"/>
                </a:cubicBezTo>
                <a:cubicBezTo>
                  <a:pt x="5697889" y="-10709"/>
                  <a:pt x="5646219" y="-10709"/>
                  <a:pt x="5613798" y="32127"/>
                </a:cubicBezTo>
                <a:cubicBezTo>
                  <a:pt x="5561115" y="104540"/>
                  <a:pt x="5561115" y="104540"/>
                  <a:pt x="5561115" y="104540"/>
                </a:cubicBezTo>
                <a:cubicBezTo>
                  <a:pt x="5507419" y="32127"/>
                  <a:pt x="5507419" y="32127"/>
                  <a:pt x="5507419" y="32127"/>
                </a:cubicBezTo>
                <a:cubicBezTo>
                  <a:pt x="5476011" y="-10709"/>
                  <a:pt x="5424341" y="-10709"/>
                  <a:pt x="5392934" y="32127"/>
                </a:cubicBezTo>
                <a:cubicBezTo>
                  <a:pt x="5339238" y="104540"/>
                  <a:pt x="5339238" y="104540"/>
                  <a:pt x="5339238" y="104540"/>
                </a:cubicBezTo>
                <a:cubicBezTo>
                  <a:pt x="5285542" y="32127"/>
                  <a:pt x="5285542" y="32127"/>
                  <a:pt x="5285542" y="32127"/>
                </a:cubicBezTo>
                <a:cubicBezTo>
                  <a:pt x="5254135" y="-10709"/>
                  <a:pt x="5202464" y="-10709"/>
                  <a:pt x="5171057" y="32127"/>
                </a:cubicBezTo>
                <a:cubicBezTo>
                  <a:pt x="5117361" y="104540"/>
                  <a:pt x="5117361" y="104540"/>
                  <a:pt x="5117361" y="104540"/>
                </a:cubicBezTo>
                <a:cubicBezTo>
                  <a:pt x="5064677" y="32127"/>
                  <a:pt x="5064677" y="32127"/>
                  <a:pt x="5064677" y="32127"/>
                </a:cubicBezTo>
                <a:cubicBezTo>
                  <a:pt x="5033270" y="-10709"/>
                  <a:pt x="4981601" y="-10709"/>
                  <a:pt x="4949180" y="32127"/>
                </a:cubicBezTo>
                <a:cubicBezTo>
                  <a:pt x="4896497" y="104540"/>
                  <a:pt x="4896497" y="104540"/>
                  <a:pt x="4896497" y="104540"/>
                </a:cubicBezTo>
                <a:cubicBezTo>
                  <a:pt x="4842801" y="32127"/>
                  <a:pt x="4842801" y="32127"/>
                  <a:pt x="4842801" y="32127"/>
                </a:cubicBezTo>
                <a:cubicBezTo>
                  <a:pt x="4811393" y="-10709"/>
                  <a:pt x="4759723" y="-10709"/>
                  <a:pt x="4728316" y="32127"/>
                </a:cubicBezTo>
                <a:cubicBezTo>
                  <a:pt x="4674619" y="104540"/>
                  <a:pt x="4674619" y="104540"/>
                  <a:pt x="4674619" y="104540"/>
                </a:cubicBezTo>
                <a:cubicBezTo>
                  <a:pt x="4620923" y="32127"/>
                  <a:pt x="4620923" y="32127"/>
                  <a:pt x="4620923" y="32127"/>
                </a:cubicBezTo>
                <a:cubicBezTo>
                  <a:pt x="4589516" y="-10709"/>
                  <a:pt x="4537846" y="-10709"/>
                  <a:pt x="4506439" y="32127"/>
                </a:cubicBezTo>
                <a:cubicBezTo>
                  <a:pt x="4452742" y="104540"/>
                  <a:pt x="4452742" y="104540"/>
                  <a:pt x="4452742" y="104540"/>
                </a:cubicBezTo>
                <a:cubicBezTo>
                  <a:pt x="4400059" y="32127"/>
                  <a:pt x="4400059" y="32127"/>
                  <a:pt x="4400059" y="32127"/>
                </a:cubicBezTo>
                <a:cubicBezTo>
                  <a:pt x="4367639" y="-10709"/>
                  <a:pt x="4315968" y="-10709"/>
                  <a:pt x="4284562" y="32127"/>
                </a:cubicBezTo>
                <a:cubicBezTo>
                  <a:pt x="4230866" y="104540"/>
                  <a:pt x="4230866" y="104540"/>
                  <a:pt x="4230866" y="104540"/>
                </a:cubicBezTo>
                <a:cubicBezTo>
                  <a:pt x="4178181" y="32127"/>
                  <a:pt x="4178181" y="32127"/>
                  <a:pt x="4178181" y="32127"/>
                </a:cubicBezTo>
                <a:cubicBezTo>
                  <a:pt x="4146775" y="-10709"/>
                  <a:pt x="4095105" y="-10709"/>
                  <a:pt x="4062684" y="32127"/>
                </a:cubicBezTo>
                <a:cubicBezTo>
                  <a:pt x="4010001" y="104540"/>
                  <a:pt x="4010001" y="104540"/>
                  <a:pt x="4010001" y="104540"/>
                </a:cubicBezTo>
                <a:cubicBezTo>
                  <a:pt x="3956305" y="32127"/>
                  <a:pt x="3956305" y="32127"/>
                  <a:pt x="3956305" y="32127"/>
                </a:cubicBezTo>
                <a:cubicBezTo>
                  <a:pt x="3924897" y="-10709"/>
                  <a:pt x="3873228" y="-10709"/>
                  <a:pt x="3841820" y="32127"/>
                </a:cubicBezTo>
                <a:cubicBezTo>
                  <a:pt x="3788124" y="104540"/>
                  <a:pt x="3788124" y="104540"/>
                  <a:pt x="3788124" y="104540"/>
                </a:cubicBezTo>
                <a:cubicBezTo>
                  <a:pt x="3734428" y="32127"/>
                  <a:pt x="3734428" y="32127"/>
                  <a:pt x="3734428" y="32127"/>
                </a:cubicBezTo>
                <a:cubicBezTo>
                  <a:pt x="3703020" y="-10709"/>
                  <a:pt x="3651350" y="-10709"/>
                  <a:pt x="3619943" y="32127"/>
                </a:cubicBezTo>
                <a:cubicBezTo>
                  <a:pt x="3566246" y="104540"/>
                  <a:pt x="3566246" y="104540"/>
                  <a:pt x="3566246" y="104540"/>
                </a:cubicBezTo>
                <a:cubicBezTo>
                  <a:pt x="3513563" y="32127"/>
                  <a:pt x="3513563" y="32127"/>
                  <a:pt x="3513563" y="32127"/>
                </a:cubicBezTo>
                <a:cubicBezTo>
                  <a:pt x="3481144" y="-10709"/>
                  <a:pt x="3429473" y="-10709"/>
                  <a:pt x="3398066" y="32127"/>
                </a:cubicBezTo>
                <a:cubicBezTo>
                  <a:pt x="3345383" y="104540"/>
                  <a:pt x="3345383" y="104540"/>
                  <a:pt x="3345383" y="104540"/>
                </a:cubicBezTo>
                <a:cubicBezTo>
                  <a:pt x="3291686" y="32127"/>
                  <a:pt x="3291686" y="32127"/>
                  <a:pt x="3291686" y="32127"/>
                </a:cubicBezTo>
                <a:cubicBezTo>
                  <a:pt x="3260279" y="-10709"/>
                  <a:pt x="3208609" y="-10709"/>
                  <a:pt x="3177202" y="32127"/>
                </a:cubicBezTo>
                <a:cubicBezTo>
                  <a:pt x="3123506" y="104540"/>
                  <a:pt x="3123506" y="104540"/>
                  <a:pt x="3123506" y="104540"/>
                </a:cubicBezTo>
                <a:cubicBezTo>
                  <a:pt x="3069810" y="32127"/>
                  <a:pt x="3069810" y="32127"/>
                  <a:pt x="3069810" y="32127"/>
                </a:cubicBezTo>
                <a:cubicBezTo>
                  <a:pt x="3038402" y="-10709"/>
                  <a:pt x="2986732" y="-10709"/>
                  <a:pt x="2955324" y="32127"/>
                </a:cubicBezTo>
                <a:cubicBezTo>
                  <a:pt x="2901628" y="104540"/>
                  <a:pt x="2901628" y="104540"/>
                  <a:pt x="2901628" y="104540"/>
                </a:cubicBezTo>
                <a:cubicBezTo>
                  <a:pt x="2848945" y="32127"/>
                  <a:pt x="2848945" y="32127"/>
                  <a:pt x="2848945" y="32127"/>
                </a:cubicBezTo>
                <a:cubicBezTo>
                  <a:pt x="2816524" y="-10709"/>
                  <a:pt x="2764855" y="-10709"/>
                  <a:pt x="2733448" y="32127"/>
                </a:cubicBezTo>
                <a:cubicBezTo>
                  <a:pt x="2679751" y="104540"/>
                  <a:pt x="2679751" y="104540"/>
                  <a:pt x="2679751" y="104540"/>
                </a:cubicBezTo>
                <a:cubicBezTo>
                  <a:pt x="2627069" y="32127"/>
                  <a:pt x="2627069" y="32127"/>
                  <a:pt x="2627069" y="32127"/>
                </a:cubicBezTo>
                <a:cubicBezTo>
                  <a:pt x="2595661" y="-10709"/>
                  <a:pt x="2543991" y="-10709"/>
                  <a:pt x="2511570" y="32127"/>
                </a:cubicBezTo>
                <a:cubicBezTo>
                  <a:pt x="2458888" y="104540"/>
                  <a:pt x="2458888" y="104540"/>
                  <a:pt x="2458888" y="104540"/>
                </a:cubicBezTo>
                <a:cubicBezTo>
                  <a:pt x="2405191" y="32127"/>
                  <a:pt x="2405191" y="32127"/>
                  <a:pt x="2405191" y="32127"/>
                </a:cubicBezTo>
                <a:cubicBezTo>
                  <a:pt x="2373784" y="-10709"/>
                  <a:pt x="2322114" y="-10709"/>
                  <a:pt x="2290706" y="32127"/>
                </a:cubicBezTo>
                <a:cubicBezTo>
                  <a:pt x="2237010" y="104540"/>
                  <a:pt x="2237010" y="104540"/>
                  <a:pt x="2237010" y="104540"/>
                </a:cubicBezTo>
                <a:cubicBezTo>
                  <a:pt x="2183314" y="32127"/>
                  <a:pt x="2183314" y="32127"/>
                  <a:pt x="2183314" y="32127"/>
                </a:cubicBezTo>
                <a:cubicBezTo>
                  <a:pt x="2151907" y="-10709"/>
                  <a:pt x="2100237" y="-10709"/>
                  <a:pt x="2068830" y="32127"/>
                </a:cubicBezTo>
                <a:cubicBezTo>
                  <a:pt x="2015134" y="104540"/>
                  <a:pt x="2015134" y="104540"/>
                  <a:pt x="2015134" y="104540"/>
                </a:cubicBezTo>
                <a:cubicBezTo>
                  <a:pt x="1962450" y="32127"/>
                  <a:pt x="1962450" y="32127"/>
                  <a:pt x="1962450" y="32127"/>
                </a:cubicBezTo>
                <a:cubicBezTo>
                  <a:pt x="1930030" y="-10709"/>
                  <a:pt x="1878360" y="-10709"/>
                  <a:pt x="1846952" y="32127"/>
                </a:cubicBezTo>
                <a:cubicBezTo>
                  <a:pt x="1794269" y="104540"/>
                  <a:pt x="1794269" y="104540"/>
                  <a:pt x="1794269" y="104540"/>
                </a:cubicBezTo>
                <a:cubicBezTo>
                  <a:pt x="1740573" y="32127"/>
                  <a:pt x="1740573" y="32127"/>
                  <a:pt x="1740573" y="32127"/>
                </a:cubicBezTo>
                <a:cubicBezTo>
                  <a:pt x="1709166" y="-10709"/>
                  <a:pt x="1657496" y="-10709"/>
                  <a:pt x="1626088" y="32127"/>
                </a:cubicBezTo>
                <a:cubicBezTo>
                  <a:pt x="1572392" y="104540"/>
                  <a:pt x="1572392" y="104540"/>
                  <a:pt x="1572392" y="104540"/>
                </a:cubicBezTo>
                <a:cubicBezTo>
                  <a:pt x="1518696" y="32127"/>
                  <a:pt x="1518696" y="32127"/>
                  <a:pt x="1518696" y="32127"/>
                </a:cubicBezTo>
                <a:cubicBezTo>
                  <a:pt x="1487288" y="-10709"/>
                  <a:pt x="1435618" y="-10709"/>
                  <a:pt x="1404212" y="32127"/>
                </a:cubicBezTo>
                <a:cubicBezTo>
                  <a:pt x="1350515" y="104540"/>
                  <a:pt x="1350515" y="104540"/>
                  <a:pt x="1350515" y="104540"/>
                </a:cubicBezTo>
                <a:cubicBezTo>
                  <a:pt x="1296819" y="32127"/>
                  <a:pt x="1296819" y="32127"/>
                  <a:pt x="1296819" y="32127"/>
                </a:cubicBezTo>
                <a:cubicBezTo>
                  <a:pt x="1265412" y="-10709"/>
                  <a:pt x="1213741" y="-10709"/>
                  <a:pt x="1182334" y="32127"/>
                </a:cubicBezTo>
                <a:cubicBezTo>
                  <a:pt x="1128638" y="104540"/>
                  <a:pt x="1128638" y="104540"/>
                  <a:pt x="1128638" y="104540"/>
                </a:cubicBezTo>
                <a:cubicBezTo>
                  <a:pt x="1075954" y="32127"/>
                  <a:pt x="1075954" y="32127"/>
                  <a:pt x="1075954" y="32127"/>
                </a:cubicBezTo>
                <a:cubicBezTo>
                  <a:pt x="1044548" y="-10709"/>
                  <a:pt x="992878" y="-10709"/>
                  <a:pt x="960457" y="32127"/>
                </a:cubicBezTo>
                <a:cubicBezTo>
                  <a:pt x="907774" y="104540"/>
                  <a:pt x="907774" y="104540"/>
                  <a:pt x="907774" y="104540"/>
                </a:cubicBezTo>
                <a:cubicBezTo>
                  <a:pt x="854078" y="32127"/>
                  <a:pt x="854078" y="32127"/>
                  <a:pt x="854078" y="32127"/>
                </a:cubicBezTo>
                <a:cubicBezTo>
                  <a:pt x="822670" y="-10709"/>
                  <a:pt x="771000" y="-10709"/>
                  <a:pt x="739593" y="32127"/>
                </a:cubicBezTo>
                <a:cubicBezTo>
                  <a:pt x="685897" y="104540"/>
                  <a:pt x="685897" y="104540"/>
                  <a:pt x="685897" y="104540"/>
                </a:cubicBezTo>
                <a:cubicBezTo>
                  <a:pt x="632200" y="32127"/>
                  <a:pt x="632200" y="32127"/>
                  <a:pt x="632200" y="32127"/>
                </a:cubicBezTo>
                <a:cubicBezTo>
                  <a:pt x="600793" y="-10709"/>
                  <a:pt x="549123" y="-10709"/>
                  <a:pt x="517716" y="32127"/>
                </a:cubicBezTo>
                <a:cubicBezTo>
                  <a:pt x="464019" y="104540"/>
                  <a:pt x="464019" y="104540"/>
                  <a:pt x="464019" y="104540"/>
                </a:cubicBezTo>
                <a:cubicBezTo>
                  <a:pt x="411336" y="32127"/>
                  <a:pt x="411336" y="32127"/>
                  <a:pt x="411336" y="32127"/>
                </a:cubicBezTo>
                <a:cubicBezTo>
                  <a:pt x="378916" y="-10709"/>
                  <a:pt x="327246" y="-10709"/>
                  <a:pt x="295839" y="32127"/>
                </a:cubicBezTo>
                <a:cubicBezTo>
                  <a:pt x="243156" y="104540"/>
                  <a:pt x="243156" y="104540"/>
                  <a:pt x="243156" y="104540"/>
                </a:cubicBezTo>
                <a:cubicBezTo>
                  <a:pt x="189459" y="32127"/>
                  <a:pt x="189459" y="32127"/>
                  <a:pt x="189459" y="32127"/>
                </a:cubicBezTo>
                <a:cubicBezTo>
                  <a:pt x="158052" y="-10709"/>
                  <a:pt x="106382" y="-10709"/>
                  <a:pt x="74975" y="32127"/>
                </a:cubicBezTo>
                <a:cubicBezTo>
                  <a:pt x="14186" y="114739"/>
                  <a:pt x="14186" y="114739"/>
                  <a:pt x="14186" y="114739"/>
                </a:cubicBezTo>
                <a:cubicBezTo>
                  <a:pt x="4055" y="126978"/>
                  <a:pt x="2" y="139217"/>
                  <a:pt x="2" y="150436"/>
                </a:cubicBezTo>
                <a:cubicBezTo>
                  <a:pt x="2" y="175934"/>
                  <a:pt x="2" y="198244"/>
                  <a:pt x="2" y="217765"/>
                </a:cubicBezTo>
                <a:lnTo>
                  <a:pt x="2" y="230333"/>
                </a:lnTo>
                <a:lnTo>
                  <a:pt x="0" y="230333"/>
                </a:lnTo>
                <a:lnTo>
                  <a:pt x="0" y="2886212"/>
                </a:lnTo>
                <a:lnTo>
                  <a:pt x="6858003" y="2886212"/>
                </a:lnTo>
                <a:close/>
              </a:path>
            </a:pathLst>
          </a:custGeom>
          <a:solidFill>
            <a:srgbClr val="F8C2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037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1779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7761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 2"/>
          <p:cNvSpPr/>
          <p:nvPr/>
        </p:nvSpPr>
        <p:spPr bwMode="auto">
          <a:xfrm>
            <a:off x="0" y="0"/>
            <a:ext cx="9144000" cy="914400"/>
          </a:xfrm>
          <a:custGeom>
            <a:avLst/>
            <a:gdLst>
              <a:gd name="connsiteX0" fmla="*/ 0 w 9144000"/>
              <a:gd name="connsiteY0" fmla="*/ 0 h 914798"/>
              <a:gd name="connsiteX1" fmla="*/ 9144000 w 9144000"/>
              <a:gd name="connsiteY1" fmla="*/ 0 h 914798"/>
              <a:gd name="connsiteX2" fmla="*/ 9144000 w 9144000"/>
              <a:gd name="connsiteY2" fmla="*/ 560190 h 914798"/>
              <a:gd name="connsiteX3" fmla="*/ 9144000 w 9144000"/>
              <a:gd name="connsiteY3" fmla="*/ 627556 h 914798"/>
              <a:gd name="connsiteX4" fmla="*/ 9144000 w 9144000"/>
              <a:gd name="connsiteY4" fmla="*/ 678180 h 914798"/>
              <a:gd name="connsiteX5" fmla="*/ 9144000 w 9144000"/>
              <a:gd name="connsiteY5" fmla="*/ 684213 h 914798"/>
              <a:gd name="connsiteX6" fmla="*/ 9144000 w 9144000"/>
              <a:gd name="connsiteY6" fmla="*/ 714454 h 914798"/>
              <a:gd name="connsiteX7" fmla="*/ 9144000 w 9144000"/>
              <a:gd name="connsiteY7" fmla="*/ 764281 h 914798"/>
              <a:gd name="connsiteX8" fmla="*/ 9129790 w 9144000"/>
              <a:gd name="connsiteY8" fmla="*/ 799997 h 914798"/>
              <a:gd name="connsiteX9" fmla="*/ 9069906 w 9144000"/>
              <a:gd name="connsiteY9" fmla="*/ 882654 h 914798"/>
              <a:gd name="connsiteX10" fmla="*/ 8954198 w 9144000"/>
              <a:gd name="connsiteY10" fmla="*/ 882654 h 914798"/>
              <a:gd name="connsiteX11" fmla="*/ 8901419 w 9144000"/>
              <a:gd name="connsiteY11" fmla="*/ 810202 h 914798"/>
              <a:gd name="connsiteX12" fmla="*/ 8847624 w 9144000"/>
              <a:gd name="connsiteY12" fmla="*/ 882654 h 914798"/>
              <a:gd name="connsiteX13" fmla="*/ 8732931 w 9144000"/>
              <a:gd name="connsiteY13" fmla="*/ 882654 h 914798"/>
              <a:gd name="connsiteX14" fmla="*/ 8679137 w 9144000"/>
              <a:gd name="connsiteY14" fmla="*/ 810202 h 914798"/>
              <a:gd name="connsiteX15" fmla="*/ 8625343 w 9144000"/>
              <a:gd name="connsiteY15" fmla="*/ 882654 h 914798"/>
              <a:gd name="connsiteX16" fmla="*/ 8510649 w 9144000"/>
              <a:gd name="connsiteY16" fmla="*/ 882654 h 914798"/>
              <a:gd name="connsiteX17" fmla="*/ 8456855 w 9144000"/>
              <a:gd name="connsiteY17" fmla="*/ 810202 h 914798"/>
              <a:gd name="connsiteX18" fmla="*/ 8403061 w 9144000"/>
              <a:gd name="connsiteY18" fmla="*/ 882654 h 914798"/>
              <a:gd name="connsiteX19" fmla="*/ 8288368 w 9144000"/>
              <a:gd name="connsiteY19" fmla="*/ 882654 h 914798"/>
              <a:gd name="connsiteX20" fmla="*/ 8234574 w 9144000"/>
              <a:gd name="connsiteY20" fmla="*/ 810202 h 914798"/>
              <a:gd name="connsiteX21" fmla="*/ 8181794 w 9144000"/>
              <a:gd name="connsiteY21" fmla="*/ 882654 h 914798"/>
              <a:gd name="connsiteX22" fmla="*/ 8066086 w 9144000"/>
              <a:gd name="connsiteY22" fmla="*/ 882654 h 914798"/>
              <a:gd name="connsiteX23" fmla="*/ 8013307 w 9144000"/>
              <a:gd name="connsiteY23" fmla="*/ 810202 h 914798"/>
              <a:gd name="connsiteX24" fmla="*/ 7959513 w 9144000"/>
              <a:gd name="connsiteY24" fmla="*/ 882654 h 914798"/>
              <a:gd name="connsiteX25" fmla="*/ 7844819 w 9144000"/>
              <a:gd name="connsiteY25" fmla="*/ 882654 h 914798"/>
              <a:gd name="connsiteX26" fmla="*/ 7791025 w 9144000"/>
              <a:gd name="connsiteY26" fmla="*/ 810202 h 914798"/>
              <a:gd name="connsiteX27" fmla="*/ 7737231 w 9144000"/>
              <a:gd name="connsiteY27" fmla="*/ 882654 h 914798"/>
              <a:gd name="connsiteX28" fmla="*/ 7622538 w 9144000"/>
              <a:gd name="connsiteY28" fmla="*/ 882654 h 914798"/>
              <a:gd name="connsiteX29" fmla="*/ 7568744 w 9144000"/>
              <a:gd name="connsiteY29" fmla="*/ 810202 h 914798"/>
              <a:gd name="connsiteX30" fmla="*/ 7515964 w 9144000"/>
              <a:gd name="connsiteY30" fmla="*/ 882654 h 914798"/>
              <a:gd name="connsiteX31" fmla="*/ 7400256 w 9144000"/>
              <a:gd name="connsiteY31" fmla="*/ 882654 h 914798"/>
              <a:gd name="connsiteX32" fmla="*/ 7347477 w 9144000"/>
              <a:gd name="connsiteY32" fmla="*/ 810202 h 914798"/>
              <a:gd name="connsiteX33" fmla="*/ 7293683 w 9144000"/>
              <a:gd name="connsiteY33" fmla="*/ 882654 h 914798"/>
              <a:gd name="connsiteX34" fmla="*/ 7178989 w 9144000"/>
              <a:gd name="connsiteY34" fmla="*/ 882654 h 914798"/>
              <a:gd name="connsiteX35" fmla="*/ 7125195 w 9144000"/>
              <a:gd name="connsiteY35" fmla="*/ 810202 h 914798"/>
              <a:gd name="connsiteX36" fmla="*/ 7071401 w 9144000"/>
              <a:gd name="connsiteY36" fmla="*/ 882654 h 914798"/>
              <a:gd name="connsiteX37" fmla="*/ 6956708 w 9144000"/>
              <a:gd name="connsiteY37" fmla="*/ 882654 h 914798"/>
              <a:gd name="connsiteX38" fmla="*/ 6902913 w 9144000"/>
              <a:gd name="connsiteY38" fmla="*/ 810202 h 914798"/>
              <a:gd name="connsiteX39" fmla="*/ 6849119 w 9144000"/>
              <a:gd name="connsiteY39" fmla="*/ 882654 h 914798"/>
              <a:gd name="connsiteX40" fmla="*/ 6734426 w 9144000"/>
              <a:gd name="connsiteY40" fmla="*/ 882654 h 914798"/>
              <a:gd name="connsiteX41" fmla="*/ 6680632 w 9144000"/>
              <a:gd name="connsiteY41" fmla="*/ 810202 h 914798"/>
              <a:gd name="connsiteX42" fmla="*/ 6627852 w 9144000"/>
              <a:gd name="connsiteY42" fmla="*/ 882654 h 914798"/>
              <a:gd name="connsiteX43" fmla="*/ 6512144 w 9144000"/>
              <a:gd name="connsiteY43" fmla="*/ 882654 h 914798"/>
              <a:gd name="connsiteX44" fmla="*/ 6459365 w 9144000"/>
              <a:gd name="connsiteY44" fmla="*/ 810202 h 914798"/>
              <a:gd name="connsiteX45" fmla="*/ 6405571 w 9144000"/>
              <a:gd name="connsiteY45" fmla="*/ 882654 h 914798"/>
              <a:gd name="connsiteX46" fmla="*/ 6290877 w 9144000"/>
              <a:gd name="connsiteY46" fmla="*/ 882654 h 914798"/>
              <a:gd name="connsiteX47" fmla="*/ 6237083 w 9144000"/>
              <a:gd name="connsiteY47" fmla="*/ 810202 h 914798"/>
              <a:gd name="connsiteX48" fmla="*/ 6183289 w 9144000"/>
              <a:gd name="connsiteY48" fmla="*/ 882654 h 914798"/>
              <a:gd name="connsiteX49" fmla="*/ 6068596 w 9144000"/>
              <a:gd name="connsiteY49" fmla="*/ 882654 h 914798"/>
              <a:gd name="connsiteX50" fmla="*/ 6014801 w 9144000"/>
              <a:gd name="connsiteY50" fmla="*/ 810202 h 914798"/>
              <a:gd name="connsiteX51" fmla="*/ 5962022 w 9144000"/>
              <a:gd name="connsiteY51" fmla="*/ 882654 h 914798"/>
              <a:gd name="connsiteX52" fmla="*/ 5846314 w 9144000"/>
              <a:gd name="connsiteY52" fmla="*/ 882654 h 914798"/>
              <a:gd name="connsiteX53" fmla="*/ 5793535 w 9144000"/>
              <a:gd name="connsiteY53" fmla="*/ 810202 h 914798"/>
              <a:gd name="connsiteX54" fmla="*/ 5739741 w 9144000"/>
              <a:gd name="connsiteY54" fmla="*/ 882654 h 914798"/>
              <a:gd name="connsiteX55" fmla="*/ 5624032 w 9144000"/>
              <a:gd name="connsiteY55" fmla="*/ 882654 h 914798"/>
              <a:gd name="connsiteX56" fmla="*/ 5571253 w 9144000"/>
              <a:gd name="connsiteY56" fmla="*/ 810202 h 914798"/>
              <a:gd name="connsiteX57" fmla="*/ 5517459 w 9144000"/>
              <a:gd name="connsiteY57" fmla="*/ 882654 h 914798"/>
              <a:gd name="connsiteX58" fmla="*/ 5402765 w 9144000"/>
              <a:gd name="connsiteY58" fmla="*/ 882654 h 914798"/>
              <a:gd name="connsiteX59" fmla="*/ 5348971 w 9144000"/>
              <a:gd name="connsiteY59" fmla="*/ 810202 h 914798"/>
              <a:gd name="connsiteX60" fmla="*/ 5295177 w 9144000"/>
              <a:gd name="connsiteY60" fmla="*/ 882654 h 914798"/>
              <a:gd name="connsiteX61" fmla="*/ 5180484 w 9144000"/>
              <a:gd name="connsiteY61" fmla="*/ 882654 h 914798"/>
              <a:gd name="connsiteX62" fmla="*/ 5126690 w 9144000"/>
              <a:gd name="connsiteY62" fmla="*/ 810202 h 914798"/>
              <a:gd name="connsiteX63" fmla="*/ 5073910 w 9144000"/>
              <a:gd name="connsiteY63" fmla="*/ 882654 h 914798"/>
              <a:gd name="connsiteX64" fmla="*/ 4958202 w 9144000"/>
              <a:gd name="connsiteY64" fmla="*/ 882654 h 914798"/>
              <a:gd name="connsiteX65" fmla="*/ 4905423 w 9144000"/>
              <a:gd name="connsiteY65" fmla="*/ 810202 h 914798"/>
              <a:gd name="connsiteX66" fmla="*/ 4851629 w 9144000"/>
              <a:gd name="connsiteY66" fmla="*/ 882654 h 914798"/>
              <a:gd name="connsiteX67" fmla="*/ 4736935 w 9144000"/>
              <a:gd name="connsiteY67" fmla="*/ 882654 h 914798"/>
              <a:gd name="connsiteX68" fmla="*/ 4683141 w 9144000"/>
              <a:gd name="connsiteY68" fmla="*/ 810202 h 914798"/>
              <a:gd name="connsiteX69" fmla="*/ 4629347 w 9144000"/>
              <a:gd name="connsiteY69" fmla="*/ 882654 h 914798"/>
              <a:gd name="connsiteX70" fmla="*/ 4514654 w 9144000"/>
              <a:gd name="connsiteY70" fmla="*/ 882654 h 914798"/>
              <a:gd name="connsiteX71" fmla="*/ 4460859 w 9144000"/>
              <a:gd name="connsiteY71" fmla="*/ 810202 h 914798"/>
              <a:gd name="connsiteX72" fmla="*/ 4408080 w 9144000"/>
              <a:gd name="connsiteY72" fmla="*/ 882654 h 914798"/>
              <a:gd name="connsiteX73" fmla="*/ 4292372 w 9144000"/>
              <a:gd name="connsiteY73" fmla="*/ 882654 h 914798"/>
              <a:gd name="connsiteX74" fmla="*/ 4238578 w 9144000"/>
              <a:gd name="connsiteY74" fmla="*/ 810202 h 914798"/>
              <a:gd name="connsiteX75" fmla="*/ 4185798 w 9144000"/>
              <a:gd name="connsiteY75" fmla="*/ 882654 h 914798"/>
              <a:gd name="connsiteX76" fmla="*/ 4070090 w 9144000"/>
              <a:gd name="connsiteY76" fmla="*/ 882654 h 914798"/>
              <a:gd name="connsiteX77" fmla="*/ 4017311 w 9144000"/>
              <a:gd name="connsiteY77" fmla="*/ 810202 h 914798"/>
              <a:gd name="connsiteX78" fmla="*/ 3963517 w 9144000"/>
              <a:gd name="connsiteY78" fmla="*/ 882654 h 914798"/>
              <a:gd name="connsiteX79" fmla="*/ 3848824 w 9144000"/>
              <a:gd name="connsiteY79" fmla="*/ 882654 h 914798"/>
              <a:gd name="connsiteX80" fmla="*/ 3795029 w 9144000"/>
              <a:gd name="connsiteY80" fmla="*/ 810202 h 914798"/>
              <a:gd name="connsiteX81" fmla="*/ 3741235 w 9144000"/>
              <a:gd name="connsiteY81" fmla="*/ 882654 h 914798"/>
              <a:gd name="connsiteX82" fmla="*/ 3626542 w 9144000"/>
              <a:gd name="connsiteY82" fmla="*/ 882654 h 914798"/>
              <a:gd name="connsiteX83" fmla="*/ 3572748 w 9144000"/>
              <a:gd name="connsiteY83" fmla="*/ 810202 h 914798"/>
              <a:gd name="connsiteX84" fmla="*/ 3519968 w 9144000"/>
              <a:gd name="connsiteY84" fmla="*/ 882654 h 914798"/>
              <a:gd name="connsiteX85" fmla="*/ 3404260 w 9144000"/>
              <a:gd name="connsiteY85" fmla="*/ 882654 h 914798"/>
              <a:gd name="connsiteX86" fmla="*/ 3351481 w 9144000"/>
              <a:gd name="connsiteY86" fmla="*/ 810202 h 914798"/>
              <a:gd name="connsiteX87" fmla="*/ 3297686 w 9144000"/>
              <a:gd name="connsiteY87" fmla="*/ 882654 h 914798"/>
              <a:gd name="connsiteX88" fmla="*/ 3182993 w 9144000"/>
              <a:gd name="connsiteY88" fmla="*/ 882654 h 914798"/>
              <a:gd name="connsiteX89" fmla="*/ 3129199 w 9144000"/>
              <a:gd name="connsiteY89" fmla="*/ 810202 h 914798"/>
              <a:gd name="connsiteX90" fmla="*/ 3075405 w 9144000"/>
              <a:gd name="connsiteY90" fmla="*/ 882654 h 914798"/>
              <a:gd name="connsiteX91" fmla="*/ 2960711 w 9144000"/>
              <a:gd name="connsiteY91" fmla="*/ 882654 h 914798"/>
              <a:gd name="connsiteX92" fmla="*/ 2906917 w 9144000"/>
              <a:gd name="connsiteY92" fmla="*/ 810202 h 914798"/>
              <a:gd name="connsiteX93" fmla="*/ 2854138 w 9144000"/>
              <a:gd name="connsiteY93" fmla="*/ 882654 h 914798"/>
              <a:gd name="connsiteX94" fmla="*/ 2738430 w 9144000"/>
              <a:gd name="connsiteY94" fmla="*/ 882654 h 914798"/>
              <a:gd name="connsiteX95" fmla="*/ 2684636 w 9144000"/>
              <a:gd name="connsiteY95" fmla="*/ 810202 h 914798"/>
              <a:gd name="connsiteX96" fmla="*/ 2631857 w 9144000"/>
              <a:gd name="connsiteY96" fmla="*/ 882654 h 914798"/>
              <a:gd name="connsiteX97" fmla="*/ 2516148 w 9144000"/>
              <a:gd name="connsiteY97" fmla="*/ 882654 h 914798"/>
              <a:gd name="connsiteX98" fmla="*/ 2463369 w 9144000"/>
              <a:gd name="connsiteY98" fmla="*/ 810202 h 914798"/>
              <a:gd name="connsiteX99" fmla="*/ 2409575 w 9144000"/>
              <a:gd name="connsiteY99" fmla="*/ 882654 h 914798"/>
              <a:gd name="connsiteX100" fmla="*/ 2294881 w 9144000"/>
              <a:gd name="connsiteY100" fmla="*/ 882654 h 914798"/>
              <a:gd name="connsiteX101" fmla="*/ 2241087 w 9144000"/>
              <a:gd name="connsiteY101" fmla="*/ 810202 h 914798"/>
              <a:gd name="connsiteX102" fmla="*/ 2187293 w 9144000"/>
              <a:gd name="connsiteY102" fmla="*/ 882654 h 914798"/>
              <a:gd name="connsiteX103" fmla="*/ 2072600 w 9144000"/>
              <a:gd name="connsiteY103" fmla="*/ 882654 h 914798"/>
              <a:gd name="connsiteX104" fmla="*/ 2018805 w 9144000"/>
              <a:gd name="connsiteY104" fmla="*/ 810202 h 914798"/>
              <a:gd name="connsiteX105" fmla="*/ 1966026 w 9144000"/>
              <a:gd name="connsiteY105" fmla="*/ 882654 h 914798"/>
              <a:gd name="connsiteX106" fmla="*/ 1850318 w 9144000"/>
              <a:gd name="connsiteY106" fmla="*/ 882654 h 914798"/>
              <a:gd name="connsiteX107" fmla="*/ 1797539 w 9144000"/>
              <a:gd name="connsiteY107" fmla="*/ 810202 h 914798"/>
              <a:gd name="connsiteX108" fmla="*/ 1743744 w 9144000"/>
              <a:gd name="connsiteY108" fmla="*/ 882654 h 914798"/>
              <a:gd name="connsiteX109" fmla="*/ 1629051 w 9144000"/>
              <a:gd name="connsiteY109" fmla="*/ 882654 h 914798"/>
              <a:gd name="connsiteX110" fmla="*/ 1575257 w 9144000"/>
              <a:gd name="connsiteY110" fmla="*/ 810202 h 914798"/>
              <a:gd name="connsiteX111" fmla="*/ 1521463 w 9144000"/>
              <a:gd name="connsiteY111" fmla="*/ 882654 h 914798"/>
              <a:gd name="connsiteX112" fmla="*/ 1406769 w 9144000"/>
              <a:gd name="connsiteY112" fmla="*/ 882654 h 914798"/>
              <a:gd name="connsiteX113" fmla="*/ 1352975 w 9144000"/>
              <a:gd name="connsiteY113" fmla="*/ 810202 h 914798"/>
              <a:gd name="connsiteX114" fmla="*/ 1299181 w 9144000"/>
              <a:gd name="connsiteY114" fmla="*/ 882654 h 914798"/>
              <a:gd name="connsiteX115" fmla="*/ 1184488 w 9144000"/>
              <a:gd name="connsiteY115" fmla="*/ 882654 h 914798"/>
              <a:gd name="connsiteX116" fmla="*/ 1130693 w 9144000"/>
              <a:gd name="connsiteY116" fmla="*/ 810202 h 914798"/>
              <a:gd name="connsiteX117" fmla="*/ 1077914 w 9144000"/>
              <a:gd name="connsiteY117" fmla="*/ 882654 h 914798"/>
              <a:gd name="connsiteX118" fmla="*/ 962206 w 9144000"/>
              <a:gd name="connsiteY118" fmla="*/ 882654 h 914798"/>
              <a:gd name="connsiteX119" fmla="*/ 909427 w 9144000"/>
              <a:gd name="connsiteY119" fmla="*/ 810202 h 914798"/>
              <a:gd name="connsiteX120" fmla="*/ 855633 w 9144000"/>
              <a:gd name="connsiteY120" fmla="*/ 882654 h 914798"/>
              <a:gd name="connsiteX121" fmla="*/ 740939 w 9144000"/>
              <a:gd name="connsiteY121" fmla="*/ 882654 h 914798"/>
              <a:gd name="connsiteX122" fmla="*/ 687145 w 9144000"/>
              <a:gd name="connsiteY122" fmla="*/ 810202 h 914798"/>
              <a:gd name="connsiteX123" fmla="*/ 633351 w 9144000"/>
              <a:gd name="connsiteY123" fmla="*/ 882654 h 914798"/>
              <a:gd name="connsiteX124" fmla="*/ 518658 w 9144000"/>
              <a:gd name="connsiteY124" fmla="*/ 882654 h 914798"/>
              <a:gd name="connsiteX125" fmla="*/ 464863 w 9144000"/>
              <a:gd name="connsiteY125" fmla="*/ 810202 h 914798"/>
              <a:gd name="connsiteX126" fmla="*/ 412084 w 9144000"/>
              <a:gd name="connsiteY126" fmla="*/ 882654 h 914798"/>
              <a:gd name="connsiteX127" fmla="*/ 296376 w 9144000"/>
              <a:gd name="connsiteY127" fmla="*/ 882654 h 914798"/>
              <a:gd name="connsiteX128" fmla="*/ 243597 w 9144000"/>
              <a:gd name="connsiteY128" fmla="*/ 810202 h 914798"/>
              <a:gd name="connsiteX129" fmla="*/ 189802 w 9144000"/>
              <a:gd name="connsiteY129" fmla="*/ 882654 h 914798"/>
              <a:gd name="connsiteX130" fmla="*/ 75109 w 9144000"/>
              <a:gd name="connsiteY130" fmla="*/ 882654 h 914798"/>
              <a:gd name="connsiteX131" fmla="*/ 14210 w 9144000"/>
              <a:gd name="connsiteY131" fmla="*/ 799997 h 914798"/>
              <a:gd name="connsiteX132" fmla="*/ 0 w 9144000"/>
              <a:gd name="connsiteY132" fmla="*/ 764281 h 914798"/>
              <a:gd name="connsiteX133" fmla="*/ 0 w 9144000"/>
              <a:gd name="connsiteY133" fmla="*/ 696915 h 914798"/>
              <a:gd name="connsiteX134" fmla="*/ 0 w 9144000"/>
              <a:gd name="connsiteY134" fmla="*/ 684213 h 914798"/>
              <a:gd name="connsiteX135" fmla="*/ 0 w 9144000"/>
              <a:gd name="connsiteY135" fmla="*/ 646291 h 914798"/>
              <a:gd name="connsiteX136" fmla="*/ 0 w 9144000"/>
              <a:gd name="connsiteY136" fmla="*/ 610017 h 914798"/>
              <a:gd name="connsiteX137" fmla="*/ 0 w 9144000"/>
              <a:gd name="connsiteY137" fmla="*/ 585701 h 914798"/>
              <a:gd name="connsiteX138" fmla="*/ 0 w 9144000"/>
              <a:gd name="connsiteY138" fmla="*/ 570953 h 914798"/>
              <a:gd name="connsiteX139" fmla="*/ 0 w 9144000"/>
              <a:gd name="connsiteY139" fmla="*/ 563379 h 914798"/>
              <a:gd name="connsiteX140" fmla="*/ 0 w 9144000"/>
              <a:gd name="connsiteY140" fmla="*/ 560190 h 914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9144000" h="914798">
                <a:moveTo>
                  <a:pt x="0" y="0"/>
                </a:moveTo>
                <a:lnTo>
                  <a:pt x="9144000" y="0"/>
                </a:lnTo>
                <a:lnTo>
                  <a:pt x="9144000" y="560190"/>
                </a:lnTo>
                <a:lnTo>
                  <a:pt x="9144000" y="627556"/>
                </a:lnTo>
                <a:lnTo>
                  <a:pt x="9144000" y="678180"/>
                </a:lnTo>
                <a:lnTo>
                  <a:pt x="9144000" y="684213"/>
                </a:lnTo>
                <a:lnTo>
                  <a:pt x="9144000" y="714454"/>
                </a:lnTo>
                <a:cubicBezTo>
                  <a:pt x="9144000" y="764281"/>
                  <a:pt x="9144000" y="764281"/>
                  <a:pt x="9144000" y="764281"/>
                </a:cubicBezTo>
                <a:cubicBezTo>
                  <a:pt x="9144000" y="775506"/>
                  <a:pt x="9139940" y="787752"/>
                  <a:pt x="9129790" y="799997"/>
                </a:cubicBezTo>
                <a:cubicBezTo>
                  <a:pt x="9069906" y="882654"/>
                  <a:pt x="9069906" y="882654"/>
                  <a:pt x="9069906" y="882654"/>
                </a:cubicBezTo>
                <a:cubicBezTo>
                  <a:pt x="9037427" y="925513"/>
                  <a:pt x="8985662" y="925513"/>
                  <a:pt x="8954198" y="882654"/>
                </a:cubicBezTo>
                <a:cubicBezTo>
                  <a:pt x="8901419" y="810202"/>
                  <a:pt x="8901419" y="810202"/>
                  <a:pt x="8901419" y="810202"/>
                </a:cubicBezTo>
                <a:cubicBezTo>
                  <a:pt x="8847624" y="882654"/>
                  <a:pt x="8847624" y="882654"/>
                  <a:pt x="8847624" y="882654"/>
                </a:cubicBezTo>
                <a:cubicBezTo>
                  <a:pt x="8816160" y="925513"/>
                  <a:pt x="8764396" y="925513"/>
                  <a:pt x="8732931" y="882654"/>
                </a:cubicBezTo>
                <a:cubicBezTo>
                  <a:pt x="8679137" y="810202"/>
                  <a:pt x="8679137" y="810202"/>
                  <a:pt x="8679137" y="810202"/>
                </a:cubicBezTo>
                <a:cubicBezTo>
                  <a:pt x="8625343" y="882654"/>
                  <a:pt x="8625343" y="882654"/>
                  <a:pt x="8625343" y="882654"/>
                </a:cubicBezTo>
                <a:cubicBezTo>
                  <a:pt x="8593878" y="925513"/>
                  <a:pt x="8542114" y="925513"/>
                  <a:pt x="8510649" y="882654"/>
                </a:cubicBezTo>
                <a:cubicBezTo>
                  <a:pt x="8456855" y="810202"/>
                  <a:pt x="8456855" y="810202"/>
                  <a:pt x="8456855" y="810202"/>
                </a:cubicBezTo>
                <a:cubicBezTo>
                  <a:pt x="8403061" y="882654"/>
                  <a:pt x="8403061" y="882654"/>
                  <a:pt x="8403061" y="882654"/>
                </a:cubicBezTo>
                <a:cubicBezTo>
                  <a:pt x="8371597" y="925513"/>
                  <a:pt x="8319832" y="925513"/>
                  <a:pt x="8288368" y="882654"/>
                </a:cubicBezTo>
                <a:cubicBezTo>
                  <a:pt x="8234574" y="810202"/>
                  <a:pt x="8234574" y="810202"/>
                  <a:pt x="8234574" y="810202"/>
                </a:cubicBezTo>
                <a:cubicBezTo>
                  <a:pt x="8181794" y="882654"/>
                  <a:pt x="8181794" y="882654"/>
                  <a:pt x="8181794" y="882654"/>
                </a:cubicBezTo>
                <a:cubicBezTo>
                  <a:pt x="8150330" y="925513"/>
                  <a:pt x="8098566" y="925513"/>
                  <a:pt x="8066086" y="882654"/>
                </a:cubicBezTo>
                <a:cubicBezTo>
                  <a:pt x="8013307" y="810202"/>
                  <a:pt x="8013307" y="810202"/>
                  <a:pt x="8013307" y="810202"/>
                </a:cubicBezTo>
                <a:cubicBezTo>
                  <a:pt x="7959513" y="882654"/>
                  <a:pt x="7959513" y="882654"/>
                  <a:pt x="7959513" y="882654"/>
                </a:cubicBezTo>
                <a:cubicBezTo>
                  <a:pt x="7928048" y="925513"/>
                  <a:pt x="7876284" y="925513"/>
                  <a:pt x="7844819" y="882654"/>
                </a:cubicBezTo>
                <a:cubicBezTo>
                  <a:pt x="7791025" y="810202"/>
                  <a:pt x="7791025" y="810202"/>
                  <a:pt x="7791025" y="810202"/>
                </a:cubicBezTo>
                <a:cubicBezTo>
                  <a:pt x="7737231" y="882654"/>
                  <a:pt x="7737231" y="882654"/>
                  <a:pt x="7737231" y="882654"/>
                </a:cubicBezTo>
                <a:cubicBezTo>
                  <a:pt x="7705766" y="925513"/>
                  <a:pt x="7654002" y="925513"/>
                  <a:pt x="7622538" y="882654"/>
                </a:cubicBezTo>
                <a:cubicBezTo>
                  <a:pt x="7568744" y="810202"/>
                  <a:pt x="7568744" y="810202"/>
                  <a:pt x="7568744" y="810202"/>
                </a:cubicBezTo>
                <a:cubicBezTo>
                  <a:pt x="7515964" y="882654"/>
                  <a:pt x="7515964" y="882654"/>
                  <a:pt x="7515964" y="882654"/>
                </a:cubicBezTo>
                <a:cubicBezTo>
                  <a:pt x="7483485" y="925513"/>
                  <a:pt x="7431721" y="925513"/>
                  <a:pt x="7400256" y="882654"/>
                </a:cubicBezTo>
                <a:cubicBezTo>
                  <a:pt x="7347477" y="810202"/>
                  <a:pt x="7347477" y="810202"/>
                  <a:pt x="7347477" y="810202"/>
                </a:cubicBezTo>
                <a:cubicBezTo>
                  <a:pt x="7293683" y="882654"/>
                  <a:pt x="7293683" y="882654"/>
                  <a:pt x="7293683" y="882654"/>
                </a:cubicBezTo>
                <a:cubicBezTo>
                  <a:pt x="7262218" y="925513"/>
                  <a:pt x="7210454" y="925513"/>
                  <a:pt x="7178989" y="882654"/>
                </a:cubicBezTo>
                <a:cubicBezTo>
                  <a:pt x="7125195" y="810202"/>
                  <a:pt x="7125195" y="810202"/>
                  <a:pt x="7125195" y="810202"/>
                </a:cubicBezTo>
                <a:cubicBezTo>
                  <a:pt x="7071401" y="882654"/>
                  <a:pt x="7071401" y="882654"/>
                  <a:pt x="7071401" y="882654"/>
                </a:cubicBezTo>
                <a:cubicBezTo>
                  <a:pt x="7039936" y="925513"/>
                  <a:pt x="6988172" y="925513"/>
                  <a:pt x="6956708" y="882654"/>
                </a:cubicBezTo>
                <a:cubicBezTo>
                  <a:pt x="6902913" y="810202"/>
                  <a:pt x="6902913" y="810202"/>
                  <a:pt x="6902913" y="810202"/>
                </a:cubicBezTo>
                <a:cubicBezTo>
                  <a:pt x="6849119" y="882654"/>
                  <a:pt x="6849119" y="882654"/>
                  <a:pt x="6849119" y="882654"/>
                </a:cubicBezTo>
                <a:cubicBezTo>
                  <a:pt x="6817655" y="925513"/>
                  <a:pt x="6765890" y="925513"/>
                  <a:pt x="6734426" y="882654"/>
                </a:cubicBezTo>
                <a:cubicBezTo>
                  <a:pt x="6680632" y="810202"/>
                  <a:pt x="6680632" y="810202"/>
                  <a:pt x="6680632" y="810202"/>
                </a:cubicBezTo>
                <a:cubicBezTo>
                  <a:pt x="6627852" y="882654"/>
                  <a:pt x="6627852" y="882654"/>
                  <a:pt x="6627852" y="882654"/>
                </a:cubicBezTo>
                <a:cubicBezTo>
                  <a:pt x="6596388" y="925513"/>
                  <a:pt x="6544624" y="925513"/>
                  <a:pt x="6512144" y="882654"/>
                </a:cubicBezTo>
                <a:cubicBezTo>
                  <a:pt x="6459365" y="810202"/>
                  <a:pt x="6459365" y="810202"/>
                  <a:pt x="6459365" y="810202"/>
                </a:cubicBezTo>
                <a:cubicBezTo>
                  <a:pt x="6405571" y="882654"/>
                  <a:pt x="6405571" y="882654"/>
                  <a:pt x="6405571" y="882654"/>
                </a:cubicBezTo>
                <a:cubicBezTo>
                  <a:pt x="6374106" y="925513"/>
                  <a:pt x="6322342" y="925513"/>
                  <a:pt x="6290877" y="882654"/>
                </a:cubicBezTo>
                <a:cubicBezTo>
                  <a:pt x="6237083" y="810202"/>
                  <a:pt x="6237083" y="810202"/>
                  <a:pt x="6237083" y="810202"/>
                </a:cubicBezTo>
                <a:cubicBezTo>
                  <a:pt x="6183289" y="882654"/>
                  <a:pt x="6183289" y="882654"/>
                  <a:pt x="6183289" y="882654"/>
                </a:cubicBezTo>
                <a:cubicBezTo>
                  <a:pt x="6151824" y="925513"/>
                  <a:pt x="6100060" y="925513"/>
                  <a:pt x="6068596" y="882654"/>
                </a:cubicBezTo>
                <a:cubicBezTo>
                  <a:pt x="6014801" y="810202"/>
                  <a:pt x="6014801" y="810202"/>
                  <a:pt x="6014801" y="810202"/>
                </a:cubicBezTo>
                <a:cubicBezTo>
                  <a:pt x="5962022" y="882654"/>
                  <a:pt x="5962022" y="882654"/>
                  <a:pt x="5962022" y="882654"/>
                </a:cubicBezTo>
                <a:cubicBezTo>
                  <a:pt x="5929543" y="925513"/>
                  <a:pt x="5877778" y="925513"/>
                  <a:pt x="5846314" y="882654"/>
                </a:cubicBezTo>
                <a:cubicBezTo>
                  <a:pt x="5793535" y="810202"/>
                  <a:pt x="5793535" y="810202"/>
                  <a:pt x="5793535" y="810202"/>
                </a:cubicBezTo>
                <a:cubicBezTo>
                  <a:pt x="5739741" y="882654"/>
                  <a:pt x="5739741" y="882654"/>
                  <a:pt x="5739741" y="882654"/>
                </a:cubicBezTo>
                <a:cubicBezTo>
                  <a:pt x="5708276" y="925513"/>
                  <a:pt x="5656512" y="925513"/>
                  <a:pt x="5624032" y="882654"/>
                </a:cubicBezTo>
                <a:cubicBezTo>
                  <a:pt x="5571253" y="810202"/>
                  <a:pt x="5571253" y="810202"/>
                  <a:pt x="5571253" y="810202"/>
                </a:cubicBezTo>
                <a:cubicBezTo>
                  <a:pt x="5517459" y="882654"/>
                  <a:pt x="5517459" y="882654"/>
                  <a:pt x="5517459" y="882654"/>
                </a:cubicBezTo>
                <a:cubicBezTo>
                  <a:pt x="5485994" y="925513"/>
                  <a:pt x="5434230" y="925513"/>
                  <a:pt x="5402765" y="882654"/>
                </a:cubicBezTo>
                <a:cubicBezTo>
                  <a:pt x="5348971" y="810202"/>
                  <a:pt x="5348971" y="810202"/>
                  <a:pt x="5348971" y="810202"/>
                </a:cubicBezTo>
                <a:cubicBezTo>
                  <a:pt x="5295177" y="882654"/>
                  <a:pt x="5295177" y="882654"/>
                  <a:pt x="5295177" y="882654"/>
                </a:cubicBezTo>
                <a:cubicBezTo>
                  <a:pt x="5263713" y="925513"/>
                  <a:pt x="5211948" y="925513"/>
                  <a:pt x="5180484" y="882654"/>
                </a:cubicBezTo>
                <a:cubicBezTo>
                  <a:pt x="5126690" y="810202"/>
                  <a:pt x="5126690" y="810202"/>
                  <a:pt x="5126690" y="810202"/>
                </a:cubicBezTo>
                <a:cubicBezTo>
                  <a:pt x="5073910" y="882654"/>
                  <a:pt x="5073910" y="882654"/>
                  <a:pt x="5073910" y="882654"/>
                </a:cubicBezTo>
                <a:cubicBezTo>
                  <a:pt x="5042446" y="925513"/>
                  <a:pt x="4990682" y="925513"/>
                  <a:pt x="4958202" y="882654"/>
                </a:cubicBezTo>
                <a:cubicBezTo>
                  <a:pt x="4905423" y="810202"/>
                  <a:pt x="4905423" y="810202"/>
                  <a:pt x="4905423" y="810202"/>
                </a:cubicBezTo>
                <a:cubicBezTo>
                  <a:pt x="4851629" y="882654"/>
                  <a:pt x="4851629" y="882654"/>
                  <a:pt x="4851629" y="882654"/>
                </a:cubicBezTo>
                <a:cubicBezTo>
                  <a:pt x="4820164" y="925513"/>
                  <a:pt x="4768400" y="925513"/>
                  <a:pt x="4736935" y="882654"/>
                </a:cubicBezTo>
                <a:cubicBezTo>
                  <a:pt x="4683141" y="810202"/>
                  <a:pt x="4683141" y="810202"/>
                  <a:pt x="4683141" y="810202"/>
                </a:cubicBezTo>
                <a:cubicBezTo>
                  <a:pt x="4629347" y="882654"/>
                  <a:pt x="4629347" y="882654"/>
                  <a:pt x="4629347" y="882654"/>
                </a:cubicBezTo>
                <a:cubicBezTo>
                  <a:pt x="4597882" y="925513"/>
                  <a:pt x="4546118" y="925513"/>
                  <a:pt x="4514654" y="882654"/>
                </a:cubicBezTo>
                <a:cubicBezTo>
                  <a:pt x="4460859" y="810202"/>
                  <a:pt x="4460859" y="810202"/>
                  <a:pt x="4460859" y="810202"/>
                </a:cubicBezTo>
                <a:cubicBezTo>
                  <a:pt x="4408080" y="882654"/>
                  <a:pt x="4408080" y="882654"/>
                  <a:pt x="4408080" y="882654"/>
                </a:cubicBezTo>
                <a:cubicBezTo>
                  <a:pt x="4375601" y="925513"/>
                  <a:pt x="4323836" y="925513"/>
                  <a:pt x="4292372" y="882654"/>
                </a:cubicBezTo>
                <a:cubicBezTo>
                  <a:pt x="4238578" y="810202"/>
                  <a:pt x="4238578" y="810202"/>
                  <a:pt x="4238578" y="810202"/>
                </a:cubicBezTo>
                <a:cubicBezTo>
                  <a:pt x="4185798" y="882654"/>
                  <a:pt x="4185798" y="882654"/>
                  <a:pt x="4185798" y="882654"/>
                </a:cubicBezTo>
                <a:cubicBezTo>
                  <a:pt x="4154334" y="925513"/>
                  <a:pt x="4102570" y="925513"/>
                  <a:pt x="4070090" y="882654"/>
                </a:cubicBezTo>
                <a:cubicBezTo>
                  <a:pt x="4017311" y="810202"/>
                  <a:pt x="4017311" y="810202"/>
                  <a:pt x="4017311" y="810202"/>
                </a:cubicBezTo>
                <a:cubicBezTo>
                  <a:pt x="3963517" y="882654"/>
                  <a:pt x="3963517" y="882654"/>
                  <a:pt x="3963517" y="882654"/>
                </a:cubicBezTo>
                <a:cubicBezTo>
                  <a:pt x="3932052" y="925513"/>
                  <a:pt x="3880288" y="925513"/>
                  <a:pt x="3848824" y="882654"/>
                </a:cubicBezTo>
                <a:cubicBezTo>
                  <a:pt x="3795029" y="810202"/>
                  <a:pt x="3795029" y="810202"/>
                  <a:pt x="3795029" y="810202"/>
                </a:cubicBezTo>
                <a:cubicBezTo>
                  <a:pt x="3741235" y="882654"/>
                  <a:pt x="3741235" y="882654"/>
                  <a:pt x="3741235" y="882654"/>
                </a:cubicBezTo>
                <a:cubicBezTo>
                  <a:pt x="3709771" y="925513"/>
                  <a:pt x="3658006" y="925513"/>
                  <a:pt x="3626542" y="882654"/>
                </a:cubicBezTo>
                <a:cubicBezTo>
                  <a:pt x="3572748" y="810202"/>
                  <a:pt x="3572748" y="810202"/>
                  <a:pt x="3572748" y="810202"/>
                </a:cubicBezTo>
                <a:cubicBezTo>
                  <a:pt x="3519968" y="882654"/>
                  <a:pt x="3519968" y="882654"/>
                  <a:pt x="3519968" y="882654"/>
                </a:cubicBezTo>
                <a:cubicBezTo>
                  <a:pt x="3487489" y="925513"/>
                  <a:pt x="3435725" y="925513"/>
                  <a:pt x="3404260" y="882654"/>
                </a:cubicBezTo>
                <a:cubicBezTo>
                  <a:pt x="3351481" y="810202"/>
                  <a:pt x="3351481" y="810202"/>
                  <a:pt x="3351481" y="810202"/>
                </a:cubicBezTo>
                <a:cubicBezTo>
                  <a:pt x="3297686" y="882654"/>
                  <a:pt x="3297686" y="882654"/>
                  <a:pt x="3297686" y="882654"/>
                </a:cubicBezTo>
                <a:cubicBezTo>
                  <a:pt x="3266222" y="925513"/>
                  <a:pt x="3214458" y="925513"/>
                  <a:pt x="3182993" y="882654"/>
                </a:cubicBezTo>
                <a:cubicBezTo>
                  <a:pt x="3129199" y="810202"/>
                  <a:pt x="3129199" y="810202"/>
                  <a:pt x="3129199" y="810202"/>
                </a:cubicBezTo>
                <a:cubicBezTo>
                  <a:pt x="3075405" y="882654"/>
                  <a:pt x="3075405" y="882654"/>
                  <a:pt x="3075405" y="882654"/>
                </a:cubicBezTo>
                <a:cubicBezTo>
                  <a:pt x="3043940" y="925513"/>
                  <a:pt x="2992176" y="925513"/>
                  <a:pt x="2960711" y="882654"/>
                </a:cubicBezTo>
                <a:cubicBezTo>
                  <a:pt x="2906917" y="810202"/>
                  <a:pt x="2906917" y="810202"/>
                  <a:pt x="2906917" y="810202"/>
                </a:cubicBezTo>
                <a:cubicBezTo>
                  <a:pt x="2854138" y="882654"/>
                  <a:pt x="2854138" y="882654"/>
                  <a:pt x="2854138" y="882654"/>
                </a:cubicBezTo>
                <a:cubicBezTo>
                  <a:pt x="2821658" y="925513"/>
                  <a:pt x="2769894" y="925513"/>
                  <a:pt x="2738430" y="882654"/>
                </a:cubicBezTo>
                <a:cubicBezTo>
                  <a:pt x="2684636" y="810202"/>
                  <a:pt x="2684636" y="810202"/>
                  <a:pt x="2684636" y="810202"/>
                </a:cubicBezTo>
                <a:cubicBezTo>
                  <a:pt x="2631857" y="882654"/>
                  <a:pt x="2631857" y="882654"/>
                  <a:pt x="2631857" y="882654"/>
                </a:cubicBezTo>
                <a:cubicBezTo>
                  <a:pt x="2600392" y="925513"/>
                  <a:pt x="2548627" y="925513"/>
                  <a:pt x="2516148" y="882654"/>
                </a:cubicBezTo>
                <a:cubicBezTo>
                  <a:pt x="2463369" y="810202"/>
                  <a:pt x="2463369" y="810202"/>
                  <a:pt x="2463369" y="810202"/>
                </a:cubicBezTo>
                <a:cubicBezTo>
                  <a:pt x="2409575" y="882654"/>
                  <a:pt x="2409575" y="882654"/>
                  <a:pt x="2409575" y="882654"/>
                </a:cubicBezTo>
                <a:cubicBezTo>
                  <a:pt x="2378110" y="925513"/>
                  <a:pt x="2326346" y="925513"/>
                  <a:pt x="2294881" y="882654"/>
                </a:cubicBezTo>
                <a:cubicBezTo>
                  <a:pt x="2241087" y="810202"/>
                  <a:pt x="2241087" y="810202"/>
                  <a:pt x="2241087" y="810202"/>
                </a:cubicBezTo>
                <a:cubicBezTo>
                  <a:pt x="2187293" y="882654"/>
                  <a:pt x="2187293" y="882654"/>
                  <a:pt x="2187293" y="882654"/>
                </a:cubicBezTo>
                <a:cubicBezTo>
                  <a:pt x="2155829" y="925513"/>
                  <a:pt x="2104064" y="925513"/>
                  <a:pt x="2072600" y="882654"/>
                </a:cubicBezTo>
                <a:cubicBezTo>
                  <a:pt x="2018805" y="810202"/>
                  <a:pt x="2018805" y="810202"/>
                  <a:pt x="2018805" y="810202"/>
                </a:cubicBezTo>
                <a:cubicBezTo>
                  <a:pt x="1966026" y="882654"/>
                  <a:pt x="1966026" y="882654"/>
                  <a:pt x="1966026" y="882654"/>
                </a:cubicBezTo>
                <a:cubicBezTo>
                  <a:pt x="1933547" y="925513"/>
                  <a:pt x="1881783" y="925513"/>
                  <a:pt x="1850318" y="882654"/>
                </a:cubicBezTo>
                <a:cubicBezTo>
                  <a:pt x="1797539" y="810202"/>
                  <a:pt x="1797539" y="810202"/>
                  <a:pt x="1797539" y="810202"/>
                </a:cubicBezTo>
                <a:cubicBezTo>
                  <a:pt x="1743744" y="882654"/>
                  <a:pt x="1743744" y="882654"/>
                  <a:pt x="1743744" y="882654"/>
                </a:cubicBezTo>
                <a:cubicBezTo>
                  <a:pt x="1712280" y="925513"/>
                  <a:pt x="1660516" y="925513"/>
                  <a:pt x="1629051" y="882654"/>
                </a:cubicBezTo>
                <a:cubicBezTo>
                  <a:pt x="1575257" y="810202"/>
                  <a:pt x="1575257" y="810202"/>
                  <a:pt x="1575257" y="810202"/>
                </a:cubicBezTo>
                <a:cubicBezTo>
                  <a:pt x="1521463" y="882654"/>
                  <a:pt x="1521463" y="882654"/>
                  <a:pt x="1521463" y="882654"/>
                </a:cubicBezTo>
                <a:cubicBezTo>
                  <a:pt x="1489998" y="925513"/>
                  <a:pt x="1438234" y="925513"/>
                  <a:pt x="1406769" y="882654"/>
                </a:cubicBezTo>
                <a:cubicBezTo>
                  <a:pt x="1352975" y="810202"/>
                  <a:pt x="1352975" y="810202"/>
                  <a:pt x="1352975" y="810202"/>
                </a:cubicBezTo>
                <a:cubicBezTo>
                  <a:pt x="1299181" y="882654"/>
                  <a:pt x="1299181" y="882654"/>
                  <a:pt x="1299181" y="882654"/>
                </a:cubicBezTo>
                <a:cubicBezTo>
                  <a:pt x="1267716" y="925513"/>
                  <a:pt x="1215952" y="925513"/>
                  <a:pt x="1184488" y="882654"/>
                </a:cubicBezTo>
                <a:cubicBezTo>
                  <a:pt x="1130693" y="810202"/>
                  <a:pt x="1130693" y="810202"/>
                  <a:pt x="1130693" y="810202"/>
                </a:cubicBezTo>
                <a:cubicBezTo>
                  <a:pt x="1077914" y="882654"/>
                  <a:pt x="1077914" y="882654"/>
                  <a:pt x="1077914" y="882654"/>
                </a:cubicBezTo>
                <a:cubicBezTo>
                  <a:pt x="1046450" y="925513"/>
                  <a:pt x="994686" y="925513"/>
                  <a:pt x="962206" y="882654"/>
                </a:cubicBezTo>
                <a:cubicBezTo>
                  <a:pt x="909427" y="810202"/>
                  <a:pt x="909427" y="810202"/>
                  <a:pt x="909427" y="810202"/>
                </a:cubicBezTo>
                <a:cubicBezTo>
                  <a:pt x="855633" y="882654"/>
                  <a:pt x="855633" y="882654"/>
                  <a:pt x="855633" y="882654"/>
                </a:cubicBezTo>
                <a:cubicBezTo>
                  <a:pt x="824168" y="925513"/>
                  <a:pt x="772404" y="925513"/>
                  <a:pt x="740939" y="882654"/>
                </a:cubicBezTo>
                <a:cubicBezTo>
                  <a:pt x="687145" y="810202"/>
                  <a:pt x="687145" y="810202"/>
                  <a:pt x="687145" y="810202"/>
                </a:cubicBezTo>
                <a:cubicBezTo>
                  <a:pt x="633351" y="882654"/>
                  <a:pt x="633351" y="882654"/>
                  <a:pt x="633351" y="882654"/>
                </a:cubicBezTo>
                <a:cubicBezTo>
                  <a:pt x="601886" y="925513"/>
                  <a:pt x="550122" y="925513"/>
                  <a:pt x="518658" y="882654"/>
                </a:cubicBezTo>
                <a:cubicBezTo>
                  <a:pt x="464863" y="810202"/>
                  <a:pt x="464863" y="810202"/>
                  <a:pt x="464863" y="810202"/>
                </a:cubicBezTo>
                <a:cubicBezTo>
                  <a:pt x="412084" y="882654"/>
                  <a:pt x="412084" y="882654"/>
                  <a:pt x="412084" y="882654"/>
                </a:cubicBezTo>
                <a:cubicBezTo>
                  <a:pt x="379605" y="925513"/>
                  <a:pt x="327840" y="925513"/>
                  <a:pt x="296376" y="882654"/>
                </a:cubicBezTo>
                <a:cubicBezTo>
                  <a:pt x="243597" y="810202"/>
                  <a:pt x="243597" y="810202"/>
                  <a:pt x="243597" y="810202"/>
                </a:cubicBezTo>
                <a:cubicBezTo>
                  <a:pt x="189802" y="882654"/>
                  <a:pt x="189802" y="882654"/>
                  <a:pt x="189802" y="882654"/>
                </a:cubicBezTo>
                <a:cubicBezTo>
                  <a:pt x="158338" y="925513"/>
                  <a:pt x="106574" y="925513"/>
                  <a:pt x="75109" y="882654"/>
                </a:cubicBezTo>
                <a:cubicBezTo>
                  <a:pt x="14210" y="799997"/>
                  <a:pt x="14210" y="799997"/>
                  <a:pt x="14210" y="799997"/>
                </a:cubicBezTo>
                <a:cubicBezTo>
                  <a:pt x="4060" y="787752"/>
                  <a:pt x="0" y="775506"/>
                  <a:pt x="0" y="764281"/>
                </a:cubicBezTo>
                <a:cubicBezTo>
                  <a:pt x="0" y="738770"/>
                  <a:pt x="0" y="716447"/>
                  <a:pt x="0" y="696915"/>
                </a:cubicBezTo>
                <a:lnTo>
                  <a:pt x="0" y="684213"/>
                </a:lnTo>
                <a:lnTo>
                  <a:pt x="0" y="646291"/>
                </a:lnTo>
                <a:lnTo>
                  <a:pt x="0" y="610017"/>
                </a:lnTo>
                <a:lnTo>
                  <a:pt x="0" y="585701"/>
                </a:lnTo>
                <a:lnTo>
                  <a:pt x="0" y="570953"/>
                </a:lnTo>
                <a:lnTo>
                  <a:pt x="0" y="563379"/>
                </a:lnTo>
                <a:lnTo>
                  <a:pt x="0" y="560190"/>
                </a:lnTo>
                <a:close/>
              </a:path>
            </a:pathLst>
          </a:custGeom>
          <a:solidFill>
            <a:srgbClr val="F8C2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179512" y="189434"/>
            <a:ext cx="7344816" cy="535531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>
              <a:defRPr sz="32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 panose="020B0604020202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49259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222945" y="301871"/>
            <a:ext cx="7344816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85336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9EA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5274" r:id="rId1"/>
    <p:sldLayoutId id="2147485275" r:id="rId2"/>
    <p:sldLayoutId id="2147485276" r:id="rId3"/>
    <p:sldLayoutId id="2147485277" r:id="rId4"/>
    <p:sldLayoutId id="2147485278" r:id="rId5"/>
    <p:sldLayoutId id="2147485279" r:id="rId6"/>
  </p:sldLayoutIdLst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9pPr>
    </p:titleStyle>
    <p:bodyStyle>
      <a:lvl1pPr marL="228600" indent="-228600" algn="l" rtl="0" eaLnBrk="0" fontAlgn="base" latinLnBrk="1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그룹 2"/>
          <p:cNvGrpSpPr>
            <a:grpSpLocks/>
          </p:cNvGrpSpPr>
          <p:nvPr/>
        </p:nvGrpSpPr>
        <p:grpSpPr bwMode="auto">
          <a:xfrm>
            <a:off x="1463675" y="1484784"/>
            <a:ext cx="6216650" cy="1808746"/>
            <a:chOff x="1463675" y="2525514"/>
            <a:chExt cx="6216650" cy="1808209"/>
          </a:xfrm>
        </p:grpSpPr>
        <p:sp>
          <p:nvSpPr>
            <p:cNvPr id="10243" name="TextBox 5"/>
            <p:cNvSpPr txBox="1">
              <a:spLocks noChangeArrowheads="1"/>
            </p:cNvSpPr>
            <p:nvPr/>
          </p:nvSpPr>
          <p:spPr bwMode="auto">
            <a:xfrm>
              <a:off x="1605857" y="3964501"/>
              <a:ext cx="6074468" cy="369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/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socket.io</a:t>
              </a:r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와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nodejs</a:t>
              </a:r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를 사용한 택시 동승 도우미 어플리케이션</a:t>
              </a:r>
            </a:p>
          </p:txBody>
        </p:sp>
        <p:sp>
          <p:nvSpPr>
            <p:cNvPr id="10244" name="TextBox 5"/>
            <p:cNvSpPr txBox="1">
              <a:spLocks noChangeArrowheads="1"/>
            </p:cNvSpPr>
            <p:nvPr/>
          </p:nvSpPr>
          <p:spPr bwMode="auto">
            <a:xfrm>
              <a:off x="1463675" y="2525514"/>
              <a:ext cx="6216650" cy="14457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>
                <a:defRPr/>
              </a:pPr>
              <a:r>
                <a:rPr kumimoji="0" lang="en-US" altLang="ko-KR" sz="8800" spc="-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Times New Roman" panose="02020603050405020304" pitchFamily="18" charset="0"/>
                </a:rPr>
                <a:t>Taxi Sharing</a:t>
              </a: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546649" y="5517232"/>
            <a:ext cx="8261878" cy="830997"/>
            <a:chOff x="546649" y="5517232"/>
            <a:chExt cx="8261878" cy="830997"/>
          </a:xfrm>
        </p:grpSpPr>
        <p:sp>
          <p:nvSpPr>
            <p:cNvPr id="3" name="TextBox 2"/>
            <p:cNvSpPr txBox="1"/>
            <p:nvPr/>
          </p:nvSpPr>
          <p:spPr>
            <a:xfrm>
              <a:off x="546649" y="5517232"/>
              <a:ext cx="240322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20110703  </a:t>
              </a:r>
              <a:r>
                <a:rPr lang="ko-KR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신   동</a:t>
              </a:r>
              <a:endPara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endPara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419872" y="5517232"/>
              <a:ext cx="238078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20111222  </a:t>
              </a:r>
              <a:r>
                <a:rPr lang="ko-KR" altLang="en-US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정인철</a:t>
              </a:r>
              <a:endPara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endPara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93095" y="5517232"/>
              <a:ext cx="251543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20120643  </a:t>
              </a:r>
              <a:r>
                <a:rPr lang="ko-KR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백재욱</a:t>
              </a:r>
              <a:endPara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endPara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1"/>
          <p:cNvSpPr txBox="1">
            <a:spLocks/>
          </p:cNvSpPr>
          <p:nvPr/>
        </p:nvSpPr>
        <p:spPr bwMode="auto">
          <a:xfrm>
            <a:off x="222250" y="188640"/>
            <a:ext cx="7345363" cy="54784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 panose="020B0604020202020204" pitchFamily="34" charset="0"/>
              </a:defRPr>
            </a:lvl1pPr>
            <a:lvl2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457200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914400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1371600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1828800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defRPr/>
            </a:pPr>
            <a:r>
              <a:rPr kumimoji="0" lang="ko-KR" altLang="en-US" dirty="0"/>
              <a:t>가</a:t>
            </a:r>
            <a:r>
              <a:rPr kumimoji="0" lang="en-US" altLang="ko-KR" dirty="0"/>
              <a:t>. </a:t>
            </a:r>
            <a:r>
              <a:rPr kumimoji="0" lang="ko-KR" altLang="en-US" dirty="0"/>
              <a:t>개발 내용</a:t>
            </a:r>
            <a:endParaRPr kumimoji="0" lang="ko-KR" altLang="ko-KR" dirty="0"/>
          </a:p>
        </p:txBody>
      </p:sp>
      <p:sp>
        <p:nvSpPr>
          <p:cNvPr id="21" name="TextBox 20"/>
          <p:cNvSpPr txBox="1"/>
          <p:nvPr/>
        </p:nvSpPr>
        <p:spPr>
          <a:xfrm>
            <a:off x="467544" y="1907972"/>
            <a:ext cx="8208912" cy="34163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서버에서 사용자가 입력한 정보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출발지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도착지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출발 시간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으로 합승 가능한 사용자들을 검색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사용자 간의 채팅방을 만들어 의견 조율에 도움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합승한 거리에 대해 택시 요금을 추정해 계산하여 비율을 냄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추정된 비율로 최종 금액에서 내가 내야 될 요금을 지불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예상 금액과 최종 금액 간의 차액을 보여줌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1"/>
          <p:cNvSpPr txBox="1">
            <a:spLocks/>
          </p:cNvSpPr>
          <p:nvPr/>
        </p:nvSpPr>
        <p:spPr bwMode="auto">
          <a:xfrm>
            <a:off x="222250" y="188640"/>
            <a:ext cx="7345363" cy="54784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 panose="020B0604020202020204" pitchFamily="34" charset="0"/>
              </a:defRPr>
            </a:lvl1pPr>
            <a:lvl2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457200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914400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1371600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1828800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defRPr/>
            </a:pPr>
            <a:r>
              <a:rPr kumimoji="0" lang="ko-KR" altLang="en-US" dirty="0"/>
              <a:t>나</a:t>
            </a:r>
            <a:r>
              <a:rPr kumimoji="0" lang="en-US" altLang="ko-KR" dirty="0"/>
              <a:t>. </a:t>
            </a:r>
            <a:r>
              <a:rPr kumimoji="0" lang="ko-KR" altLang="en-US" dirty="0"/>
              <a:t>시스템 구조도</a:t>
            </a:r>
            <a:endParaRPr kumimoji="0" lang="ko-KR" altLang="ko-KR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196752"/>
            <a:ext cx="6961595" cy="5421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519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 bwMode="auto">
          <a:xfrm>
            <a:off x="222250" y="188640"/>
            <a:ext cx="7345363" cy="54784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 panose="020B0604020202020204" pitchFamily="34" charset="0"/>
              </a:defRPr>
            </a:lvl1pPr>
            <a:lvl2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457200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914400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1371600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1828800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defRPr/>
            </a:pPr>
            <a:r>
              <a:rPr kumimoji="0" lang="ko-KR" altLang="en-US" dirty="0"/>
              <a:t>다</a:t>
            </a:r>
            <a:r>
              <a:rPr kumimoji="0" lang="en-US" altLang="ko-KR" dirty="0"/>
              <a:t>. </a:t>
            </a:r>
            <a:r>
              <a:rPr kumimoji="0" lang="ko-KR" altLang="en-US" dirty="0"/>
              <a:t>제한 요건</a:t>
            </a:r>
            <a:endParaRPr kumimoji="0" lang="ko-KR" altLang="ko-KR" dirty="0"/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395536" y="1484784"/>
            <a:ext cx="6408712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eaLnBrk="1" latinLnBrk="1" hangingPunct="1">
              <a:defRPr kumimoji="0" sz="5000" spc="-150">
                <a:solidFill>
                  <a:schemeClr val="tx1">
                    <a:lumMod val="75000"/>
                    <a:lumOff val="25000"/>
                  </a:schemeClr>
                </a:solidFill>
                <a:latin typeface="Tekton Pro" panose="020F06030202080209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>
              <a:defRPr/>
            </a:pPr>
            <a:r>
              <a:rPr lang="en-US" altLang="ko-KR" sz="4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* </a:t>
            </a:r>
            <a:r>
              <a:rPr lang="ko-KR" altLang="en-US" sz="4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제한 요건 </a:t>
            </a:r>
            <a:r>
              <a:rPr lang="en-US" altLang="ko-KR" sz="4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4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제약 사항들</a:t>
            </a:r>
            <a:r>
              <a:rPr lang="en-US" altLang="ko-KR" sz="4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5536" y="2222862"/>
            <a:ext cx="8280920" cy="286232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457200" indent="-457200">
              <a:lnSpc>
                <a:spcPct val="150000"/>
              </a:lnSpc>
              <a:buAutoNum type="arabicParenR"/>
            </a:pP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중간 합승은 </a:t>
            </a:r>
            <a:r>
              <a:rPr lang="ko-KR" altLang="en-US" sz="24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범죄의 위험성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 있을 것으로 판단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indent="-457200">
              <a:lnSpc>
                <a:spcPct val="150000"/>
              </a:lnSpc>
              <a:buAutoNum type="arabicParenR"/>
            </a:pP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출발지가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4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500m </a:t>
            </a:r>
            <a:r>
              <a:rPr lang="ko-KR" altLang="en-US" sz="24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이내인 사람에 한해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같이 탈 수 있도록 새로운 출발지 또는 목적지를 안내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indent="-457200">
              <a:lnSpc>
                <a:spcPct val="150000"/>
              </a:lnSpc>
              <a:buAutoNum type="arabicParenR"/>
            </a:pP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택시 승차 시 불편을 최소화하기 위해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4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채팅방의 최대 인원은 </a:t>
            </a:r>
            <a:r>
              <a:rPr lang="en-US" altLang="ko-KR" sz="24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r>
              <a:rPr lang="ko-KR" altLang="en-US" sz="24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명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으로 제한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 bwMode="auto">
          <a:xfrm>
            <a:off x="222250" y="188640"/>
            <a:ext cx="7345363" cy="54784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 panose="020B0604020202020204" pitchFamily="34" charset="0"/>
              </a:defRPr>
            </a:lvl1pPr>
            <a:lvl2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457200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914400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1371600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1828800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defRPr/>
            </a:pPr>
            <a:r>
              <a:rPr kumimoji="0" lang="ko-KR" altLang="en-US" dirty="0"/>
              <a:t>라</a:t>
            </a:r>
            <a:r>
              <a:rPr kumimoji="0" lang="en-US" altLang="ko-KR" dirty="0"/>
              <a:t>. </a:t>
            </a:r>
            <a:r>
              <a:rPr kumimoji="0" lang="ko-KR" altLang="en-US" dirty="0"/>
              <a:t>사용 예정 기술</a:t>
            </a:r>
            <a:endParaRPr kumimoji="0" lang="ko-KR" altLang="ko-KR" dirty="0"/>
          </a:p>
        </p:txBody>
      </p:sp>
      <p:pic>
        <p:nvPicPr>
          <p:cNvPr id="20488" name="Picture 8" descr="http://www.programwitherik.com/content/images/2017/01/socket-e143485059998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84784"/>
            <a:ext cx="2819237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11560" y="2619600"/>
            <a:ext cx="7848872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WebSocket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FlashSocket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AJAX Long Polling, AJAX Multi part Streaming,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IFrame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JSONP Polling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하나의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API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 추상화한 것</a:t>
            </a:r>
          </a:p>
        </p:txBody>
      </p:sp>
      <p:pic>
        <p:nvPicPr>
          <p:cNvPr id="20490" name="Picture 10" descr="https://t1.daumcdn.net/thumb/R1280x0/?fname=http://t1.daumcdn.net/brunch/service/user/naw/image/L-ln_AmqmNEFc_cLTchZJXeeCQ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077072"/>
            <a:ext cx="2819237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11560" y="5187279"/>
            <a:ext cx="7848872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깃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Git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은 프로그램 등의 소스 코드 관리를 위한 분산 버전 관리 시스템이다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기하학적 불변 이론을 바탕으로 설계됐고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빠른 수행 속도에 중점을 두고 있는 것이 특징이다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091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 bwMode="auto">
          <a:xfrm>
            <a:off x="222250" y="188640"/>
            <a:ext cx="7345363" cy="54784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 panose="020B0604020202020204" pitchFamily="34" charset="0"/>
              </a:defRPr>
            </a:lvl1pPr>
            <a:lvl2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457200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914400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1371600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1828800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defRPr/>
            </a:pPr>
            <a:r>
              <a:rPr kumimoji="0" lang="ko-KR" altLang="en-US" dirty="0"/>
              <a:t>마</a:t>
            </a:r>
            <a:r>
              <a:rPr kumimoji="0" lang="en-US" altLang="ko-KR" dirty="0"/>
              <a:t>. </a:t>
            </a:r>
            <a:r>
              <a:rPr kumimoji="0" lang="ko-KR" altLang="en-US" dirty="0"/>
              <a:t>주제 적합성</a:t>
            </a:r>
            <a:endParaRPr kumimoji="0" lang="ko-KR" altLang="ko-KR" dirty="0"/>
          </a:p>
        </p:txBody>
      </p:sp>
      <p:grpSp>
        <p:nvGrpSpPr>
          <p:cNvPr id="5" name="그룹 4"/>
          <p:cNvGrpSpPr/>
          <p:nvPr/>
        </p:nvGrpSpPr>
        <p:grpSpPr>
          <a:xfrm>
            <a:off x="471002" y="1186897"/>
            <a:ext cx="8222629" cy="1671915"/>
            <a:chOff x="2621834" y="2558005"/>
            <a:chExt cx="8222629" cy="971258"/>
          </a:xfrm>
        </p:grpSpPr>
        <p:sp>
          <p:nvSpPr>
            <p:cNvPr id="6" name="직사각형 5"/>
            <p:cNvSpPr/>
            <p:nvPr/>
          </p:nvSpPr>
          <p:spPr>
            <a:xfrm>
              <a:off x="2621834" y="2558005"/>
              <a:ext cx="2117626" cy="97125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b="1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복잡도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739460" y="2558005"/>
              <a:ext cx="6105003" cy="971258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ts val="2600"/>
                </a:lnSpc>
              </a:pPr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활성화된 사용자와의 매칭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,</a:t>
              </a:r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 사용자 주변 지역에 어플 사용도를 높이기 위한 푸시 알림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, </a:t>
              </a:r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인원에 비례한 금액 계산 등 여러 기능이 서버에서 동작한다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. </a:t>
              </a:r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또한 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REST API, Socket.io </a:t>
              </a:r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등을 통한 재사용성과 통신 과정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, </a:t>
              </a:r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서버 기능을 생각해 복잡도가 높다고 생각한다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.</a:t>
              </a: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467544" y="2992025"/>
            <a:ext cx="8222629" cy="1671915"/>
            <a:chOff x="1984686" y="3953668"/>
            <a:chExt cx="8222629" cy="971258"/>
          </a:xfrm>
        </p:grpSpPr>
        <p:sp>
          <p:nvSpPr>
            <p:cNvPr id="12" name="직사각형 11"/>
            <p:cNvSpPr/>
            <p:nvPr/>
          </p:nvSpPr>
          <p:spPr>
            <a:xfrm>
              <a:off x="8089689" y="3953668"/>
              <a:ext cx="2117626" cy="97125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b="1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창의성</a:t>
              </a: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984686" y="3953668"/>
              <a:ext cx="6105003" cy="971258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ts val="2600"/>
                </a:lnSpc>
              </a:pPr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기존의 시스템은 택시와 승객을 이어주었다면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, </a:t>
              </a:r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이 어플리케이션은 승객과 승객을 이어주는 어플리케이션으로 또 하나의 시장 가능성을 열어주고 있으며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, </a:t>
              </a:r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기존의 콜택시 어플리케이션은 많으나 이와 비슷한 </a:t>
              </a:r>
              <a:r>
                <a:rPr lang="ko-KR" alt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카풀링</a:t>
              </a:r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 어플리케이션이 대다수로 택시 </a:t>
              </a:r>
              <a:r>
                <a:rPr lang="ko-KR" alt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카풀에</a:t>
              </a:r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 대한 어플리케이션은 시장에 나온 적이 별로 없어 창의성이 높다고 생각한다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.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467544" y="4797152"/>
            <a:ext cx="8222629" cy="1671915"/>
            <a:chOff x="2621834" y="2558005"/>
            <a:chExt cx="8222629" cy="971258"/>
          </a:xfrm>
        </p:grpSpPr>
        <p:sp>
          <p:nvSpPr>
            <p:cNvPr id="15" name="직사각형 14"/>
            <p:cNvSpPr/>
            <p:nvPr/>
          </p:nvSpPr>
          <p:spPr>
            <a:xfrm>
              <a:off x="2621834" y="2558005"/>
              <a:ext cx="2117626" cy="97125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b="1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실용성</a:t>
              </a: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39460" y="2558005"/>
              <a:ext cx="6105003" cy="971258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ts val="2600"/>
                </a:lnSpc>
              </a:pPr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택시 동승 구간에 대한 비용을 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n</a:t>
              </a:r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분의 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1</a:t>
              </a:r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까지로 줄일 수 있으므로 혼자 탈 때보다 택시비 요금 절감이 기대된다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. </a:t>
              </a:r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시 외곽으로 나가길 꺼리는 택시 운전자의 운행 방식과 심야 시간대 승객들이 겪는 승차 거부 문제를 동시에 해결할 수 있는 대책이 될 것으로 본다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.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02715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107504" y="2536825"/>
            <a:ext cx="2701460" cy="178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0" h="0"/>
              <a:contourClr>
                <a:schemeClr val="tx1">
                  <a:lumMod val="75000"/>
                  <a:lumOff val="25000"/>
                </a:schemeClr>
              </a:contourClr>
            </a:sp3d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0" b="1" spc="-300" dirty="0">
                <a:ln>
                  <a:prstDash val="solid"/>
                </a:ln>
                <a:solidFill>
                  <a:schemeClr val="bg1"/>
                </a:solidFill>
                <a:latin typeface="Arial Black" panose="020B0A040201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04</a:t>
            </a:r>
          </a:p>
        </p:txBody>
      </p:sp>
      <p:grpSp>
        <p:nvGrpSpPr>
          <p:cNvPr id="9" name="그룹 1"/>
          <p:cNvGrpSpPr>
            <a:grpSpLocks/>
          </p:cNvGrpSpPr>
          <p:nvPr/>
        </p:nvGrpSpPr>
        <p:grpSpPr bwMode="auto">
          <a:xfrm>
            <a:off x="3594174" y="2708920"/>
            <a:ext cx="4794250" cy="1526321"/>
            <a:chOff x="3190123" y="2780431"/>
            <a:chExt cx="4795409" cy="1150195"/>
          </a:xfrm>
        </p:grpSpPr>
        <p:sp>
          <p:nvSpPr>
            <p:cNvPr id="10" name="TextBox 4"/>
            <p:cNvSpPr txBox="1">
              <a:spLocks noChangeArrowheads="1"/>
            </p:cNvSpPr>
            <p:nvPr/>
          </p:nvSpPr>
          <p:spPr bwMode="auto">
            <a:xfrm>
              <a:off x="3190123" y="2780431"/>
              <a:ext cx="4795409" cy="626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ko-KR"/>
              </a:defPPr>
              <a:lvl1pPr eaLnBrk="1" latinLnBrk="1" hangingPunct="1">
                <a:defRPr kumimoji="0" sz="50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Tekton Pro" panose="020F0603020208020904" pitchFamily="34" charset="0"/>
                  <a:ea typeface="맑은 고딕" panose="020B0503020000020004" pitchFamily="50" charset="-127"/>
                  <a:cs typeface="Arial" panose="020B060402020202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>
                <a:defRPr/>
              </a:pPr>
              <a:r>
                <a:rPr lang="ko-KR" altLang="en-US" sz="48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팀 구성 및 작업 분담</a:t>
              </a:r>
              <a:endParaRPr lang="en-US" altLang="ko-KR" sz="48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1" name="Text Box 5"/>
            <p:cNvSpPr txBox="1">
              <a:spLocks noChangeArrowheads="1"/>
            </p:cNvSpPr>
            <p:nvPr/>
          </p:nvSpPr>
          <p:spPr bwMode="auto">
            <a:xfrm>
              <a:off x="3375906" y="3522812"/>
              <a:ext cx="3570977" cy="4078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lnSpc>
                  <a:spcPts val="3500"/>
                </a:lnSpc>
                <a:defRPr/>
              </a:pPr>
              <a:r>
                <a:rPr kumimoji="0" lang="ko-KR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rial" panose="020B0604020202020204" pitchFamily="34" charset="0"/>
                </a:rPr>
                <a:t>가</a:t>
              </a:r>
              <a:r>
                <a:rPr kumimoji="0" lang="en-US" altLang="ko-KR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rial" panose="020B0604020202020204" pitchFamily="34" charset="0"/>
                </a:rPr>
                <a:t>. </a:t>
              </a:r>
              <a:r>
                <a:rPr kumimoji="0" lang="ko-KR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rial" panose="020B0604020202020204" pitchFamily="34" charset="0"/>
                </a:rPr>
                <a:t>팀 구성 및 작업 분담</a:t>
              </a:r>
              <a:endParaRPr kumimoji="0"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54590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 bwMode="auto">
          <a:xfrm>
            <a:off x="222250" y="188640"/>
            <a:ext cx="7345363" cy="54784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 panose="020B0604020202020204" pitchFamily="34" charset="0"/>
              </a:defRPr>
            </a:lvl1pPr>
            <a:lvl2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457200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914400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1371600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1828800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defRPr/>
            </a:pPr>
            <a:r>
              <a:rPr kumimoji="0" lang="ko-KR" altLang="en-US" dirty="0"/>
              <a:t>가</a:t>
            </a:r>
            <a:r>
              <a:rPr kumimoji="0" lang="en-US" altLang="ko-KR" dirty="0"/>
              <a:t>. </a:t>
            </a:r>
            <a:r>
              <a:rPr kumimoji="0" lang="ko-KR" altLang="en-US" dirty="0"/>
              <a:t>팀 구성 및 작업 분담</a:t>
            </a:r>
            <a:endParaRPr kumimoji="0" lang="ko-KR" altLang="ko-KR" dirty="0"/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395536" y="1124744"/>
            <a:ext cx="640871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eaLnBrk="1" latinLnBrk="1" hangingPunct="1">
              <a:defRPr kumimoji="0" sz="5000" spc="-150">
                <a:solidFill>
                  <a:schemeClr val="tx1">
                    <a:lumMod val="75000"/>
                    <a:lumOff val="25000"/>
                  </a:schemeClr>
                </a:solidFill>
                <a:latin typeface="Tekton Pro" panose="020F06030202080209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>
              <a:defRPr/>
            </a:pPr>
            <a:r>
              <a:rPr lang="en-US" altLang="ko-KR" sz="3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* </a:t>
            </a:r>
            <a:r>
              <a:rPr lang="ko-KR" altLang="en-US" sz="3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신동 </a:t>
            </a:r>
            <a:r>
              <a:rPr lang="en-US" altLang="ko-KR" sz="3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3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팀장</a:t>
            </a:r>
            <a:r>
              <a:rPr lang="en-US" altLang="ko-KR" sz="3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1560" y="1628800"/>
            <a:ext cx="8280920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457200" indent="-457200">
              <a:lnSpc>
                <a:spcPct val="150000"/>
              </a:lnSpc>
              <a:buAutoNum type="arabicParenR"/>
            </a:pP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프로젝트 관리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indent="-457200">
              <a:lnSpc>
                <a:spcPct val="150000"/>
              </a:lnSpc>
              <a:buAutoNum type="arabicParenR"/>
            </a:pP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금액 추정 알고리즘 설계와 구현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indent="-457200">
              <a:lnSpc>
                <a:spcPct val="150000"/>
              </a:lnSpc>
              <a:buAutoNum type="arabicParenR"/>
            </a:pP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개발 환경 설정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0185" y="3212976"/>
            <a:ext cx="640871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eaLnBrk="1" latinLnBrk="1" hangingPunct="1">
              <a:defRPr kumimoji="0" sz="5000" spc="-150">
                <a:solidFill>
                  <a:schemeClr val="tx1">
                    <a:lumMod val="75000"/>
                    <a:lumOff val="25000"/>
                  </a:schemeClr>
                </a:solidFill>
                <a:latin typeface="Tekton Pro" panose="020F06030202080209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>
              <a:defRPr/>
            </a:pPr>
            <a:r>
              <a:rPr lang="en-US" altLang="ko-KR" sz="3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* </a:t>
            </a:r>
            <a:r>
              <a:rPr lang="ko-KR" altLang="en-US" sz="3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정인철</a:t>
            </a:r>
            <a:endParaRPr lang="en-US" altLang="ko-KR" sz="3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6209" y="3763557"/>
            <a:ext cx="828092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457200" indent="-457200">
              <a:lnSpc>
                <a:spcPct val="150000"/>
              </a:lnSpc>
              <a:buAutoNum type="arabicParenR"/>
            </a:pP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사용자 매칭 알고리즘 설계와 구현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indent="-457200">
              <a:lnSpc>
                <a:spcPct val="150000"/>
              </a:lnSpc>
              <a:buAutoNum type="arabicParenR"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REST API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인터페이스 설계와 구현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350185" y="4869160"/>
            <a:ext cx="640871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eaLnBrk="1" latinLnBrk="1" hangingPunct="1">
              <a:defRPr kumimoji="0" sz="5000" spc="-150">
                <a:solidFill>
                  <a:schemeClr val="tx1">
                    <a:lumMod val="75000"/>
                    <a:lumOff val="25000"/>
                  </a:schemeClr>
                </a:solidFill>
                <a:latin typeface="Tekton Pro" panose="020F06030202080209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>
              <a:defRPr/>
            </a:pPr>
            <a:r>
              <a:rPr lang="en-US" altLang="ko-KR" sz="3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* </a:t>
            </a:r>
            <a:r>
              <a:rPr lang="ko-KR" altLang="en-US" sz="3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백재욱</a:t>
            </a:r>
            <a:endParaRPr lang="en-US" altLang="ko-KR" sz="3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66209" y="5384901"/>
            <a:ext cx="828092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457200" indent="-457200">
              <a:lnSpc>
                <a:spcPct val="150000"/>
              </a:lnSpc>
              <a:buAutoNum type="arabicParenR"/>
            </a:pP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안드로이드 인터페이스 설계와 구현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indent="-457200">
              <a:lnSpc>
                <a:spcPct val="150000"/>
              </a:lnSpc>
              <a:buAutoNum type="arabicParenR"/>
            </a:pP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어플리케이션과 서버 간의 통신 구현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95942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5"/>
          <p:cNvSpPr txBox="1">
            <a:spLocks noChangeArrowheads="1"/>
          </p:cNvSpPr>
          <p:nvPr/>
        </p:nvSpPr>
        <p:spPr bwMode="auto">
          <a:xfrm>
            <a:off x="312738" y="1863725"/>
            <a:ext cx="8518525" cy="186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algn="ctr" eaLnBrk="1" latinLnBrk="1" hangingPunct="1">
              <a:defRPr kumimoji="0" sz="8800" spc="-300">
                <a:solidFill>
                  <a:schemeClr val="tx1">
                    <a:lumMod val="75000"/>
                    <a:lumOff val="25000"/>
                  </a:schemeClr>
                </a:solidFill>
                <a:latin typeface="Tekton Pro" panose="020F0603020208020904" pitchFamily="34" charset="0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>
              <a:defRPr/>
            </a:pPr>
            <a:r>
              <a:rPr lang="en-US" altLang="ko-KR" sz="11500" dirty="0"/>
              <a:t>Q &amp; 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Box 19"/>
          <p:cNvSpPr txBox="1">
            <a:spLocks noChangeArrowheads="1"/>
          </p:cNvSpPr>
          <p:nvPr/>
        </p:nvSpPr>
        <p:spPr bwMode="auto">
          <a:xfrm>
            <a:off x="4067944" y="952852"/>
            <a:ext cx="3706813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kumimoji="0" lang="ko-KR" altLang="en-US" sz="6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 panose="020B0604020202020204" pitchFamily="34" charset="0"/>
              </a:rPr>
              <a:t>목        차</a:t>
            </a:r>
            <a:endParaRPr kumimoji="0" lang="en-US" altLang="ko-KR" sz="6600" spc="-150" dirty="0"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Arial" panose="020B0604020202020204" pitchFamily="34" charset="0"/>
            </a:endParaRPr>
          </a:p>
        </p:txBody>
      </p:sp>
      <p:sp>
        <p:nvSpPr>
          <p:cNvPr id="13316" name="Freeform 29"/>
          <p:cNvSpPr>
            <a:spLocks noEditPoints="1"/>
          </p:cNvSpPr>
          <p:nvPr/>
        </p:nvSpPr>
        <p:spPr bwMode="auto">
          <a:xfrm>
            <a:off x="647700" y="2852936"/>
            <a:ext cx="1590675" cy="1184275"/>
          </a:xfrm>
          <a:custGeom>
            <a:avLst/>
            <a:gdLst>
              <a:gd name="T0" fmla="*/ 2147483646 w 853"/>
              <a:gd name="T1" fmla="*/ 2147483646 h 635"/>
              <a:gd name="T2" fmla="*/ 2147483646 w 853"/>
              <a:gd name="T3" fmla="*/ 2147483646 h 635"/>
              <a:gd name="T4" fmla="*/ 2147483646 w 853"/>
              <a:gd name="T5" fmla="*/ 2147483646 h 635"/>
              <a:gd name="T6" fmla="*/ 2147483646 w 853"/>
              <a:gd name="T7" fmla="*/ 2147483646 h 635"/>
              <a:gd name="T8" fmla="*/ 2147483646 w 853"/>
              <a:gd name="T9" fmla="*/ 2147483646 h 635"/>
              <a:gd name="T10" fmla="*/ 2147483646 w 853"/>
              <a:gd name="T11" fmla="*/ 2147483646 h 635"/>
              <a:gd name="T12" fmla="*/ 0 w 853"/>
              <a:gd name="T13" fmla="*/ 2147483646 h 635"/>
              <a:gd name="T14" fmla="*/ 2147483646 w 853"/>
              <a:gd name="T15" fmla="*/ 2147483646 h 635"/>
              <a:gd name="T16" fmla="*/ 2147483646 w 853"/>
              <a:gd name="T17" fmla="*/ 2147483646 h 635"/>
              <a:gd name="T18" fmla="*/ 2147483646 w 853"/>
              <a:gd name="T19" fmla="*/ 2147483646 h 635"/>
              <a:gd name="T20" fmla="*/ 2147483646 w 853"/>
              <a:gd name="T21" fmla="*/ 2147483646 h 635"/>
              <a:gd name="T22" fmla="*/ 2147483646 w 853"/>
              <a:gd name="T23" fmla="*/ 2147483646 h 635"/>
              <a:gd name="T24" fmla="*/ 2147483646 w 853"/>
              <a:gd name="T25" fmla="*/ 2147483646 h 635"/>
              <a:gd name="T26" fmla="*/ 2147483646 w 853"/>
              <a:gd name="T27" fmla="*/ 2147483646 h 635"/>
              <a:gd name="T28" fmla="*/ 2147483646 w 853"/>
              <a:gd name="T29" fmla="*/ 2147483646 h 635"/>
              <a:gd name="T30" fmla="*/ 2147483646 w 853"/>
              <a:gd name="T31" fmla="*/ 2147483646 h 635"/>
              <a:gd name="T32" fmla="*/ 2147483646 w 853"/>
              <a:gd name="T33" fmla="*/ 2147483646 h 635"/>
              <a:gd name="T34" fmla="*/ 2147483646 w 853"/>
              <a:gd name="T35" fmla="*/ 2147483646 h 635"/>
              <a:gd name="T36" fmla="*/ 2147483646 w 853"/>
              <a:gd name="T37" fmla="*/ 2147483646 h 635"/>
              <a:gd name="T38" fmla="*/ 2147483646 w 853"/>
              <a:gd name="T39" fmla="*/ 2147483646 h 635"/>
              <a:gd name="T40" fmla="*/ 2147483646 w 853"/>
              <a:gd name="T41" fmla="*/ 2147483646 h 635"/>
              <a:gd name="T42" fmla="*/ 2147483646 w 853"/>
              <a:gd name="T43" fmla="*/ 2147483646 h 635"/>
              <a:gd name="T44" fmla="*/ 2147483646 w 853"/>
              <a:gd name="T45" fmla="*/ 2147483646 h 635"/>
              <a:gd name="T46" fmla="*/ 2147483646 w 853"/>
              <a:gd name="T47" fmla="*/ 2147483646 h 635"/>
              <a:gd name="T48" fmla="*/ 2147483646 w 853"/>
              <a:gd name="T49" fmla="*/ 2147483646 h 635"/>
              <a:gd name="T50" fmla="*/ 2147483646 w 853"/>
              <a:gd name="T51" fmla="*/ 2147483646 h 635"/>
              <a:gd name="T52" fmla="*/ 2147483646 w 853"/>
              <a:gd name="T53" fmla="*/ 2147483646 h 635"/>
              <a:gd name="T54" fmla="*/ 2147483646 w 853"/>
              <a:gd name="T55" fmla="*/ 2147483646 h 635"/>
              <a:gd name="T56" fmla="*/ 2147483646 w 853"/>
              <a:gd name="T57" fmla="*/ 2147483646 h 635"/>
              <a:gd name="T58" fmla="*/ 2147483646 w 853"/>
              <a:gd name="T59" fmla="*/ 2147483646 h 635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853" h="635">
                <a:moveTo>
                  <a:pt x="826" y="292"/>
                </a:moveTo>
                <a:cubicBezTo>
                  <a:pt x="602" y="69"/>
                  <a:pt x="602" y="69"/>
                  <a:pt x="602" y="69"/>
                </a:cubicBezTo>
                <a:cubicBezTo>
                  <a:pt x="575" y="41"/>
                  <a:pt x="530" y="41"/>
                  <a:pt x="503" y="69"/>
                </a:cubicBezTo>
                <a:cubicBezTo>
                  <a:pt x="476" y="96"/>
                  <a:pt x="476" y="140"/>
                  <a:pt x="503" y="168"/>
                </a:cubicBezTo>
                <a:cubicBezTo>
                  <a:pt x="607" y="272"/>
                  <a:pt x="607" y="272"/>
                  <a:pt x="607" y="272"/>
                </a:cubicBezTo>
                <a:cubicBezTo>
                  <a:pt x="70" y="272"/>
                  <a:pt x="70" y="272"/>
                  <a:pt x="70" y="272"/>
                </a:cubicBezTo>
                <a:cubicBezTo>
                  <a:pt x="31" y="272"/>
                  <a:pt x="0" y="303"/>
                  <a:pt x="0" y="342"/>
                </a:cubicBezTo>
                <a:cubicBezTo>
                  <a:pt x="0" y="380"/>
                  <a:pt x="31" y="412"/>
                  <a:pt x="70" y="412"/>
                </a:cubicBezTo>
                <a:cubicBezTo>
                  <a:pt x="607" y="412"/>
                  <a:pt x="607" y="412"/>
                  <a:pt x="607" y="412"/>
                </a:cubicBezTo>
                <a:cubicBezTo>
                  <a:pt x="503" y="516"/>
                  <a:pt x="503" y="516"/>
                  <a:pt x="503" y="516"/>
                </a:cubicBezTo>
                <a:cubicBezTo>
                  <a:pt x="476" y="543"/>
                  <a:pt x="476" y="587"/>
                  <a:pt x="503" y="615"/>
                </a:cubicBezTo>
                <a:cubicBezTo>
                  <a:pt x="517" y="628"/>
                  <a:pt x="535" y="635"/>
                  <a:pt x="553" y="635"/>
                </a:cubicBezTo>
                <a:cubicBezTo>
                  <a:pt x="571" y="635"/>
                  <a:pt x="588" y="628"/>
                  <a:pt x="602" y="615"/>
                </a:cubicBezTo>
                <a:cubicBezTo>
                  <a:pt x="826" y="391"/>
                  <a:pt x="826" y="391"/>
                  <a:pt x="826" y="391"/>
                </a:cubicBezTo>
                <a:cubicBezTo>
                  <a:pt x="853" y="364"/>
                  <a:pt x="853" y="319"/>
                  <a:pt x="826" y="292"/>
                </a:cubicBezTo>
                <a:close/>
                <a:moveTo>
                  <a:pt x="143" y="138"/>
                </a:moveTo>
                <a:cubicBezTo>
                  <a:pt x="343" y="138"/>
                  <a:pt x="343" y="138"/>
                  <a:pt x="343" y="138"/>
                </a:cubicBezTo>
                <a:cubicBezTo>
                  <a:pt x="305" y="177"/>
                  <a:pt x="305" y="177"/>
                  <a:pt x="305" y="177"/>
                </a:cubicBezTo>
                <a:cubicBezTo>
                  <a:pt x="294" y="187"/>
                  <a:pt x="294" y="204"/>
                  <a:pt x="305" y="214"/>
                </a:cubicBezTo>
                <a:cubicBezTo>
                  <a:pt x="310" y="219"/>
                  <a:pt x="316" y="222"/>
                  <a:pt x="323" y="222"/>
                </a:cubicBezTo>
                <a:cubicBezTo>
                  <a:pt x="330" y="222"/>
                  <a:pt x="337" y="219"/>
                  <a:pt x="342" y="214"/>
                </a:cubicBezTo>
                <a:cubicBezTo>
                  <a:pt x="425" y="131"/>
                  <a:pt x="425" y="131"/>
                  <a:pt x="425" y="131"/>
                </a:cubicBezTo>
                <a:cubicBezTo>
                  <a:pt x="435" y="121"/>
                  <a:pt x="435" y="104"/>
                  <a:pt x="425" y="94"/>
                </a:cubicBezTo>
                <a:cubicBezTo>
                  <a:pt x="342" y="10"/>
                  <a:pt x="342" y="10"/>
                  <a:pt x="342" y="10"/>
                </a:cubicBezTo>
                <a:cubicBezTo>
                  <a:pt x="331" y="0"/>
                  <a:pt x="315" y="0"/>
                  <a:pt x="305" y="10"/>
                </a:cubicBezTo>
                <a:cubicBezTo>
                  <a:pt x="294" y="21"/>
                  <a:pt x="294" y="37"/>
                  <a:pt x="305" y="47"/>
                </a:cubicBezTo>
                <a:cubicBezTo>
                  <a:pt x="343" y="86"/>
                  <a:pt x="343" y="86"/>
                  <a:pt x="343" y="86"/>
                </a:cubicBezTo>
                <a:cubicBezTo>
                  <a:pt x="143" y="86"/>
                  <a:pt x="143" y="86"/>
                  <a:pt x="143" y="86"/>
                </a:cubicBezTo>
                <a:cubicBezTo>
                  <a:pt x="129" y="86"/>
                  <a:pt x="117" y="98"/>
                  <a:pt x="117" y="112"/>
                </a:cubicBezTo>
                <a:cubicBezTo>
                  <a:pt x="117" y="127"/>
                  <a:pt x="129" y="138"/>
                  <a:pt x="143" y="138"/>
                </a:cubicBezTo>
                <a:close/>
              </a:path>
            </a:pathLst>
          </a:custGeom>
          <a:noFill/>
          <a:ln w="381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3662188" y="2435705"/>
            <a:ext cx="4294188" cy="3225543"/>
            <a:chOff x="3592350" y="2333848"/>
            <a:chExt cx="4294188" cy="2675492"/>
          </a:xfrm>
        </p:grpSpPr>
        <p:grpSp>
          <p:nvGrpSpPr>
            <p:cNvPr id="13319" name="그룹 1"/>
            <p:cNvGrpSpPr>
              <a:grpSpLocks/>
            </p:cNvGrpSpPr>
            <p:nvPr/>
          </p:nvGrpSpPr>
          <p:grpSpPr bwMode="auto">
            <a:xfrm>
              <a:off x="3592350" y="2333848"/>
              <a:ext cx="4294188" cy="523219"/>
              <a:chOff x="5240111" y="2091647"/>
              <a:chExt cx="4294188" cy="398870"/>
            </a:xfrm>
          </p:grpSpPr>
          <p:sp>
            <p:nvSpPr>
              <p:cNvPr id="12312" name="Text Box 5"/>
              <p:cNvSpPr txBox="1">
                <a:spLocks noChangeArrowheads="1"/>
              </p:cNvSpPr>
              <p:nvPr/>
            </p:nvSpPr>
            <p:spPr bwMode="auto">
              <a:xfrm>
                <a:off x="5240111" y="2091647"/>
                <a:ext cx="647700" cy="3988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defRPr/>
                </a:pPr>
                <a:r>
                  <a:rPr lang="en-US" altLang="ko-KR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  <a:cs typeface="Arial" panose="020B0604020202020204" pitchFamily="34" charset="0"/>
                  </a:rPr>
                  <a:t>01.</a:t>
                </a:r>
                <a:endParaRPr lang="ko-KR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12313" name="Text Box 5"/>
              <p:cNvSpPr txBox="1">
                <a:spLocks noChangeArrowheads="1"/>
              </p:cNvSpPr>
              <p:nvPr/>
            </p:nvSpPr>
            <p:spPr bwMode="auto">
              <a:xfrm>
                <a:off x="5776686" y="2091647"/>
                <a:ext cx="3757613" cy="3988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defRPr/>
                </a:pPr>
                <a:r>
                  <a:rPr kumimoji="0" lang="ko-KR" altLang="en-US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  <a:cs typeface="Arial" panose="020B0604020202020204" pitchFamily="34" charset="0"/>
                  </a:rPr>
                  <a:t>문제 정의</a:t>
                </a:r>
                <a:endParaRPr kumimoji="0" lang="ko-KR" altLang="ko-KR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3320" name="그룹 2"/>
            <p:cNvGrpSpPr>
              <a:grpSpLocks/>
            </p:cNvGrpSpPr>
            <p:nvPr/>
          </p:nvGrpSpPr>
          <p:grpSpPr bwMode="auto">
            <a:xfrm>
              <a:off x="3592350" y="2873441"/>
              <a:ext cx="4291013" cy="525304"/>
              <a:chOff x="5243286" y="2568005"/>
              <a:chExt cx="4291013" cy="400459"/>
            </a:xfrm>
          </p:grpSpPr>
          <p:sp>
            <p:nvSpPr>
              <p:cNvPr id="12310" name="Text Box 5"/>
              <p:cNvSpPr txBox="1">
                <a:spLocks noChangeArrowheads="1"/>
              </p:cNvSpPr>
              <p:nvPr/>
            </p:nvSpPr>
            <p:spPr bwMode="auto">
              <a:xfrm>
                <a:off x="5243286" y="2569594"/>
                <a:ext cx="647700" cy="3988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defRPr/>
                </a:pPr>
                <a:r>
                  <a:rPr lang="en-US" altLang="ko-KR" sz="280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  <a:cs typeface="Arial" panose="020B0604020202020204" pitchFamily="34" charset="0"/>
                  </a:rPr>
                  <a:t>02.</a:t>
                </a:r>
                <a:endParaRPr lang="ko-KR" altLang="ko-KR" sz="28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12311" name="Text Box 5"/>
              <p:cNvSpPr txBox="1">
                <a:spLocks noChangeArrowheads="1"/>
              </p:cNvSpPr>
              <p:nvPr/>
            </p:nvSpPr>
            <p:spPr bwMode="auto">
              <a:xfrm>
                <a:off x="5781449" y="2568005"/>
                <a:ext cx="3752850" cy="3988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defRPr/>
                </a:pPr>
                <a:r>
                  <a:rPr kumimoji="0" lang="ko-KR" altLang="en-US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  <a:cs typeface="Arial" panose="020B0604020202020204" pitchFamily="34" charset="0"/>
                  </a:rPr>
                  <a:t>기존 시스템 분석</a:t>
                </a:r>
                <a:endParaRPr kumimoji="0" lang="ko-KR" altLang="ko-KR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3321" name="그룹 3"/>
            <p:cNvGrpSpPr>
              <a:grpSpLocks/>
            </p:cNvGrpSpPr>
            <p:nvPr/>
          </p:nvGrpSpPr>
          <p:grpSpPr bwMode="auto">
            <a:xfrm>
              <a:off x="3592350" y="3415112"/>
              <a:ext cx="4294188" cy="523219"/>
              <a:chOff x="5240111" y="3045440"/>
              <a:chExt cx="4294188" cy="398870"/>
            </a:xfrm>
          </p:grpSpPr>
          <p:sp>
            <p:nvSpPr>
              <p:cNvPr id="12308" name="Text Box 5"/>
              <p:cNvSpPr txBox="1">
                <a:spLocks noChangeArrowheads="1"/>
              </p:cNvSpPr>
              <p:nvPr/>
            </p:nvSpPr>
            <p:spPr bwMode="auto">
              <a:xfrm>
                <a:off x="5240111" y="3045440"/>
                <a:ext cx="647700" cy="3988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defRPr/>
                </a:pPr>
                <a:r>
                  <a:rPr lang="en-US" altLang="ko-KR" sz="280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  <a:cs typeface="Arial" panose="020B0604020202020204" pitchFamily="34" charset="0"/>
                  </a:rPr>
                  <a:t>03.</a:t>
                </a:r>
                <a:endParaRPr lang="ko-KR" altLang="ko-KR" sz="28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12309" name="Text Box 5"/>
              <p:cNvSpPr txBox="1">
                <a:spLocks noChangeArrowheads="1"/>
              </p:cNvSpPr>
              <p:nvPr/>
            </p:nvSpPr>
            <p:spPr bwMode="auto">
              <a:xfrm>
                <a:off x="5776686" y="3045440"/>
                <a:ext cx="3757613" cy="3988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defRPr/>
                </a:pPr>
                <a:r>
                  <a:rPr kumimoji="0" lang="ko-KR" altLang="en-US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  <a:cs typeface="Arial" panose="020B0604020202020204" pitchFamily="34" charset="0"/>
                  </a:rPr>
                  <a:t>개발 내용</a:t>
                </a:r>
                <a:endParaRPr kumimoji="0" lang="ko-KR" altLang="ko-KR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3323" name="그룹 5"/>
            <p:cNvGrpSpPr>
              <a:grpSpLocks/>
            </p:cNvGrpSpPr>
            <p:nvPr/>
          </p:nvGrpSpPr>
          <p:grpSpPr bwMode="auto">
            <a:xfrm>
              <a:off x="3592350" y="3946517"/>
              <a:ext cx="4294188" cy="523219"/>
              <a:chOff x="5241699" y="3580395"/>
              <a:chExt cx="4294188" cy="398870"/>
            </a:xfrm>
          </p:grpSpPr>
          <p:sp>
            <p:nvSpPr>
              <p:cNvPr id="12304" name="Text Box 5"/>
              <p:cNvSpPr txBox="1">
                <a:spLocks noChangeArrowheads="1"/>
              </p:cNvSpPr>
              <p:nvPr/>
            </p:nvSpPr>
            <p:spPr bwMode="auto">
              <a:xfrm>
                <a:off x="5241699" y="3580401"/>
                <a:ext cx="647700" cy="3308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defRPr/>
                </a:pPr>
                <a:r>
                  <a:rPr lang="en-US" altLang="ko-KR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  <a:cs typeface="Arial" panose="020B0604020202020204" pitchFamily="34" charset="0"/>
                  </a:rPr>
                  <a:t>04.</a:t>
                </a:r>
                <a:endParaRPr lang="ko-KR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12305" name="Text Box 5"/>
              <p:cNvSpPr txBox="1">
                <a:spLocks noChangeArrowheads="1"/>
              </p:cNvSpPr>
              <p:nvPr/>
            </p:nvSpPr>
            <p:spPr bwMode="auto">
              <a:xfrm>
                <a:off x="5778274" y="3580395"/>
                <a:ext cx="3757613" cy="3988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defRPr/>
                </a:pPr>
                <a:r>
                  <a:rPr kumimoji="0" lang="ko-KR" altLang="en-US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  <a:cs typeface="Arial" panose="020B0604020202020204" pitchFamily="34" charset="0"/>
                  </a:rPr>
                  <a:t>팀 구성 및 작업 분담</a:t>
                </a:r>
                <a:endParaRPr kumimoji="0" lang="ko-KR" altLang="ko-KR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2" name="그룹 5"/>
            <p:cNvGrpSpPr>
              <a:grpSpLocks/>
            </p:cNvGrpSpPr>
            <p:nvPr/>
          </p:nvGrpSpPr>
          <p:grpSpPr bwMode="auto">
            <a:xfrm>
              <a:off x="3592350" y="4486101"/>
              <a:ext cx="4294188" cy="523239"/>
              <a:chOff x="5241699" y="3580395"/>
              <a:chExt cx="4294188" cy="398886"/>
            </a:xfrm>
          </p:grpSpPr>
          <p:sp>
            <p:nvSpPr>
              <p:cNvPr id="23" name="Text Box 5"/>
              <p:cNvSpPr txBox="1">
                <a:spLocks noChangeArrowheads="1"/>
              </p:cNvSpPr>
              <p:nvPr/>
            </p:nvSpPr>
            <p:spPr bwMode="auto">
              <a:xfrm>
                <a:off x="5241699" y="3580395"/>
                <a:ext cx="647700" cy="3308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defRPr/>
                </a:pPr>
                <a:r>
                  <a:rPr lang="en-US" altLang="ko-KR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  <a:cs typeface="Arial" panose="020B0604020202020204" pitchFamily="34" charset="0"/>
                  </a:rPr>
                  <a:t>05.</a:t>
                </a:r>
                <a:endParaRPr lang="ko-KR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24" name="Text Box 5"/>
              <p:cNvSpPr txBox="1">
                <a:spLocks noChangeArrowheads="1"/>
              </p:cNvSpPr>
              <p:nvPr/>
            </p:nvSpPr>
            <p:spPr bwMode="auto">
              <a:xfrm>
                <a:off x="5778274" y="3580411"/>
                <a:ext cx="3757613" cy="3988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defRPr/>
                </a:pPr>
                <a:r>
                  <a:rPr kumimoji="0" lang="en-US" altLang="ko-KR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  <a:cs typeface="Arial" panose="020B0604020202020204" pitchFamily="34" charset="0"/>
                  </a:rPr>
                  <a:t>Q&amp;A</a:t>
                </a:r>
                <a:endParaRPr kumimoji="0" lang="ko-KR" altLang="ko-KR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rial" panose="020B0604020202020204" pitchFamily="34" charset="0"/>
                </a:endParaRP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107504" y="2536825"/>
            <a:ext cx="2701460" cy="178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0" h="0"/>
              <a:contourClr>
                <a:schemeClr val="tx1">
                  <a:lumMod val="75000"/>
                  <a:lumOff val="25000"/>
                </a:schemeClr>
              </a:contourClr>
            </a:sp3d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0" b="1" spc="-300" dirty="0">
                <a:ln>
                  <a:prstDash val="solid"/>
                </a:ln>
                <a:solidFill>
                  <a:schemeClr val="bg1"/>
                </a:solidFill>
                <a:latin typeface="Arial Black" panose="020B0A040201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01</a:t>
            </a:r>
          </a:p>
        </p:txBody>
      </p:sp>
      <p:grpSp>
        <p:nvGrpSpPr>
          <p:cNvPr id="14339" name="그룹 1"/>
          <p:cNvGrpSpPr>
            <a:grpSpLocks/>
          </p:cNvGrpSpPr>
          <p:nvPr/>
        </p:nvGrpSpPr>
        <p:grpSpPr bwMode="auto">
          <a:xfrm>
            <a:off x="3594174" y="2094622"/>
            <a:ext cx="4794250" cy="2583219"/>
            <a:chOff x="3190123" y="2780431"/>
            <a:chExt cx="4795409" cy="1946646"/>
          </a:xfrm>
        </p:grpSpPr>
        <p:sp>
          <p:nvSpPr>
            <p:cNvPr id="16" name="TextBox 4"/>
            <p:cNvSpPr txBox="1">
              <a:spLocks noChangeArrowheads="1"/>
            </p:cNvSpPr>
            <p:nvPr/>
          </p:nvSpPr>
          <p:spPr bwMode="auto">
            <a:xfrm>
              <a:off x="3190123" y="2780431"/>
              <a:ext cx="4795409" cy="12008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ko-KR"/>
              </a:defPPr>
              <a:lvl1pPr eaLnBrk="1" latinLnBrk="1" hangingPunct="1">
                <a:defRPr kumimoji="0" sz="50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Tekton Pro" panose="020F0603020208020904" pitchFamily="34" charset="0"/>
                  <a:ea typeface="맑은 고딕" panose="020B0503020000020004" pitchFamily="50" charset="-127"/>
                  <a:cs typeface="Arial" panose="020B060402020202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>
                <a:defRPr/>
              </a:pPr>
              <a:r>
                <a:rPr lang="ko-KR" altLang="en-US" sz="72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문제 정의</a:t>
              </a:r>
              <a:endParaRPr lang="en-US" altLang="ko-KR" sz="72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2293" name="Text Box 5"/>
            <p:cNvSpPr txBox="1">
              <a:spLocks noChangeArrowheads="1"/>
            </p:cNvSpPr>
            <p:nvPr/>
          </p:nvSpPr>
          <p:spPr bwMode="auto">
            <a:xfrm>
              <a:off x="3388883" y="3657772"/>
              <a:ext cx="3570977" cy="1069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lnSpc>
                  <a:spcPts val="3500"/>
                </a:lnSpc>
                <a:defRPr/>
              </a:pPr>
              <a:r>
                <a:rPr kumimoji="0" lang="ko-KR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rial" panose="020B0604020202020204" pitchFamily="34" charset="0"/>
                </a:rPr>
                <a:t>가</a:t>
              </a:r>
              <a:r>
                <a:rPr kumimoji="0" lang="en-US" altLang="ko-KR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rial" panose="020B0604020202020204" pitchFamily="34" charset="0"/>
                </a:rPr>
                <a:t>. </a:t>
              </a:r>
              <a:r>
                <a:rPr kumimoji="0" lang="ko-KR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rial" panose="020B0604020202020204" pitchFamily="34" charset="0"/>
                </a:rPr>
                <a:t>문제 정의</a:t>
              </a:r>
              <a:endParaRPr kumimoji="0"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 panose="020B0604020202020204" pitchFamily="34" charset="0"/>
              </a:endParaRPr>
            </a:p>
            <a:p>
              <a:pPr eaLnBrk="1" latinLnBrk="1" hangingPunct="1">
                <a:lnSpc>
                  <a:spcPts val="3500"/>
                </a:lnSpc>
                <a:defRPr/>
              </a:pPr>
              <a:r>
                <a:rPr kumimoji="0" lang="ko-KR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rial" panose="020B0604020202020204" pitchFamily="34" charset="0"/>
                </a:rPr>
                <a:t>나</a:t>
              </a:r>
              <a:r>
                <a:rPr kumimoji="0" lang="en-US" altLang="ko-KR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rial" panose="020B0604020202020204" pitchFamily="34" charset="0"/>
                </a:rPr>
                <a:t>. </a:t>
              </a:r>
              <a:r>
                <a:rPr kumimoji="0" lang="ko-KR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rial" panose="020B0604020202020204" pitchFamily="34" charset="0"/>
                </a:rPr>
                <a:t>사용자 요구</a:t>
              </a:r>
              <a:endParaRPr kumimoji="0"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 panose="020B0604020202020204" pitchFamily="34" charset="0"/>
              </a:endParaRPr>
            </a:p>
            <a:p>
              <a:pPr eaLnBrk="1" latinLnBrk="1" hangingPunct="1">
                <a:lnSpc>
                  <a:spcPts val="3500"/>
                </a:lnSpc>
                <a:defRPr/>
              </a:pPr>
              <a:r>
                <a:rPr kumimoji="0" lang="ko-KR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rial" panose="020B0604020202020204" pitchFamily="34" charset="0"/>
                </a:rPr>
                <a:t>다</a:t>
              </a:r>
              <a:r>
                <a:rPr kumimoji="0" lang="en-US" altLang="ko-KR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rial" panose="020B0604020202020204" pitchFamily="34" charset="0"/>
                </a:rPr>
                <a:t>. </a:t>
              </a:r>
              <a:r>
                <a:rPr kumimoji="0" lang="ko-KR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rial" panose="020B0604020202020204" pitchFamily="34" charset="0"/>
                </a:rPr>
                <a:t>응용 분야 및 기여도</a:t>
              </a:r>
              <a:endParaRPr kumimoji="0"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 bwMode="auto">
          <a:xfrm>
            <a:off x="222250" y="188640"/>
            <a:ext cx="7345363" cy="547842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문제 정의</a:t>
            </a:r>
            <a:endParaRPr lang="ko-KR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9" name="제목 2"/>
          <p:cNvSpPr txBox="1">
            <a:spLocks/>
          </p:cNvSpPr>
          <p:nvPr/>
        </p:nvSpPr>
        <p:spPr bwMode="auto">
          <a:xfrm>
            <a:off x="1285875" y="3933056"/>
            <a:ext cx="6867525" cy="23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2563" indent="-182563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342900" lvl="0" indent="-342900" latinLnBrk="1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많은 사람들이 대중교통 이용 시 편의성이 보장되는 택시 보다는 가격적으로 싼 버스나 지하철을 많이 이용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lvl="0" indent="-342900" latinLnBrk="1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편리한 대중교통 수단인 택시는 가격적인 부담이 따름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lvl="0" indent="-342900" latinLnBrk="1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택시 동승 어플리케이션을 만들어 택시의 편의성은 살리고 사용자들에게 동승을 권유하여 택시비 절감을 유도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1116013" y="1484784"/>
            <a:ext cx="2019300" cy="2160240"/>
            <a:chOff x="1116013" y="1484784"/>
            <a:chExt cx="2019300" cy="2160240"/>
          </a:xfrm>
        </p:grpSpPr>
        <p:sp>
          <p:nvSpPr>
            <p:cNvPr id="14340" name="제목 2"/>
            <p:cNvSpPr txBox="1">
              <a:spLocks/>
            </p:cNvSpPr>
            <p:nvPr/>
          </p:nvSpPr>
          <p:spPr bwMode="auto">
            <a:xfrm>
              <a:off x="1116013" y="3244914"/>
              <a:ext cx="20193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1">
                <a:defRPr/>
              </a:pPr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rial" panose="020B0604020202020204" pitchFamily="34" charset="0"/>
                </a:rPr>
                <a:t>Transportation</a:t>
              </a:r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1285875" y="1484784"/>
              <a:ext cx="1679575" cy="1679575"/>
              <a:chOff x="1285875" y="2852738"/>
              <a:chExt cx="1679575" cy="1679575"/>
            </a:xfrm>
          </p:grpSpPr>
          <p:sp>
            <p:nvSpPr>
              <p:cNvPr id="5" name="타원 4"/>
              <p:cNvSpPr/>
              <p:nvPr/>
            </p:nvSpPr>
            <p:spPr bwMode="auto">
              <a:xfrm>
                <a:off x="1285875" y="2852738"/>
                <a:ext cx="1679575" cy="1679575"/>
              </a:xfrm>
              <a:prstGeom prst="ellipse">
                <a:avLst/>
              </a:prstGeom>
              <a:solidFill>
                <a:srgbClr val="7DD5C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endParaRPr>
              </a:p>
            </p:txBody>
          </p:sp>
          <p:pic>
            <p:nvPicPr>
              <p:cNvPr id="3" name="그림 2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72236" y="3139099"/>
                <a:ext cx="1106852" cy="1106852"/>
              </a:xfrm>
              <a:prstGeom prst="rect">
                <a:avLst/>
              </a:prstGeom>
            </p:spPr>
          </p:pic>
        </p:grpSp>
      </p:grpSp>
      <p:grpSp>
        <p:nvGrpSpPr>
          <p:cNvPr id="18" name="그룹 17"/>
          <p:cNvGrpSpPr/>
          <p:nvPr/>
        </p:nvGrpSpPr>
        <p:grpSpPr>
          <a:xfrm>
            <a:off x="6008688" y="1507009"/>
            <a:ext cx="2019300" cy="2137955"/>
            <a:chOff x="6008688" y="1507009"/>
            <a:chExt cx="2019300" cy="2137955"/>
          </a:xfrm>
        </p:grpSpPr>
        <p:sp>
          <p:nvSpPr>
            <p:cNvPr id="14342" name="제목 2"/>
            <p:cNvSpPr txBox="1">
              <a:spLocks/>
            </p:cNvSpPr>
            <p:nvPr/>
          </p:nvSpPr>
          <p:spPr bwMode="auto">
            <a:xfrm>
              <a:off x="6008688" y="3244914"/>
              <a:ext cx="20193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1">
                <a:defRPr/>
              </a:pPr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rial" panose="020B0604020202020204" pitchFamily="34" charset="0"/>
                </a:rPr>
                <a:t>Taxi</a:t>
              </a:r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6175606" y="1507009"/>
              <a:ext cx="1679575" cy="1679575"/>
              <a:chOff x="3732213" y="2852738"/>
              <a:chExt cx="1679575" cy="1679575"/>
            </a:xfrm>
          </p:grpSpPr>
          <p:sp>
            <p:nvSpPr>
              <p:cNvPr id="10" name="타원 9"/>
              <p:cNvSpPr/>
              <p:nvPr/>
            </p:nvSpPr>
            <p:spPr bwMode="auto">
              <a:xfrm>
                <a:off x="3732213" y="2852738"/>
                <a:ext cx="1679575" cy="1679575"/>
              </a:xfrm>
              <a:prstGeom prst="ellipse">
                <a:avLst/>
              </a:prstGeom>
              <a:solidFill>
                <a:srgbClr val="F8C2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endParaRPr>
              </a:p>
            </p:txBody>
          </p:sp>
          <p:pic>
            <p:nvPicPr>
              <p:cNvPr id="6" name="그림 5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18574" y="3139099"/>
                <a:ext cx="1106852" cy="1106852"/>
              </a:xfrm>
              <a:prstGeom prst="rect">
                <a:avLst/>
              </a:prstGeom>
            </p:spPr>
          </p:pic>
        </p:grpSp>
      </p:grpSp>
      <p:grpSp>
        <p:nvGrpSpPr>
          <p:cNvPr id="17" name="그룹 16"/>
          <p:cNvGrpSpPr/>
          <p:nvPr/>
        </p:nvGrpSpPr>
        <p:grpSpPr>
          <a:xfrm>
            <a:off x="3562350" y="1484784"/>
            <a:ext cx="2019300" cy="2160180"/>
            <a:chOff x="3562350" y="1484784"/>
            <a:chExt cx="2019300" cy="2160180"/>
          </a:xfrm>
        </p:grpSpPr>
        <p:sp>
          <p:nvSpPr>
            <p:cNvPr id="14341" name="제목 2"/>
            <p:cNvSpPr txBox="1">
              <a:spLocks/>
            </p:cNvSpPr>
            <p:nvPr/>
          </p:nvSpPr>
          <p:spPr bwMode="auto">
            <a:xfrm>
              <a:off x="3562350" y="3244914"/>
              <a:ext cx="20193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1">
                <a:defRPr/>
              </a:pPr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rial" panose="020B0604020202020204" pitchFamily="34" charset="0"/>
                </a:rPr>
                <a:t>Money</a:t>
              </a:r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3732212" y="1484784"/>
              <a:ext cx="1679575" cy="1679575"/>
              <a:chOff x="6178550" y="2852738"/>
              <a:chExt cx="1679575" cy="1679575"/>
            </a:xfrm>
          </p:grpSpPr>
          <p:sp>
            <p:nvSpPr>
              <p:cNvPr id="11" name="타원 10"/>
              <p:cNvSpPr/>
              <p:nvPr/>
            </p:nvSpPr>
            <p:spPr bwMode="auto">
              <a:xfrm>
                <a:off x="6178550" y="2852738"/>
                <a:ext cx="1679575" cy="1679575"/>
              </a:xfrm>
              <a:prstGeom prst="ellipse">
                <a:avLst/>
              </a:prstGeom>
              <a:solidFill>
                <a:srgbClr val="DD6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endParaRPr>
              </a:p>
            </p:txBody>
          </p:sp>
          <p:pic>
            <p:nvPicPr>
              <p:cNvPr id="14" name="그림 13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64911" y="3139099"/>
                <a:ext cx="1106852" cy="1106852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 txBox="1">
            <a:spLocks/>
          </p:cNvSpPr>
          <p:nvPr/>
        </p:nvSpPr>
        <p:spPr bwMode="auto">
          <a:xfrm>
            <a:off x="222250" y="188640"/>
            <a:ext cx="7345363" cy="54784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 panose="020B0604020202020204" pitchFamily="34" charset="0"/>
              </a:defRPr>
            </a:lvl1pPr>
            <a:lvl2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457200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914400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1371600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1828800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defRPr/>
            </a:pPr>
            <a:r>
              <a:rPr kumimoji="0" lang="ko-KR" altLang="en-US" dirty="0"/>
              <a:t>나</a:t>
            </a:r>
            <a:r>
              <a:rPr kumimoji="0" lang="en-US" altLang="ko-KR" dirty="0"/>
              <a:t>. </a:t>
            </a:r>
            <a:r>
              <a:rPr kumimoji="0" lang="ko-KR" altLang="en-US" dirty="0"/>
              <a:t>사용자 요구</a:t>
            </a:r>
            <a:endParaRPr kumimoji="0" lang="ko-KR" altLang="ko-KR" dirty="0"/>
          </a:p>
        </p:txBody>
      </p:sp>
      <p:grpSp>
        <p:nvGrpSpPr>
          <p:cNvPr id="11" name="그룹 10"/>
          <p:cNvGrpSpPr/>
          <p:nvPr/>
        </p:nvGrpSpPr>
        <p:grpSpPr>
          <a:xfrm>
            <a:off x="827584" y="1484784"/>
            <a:ext cx="7704856" cy="1296144"/>
            <a:chOff x="827584" y="1556792"/>
            <a:chExt cx="7704856" cy="1296144"/>
          </a:xfrm>
        </p:grpSpPr>
        <p:grpSp>
          <p:nvGrpSpPr>
            <p:cNvPr id="9" name="그룹 8"/>
            <p:cNvGrpSpPr/>
            <p:nvPr/>
          </p:nvGrpSpPr>
          <p:grpSpPr>
            <a:xfrm>
              <a:off x="827584" y="1556792"/>
              <a:ext cx="7704856" cy="1296144"/>
              <a:chOff x="827584" y="1556792"/>
              <a:chExt cx="7704856" cy="1296144"/>
            </a:xfrm>
          </p:grpSpPr>
          <p:sp>
            <p:nvSpPr>
              <p:cNvPr id="7" name="사각형: 둥근 모서리 6"/>
              <p:cNvSpPr/>
              <p:nvPr/>
            </p:nvSpPr>
            <p:spPr>
              <a:xfrm>
                <a:off x="827584" y="1556792"/>
                <a:ext cx="7704856" cy="1296144"/>
              </a:xfrm>
              <a:prstGeom prst="roundRect">
                <a:avLst>
                  <a:gd name="adj" fmla="val 50000"/>
                </a:avLst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5" name="그림 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7584" y="1556792"/>
                <a:ext cx="1296144" cy="1296144"/>
              </a:xfrm>
              <a:prstGeom prst="rect">
                <a:avLst/>
              </a:prstGeom>
            </p:spPr>
          </p:pic>
        </p:grpSp>
        <p:sp>
          <p:nvSpPr>
            <p:cNvPr id="10" name="TextBox 9"/>
            <p:cNvSpPr txBox="1"/>
            <p:nvPr/>
          </p:nvSpPr>
          <p:spPr>
            <a:xfrm>
              <a:off x="2267744" y="1700808"/>
              <a:ext cx="596058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출발지</a:t>
              </a:r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, </a:t>
              </a:r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목적지가 정확히 일치하지 않아도 도보로 </a:t>
              </a:r>
              <a:r>
                <a:rPr lang="ko-KR" altLang="en-US" sz="2000" dirty="0">
                  <a:solidFill>
                    <a:srgbClr val="FF00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부담없이 이동할 수 있는 거리</a:t>
              </a:r>
              <a:r>
                <a:rPr lang="ko-KR" altLang="en-US" sz="20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 </a:t>
              </a:r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안이라면 사용자 </a:t>
              </a:r>
              <a:r>
                <a:rPr lang="ko-KR" altLang="en-US" sz="2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매칭을</a:t>
              </a:r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 지원함</a:t>
              </a: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821894" y="4797152"/>
            <a:ext cx="7704856" cy="1296144"/>
            <a:chOff x="755576" y="4725144"/>
            <a:chExt cx="7704856" cy="1296144"/>
          </a:xfrm>
        </p:grpSpPr>
        <p:sp>
          <p:nvSpPr>
            <p:cNvPr id="19" name="사각형: 둥근 모서리 18"/>
            <p:cNvSpPr/>
            <p:nvPr/>
          </p:nvSpPr>
          <p:spPr>
            <a:xfrm>
              <a:off x="755576" y="4725144"/>
              <a:ext cx="7704856" cy="1296144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5576" y="4725144"/>
              <a:ext cx="1296144" cy="1296144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2201426" y="5115453"/>
              <a:ext cx="5960581" cy="51552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사용자는 어플리케이션으로 택시비를 정산할 수 있음</a:t>
              </a: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821894" y="3139822"/>
            <a:ext cx="7710546" cy="1298436"/>
            <a:chOff x="827584" y="3371632"/>
            <a:chExt cx="7710546" cy="1298436"/>
          </a:xfrm>
        </p:grpSpPr>
        <p:sp>
          <p:nvSpPr>
            <p:cNvPr id="27" name="사각형: 둥근 모서리 26"/>
            <p:cNvSpPr/>
            <p:nvPr/>
          </p:nvSpPr>
          <p:spPr>
            <a:xfrm>
              <a:off x="833274" y="3373924"/>
              <a:ext cx="7704856" cy="1296144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273434" y="3764233"/>
              <a:ext cx="5960581" cy="51552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방마다</a:t>
              </a:r>
              <a:r>
                <a:rPr lang="ko-KR" altLang="en-US" sz="20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 </a:t>
              </a:r>
              <a:r>
                <a:rPr lang="ko-KR" altLang="en-US" sz="2000" dirty="0">
                  <a:solidFill>
                    <a:srgbClr val="FF00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색상을 달리하여 </a:t>
              </a:r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사용자 만남 시 혼선을 미연에 방지함</a:t>
              </a:r>
            </a:p>
          </p:txBody>
        </p:sp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7584" y="3371632"/>
              <a:ext cx="1296144" cy="129614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/>
          <p:cNvSpPr txBox="1">
            <a:spLocks/>
          </p:cNvSpPr>
          <p:nvPr/>
        </p:nvSpPr>
        <p:spPr bwMode="auto">
          <a:xfrm>
            <a:off x="222250" y="188640"/>
            <a:ext cx="7345363" cy="54784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 panose="020B0604020202020204" pitchFamily="34" charset="0"/>
              </a:defRPr>
            </a:lvl1pPr>
            <a:lvl2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457200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914400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1371600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1828800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defRPr/>
            </a:pPr>
            <a:r>
              <a:rPr kumimoji="0" lang="ko-KR" altLang="en-US" dirty="0"/>
              <a:t>다</a:t>
            </a:r>
            <a:r>
              <a:rPr kumimoji="0" lang="en-US" altLang="ko-KR" dirty="0"/>
              <a:t>. </a:t>
            </a:r>
            <a:r>
              <a:rPr kumimoji="0" lang="ko-KR" altLang="en-US" dirty="0"/>
              <a:t>응용 분야와 기여도</a:t>
            </a:r>
            <a:endParaRPr kumimoji="0" lang="ko-KR" altLang="ko-KR" dirty="0"/>
          </a:p>
        </p:txBody>
      </p:sp>
      <p:sp>
        <p:nvSpPr>
          <p:cNvPr id="14" name="TextBox 4"/>
          <p:cNvSpPr txBox="1">
            <a:spLocks noChangeArrowheads="1"/>
          </p:cNvSpPr>
          <p:nvPr/>
        </p:nvSpPr>
        <p:spPr bwMode="auto">
          <a:xfrm>
            <a:off x="395536" y="1268760"/>
            <a:ext cx="3168352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eaLnBrk="1" latinLnBrk="1" hangingPunct="1">
              <a:defRPr kumimoji="0" sz="5000" spc="-150">
                <a:solidFill>
                  <a:schemeClr val="tx1">
                    <a:lumMod val="75000"/>
                    <a:lumOff val="25000"/>
                  </a:schemeClr>
                </a:solidFill>
                <a:latin typeface="Tekton Pro" panose="020F06030202080209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>
              <a:defRPr/>
            </a:pPr>
            <a:r>
              <a:rPr lang="en-US" altLang="ko-KR" sz="5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* </a:t>
            </a:r>
            <a:r>
              <a:rPr lang="ko-KR" altLang="en-US" sz="5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응용 분야</a:t>
            </a:r>
            <a:endParaRPr lang="en-US" altLang="ko-KR" sz="5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95536" y="2101120"/>
            <a:ext cx="8280920" cy="6001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카카오 택시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우버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택시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등과 같은 기타 </a:t>
            </a:r>
            <a:r>
              <a:rPr lang="ko-KR" alt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카풀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앱과 함께 사용 가능할 것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7" name="TextBox 4"/>
          <p:cNvSpPr txBox="1">
            <a:spLocks noChangeArrowheads="1"/>
          </p:cNvSpPr>
          <p:nvPr/>
        </p:nvSpPr>
        <p:spPr bwMode="auto">
          <a:xfrm>
            <a:off x="395536" y="3028617"/>
            <a:ext cx="2592288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eaLnBrk="1" latinLnBrk="1" hangingPunct="1">
              <a:defRPr kumimoji="0" sz="5000" spc="-150">
                <a:solidFill>
                  <a:schemeClr val="tx1">
                    <a:lumMod val="75000"/>
                    <a:lumOff val="25000"/>
                  </a:schemeClr>
                </a:solidFill>
                <a:latin typeface="Tekton Pro" panose="020F06030202080209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>
              <a:defRPr/>
            </a:pPr>
            <a:r>
              <a:rPr lang="en-US" altLang="ko-KR" sz="5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* </a:t>
            </a:r>
            <a:r>
              <a:rPr lang="ko-KR" altLang="en-US" sz="5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기여도</a:t>
            </a:r>
            <a:endParaRPr lang="en-US" altLang="ko-KR" sz="5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95536" y="3858289"/>
            <a:ext cx="8280920" cy="21698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요금 절감 효과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택시 동승 구간에 대한 비용을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분의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까지 줄일 수 있음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 외곽으로 나가길 꺼리는 택시 운전자의 운행 방식 개선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심야 시간대 승객들이 겪는 승차 거부 문제 해결 대책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107504" y="2536825"/>
            <a:ext cx="2701460" cy="178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0" h="0"/>
              <a:contourClr>
                <a:schemeClr val="tx1">
                  <a:lumMod val="75000"/>
                  <a:lumOff val="25000"/>
                </a:schemeClr>
              </a:contourClr>
            </a:sp3d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0" b="1" spc="-300" dirty="0">
                <a:ln>
                  <a:prstDash val="solid"/>
                </a:ln>
                <a:solidFill>
                  <a:schemeClr val="bg1"/>
                </a:solidFill>
                <a:latin typeface="Arial Black" panose="020B0A040201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02</a:t>
            </a:r>
          </a:p>
        </p:txBody>
      </p:sp>
      <p:grpSp>
        <p:nvGrpSpPr>
          <p:cNvPr id="6" name="그룹 1"/>
          <p:cNvGrpSpPr>
            <a:grpSpLocks/>
          </p:cNvGrpSpPr>
          <p:nvPr/>
        </p:nvGrpSpPr>
        <p:grpSpPr bwMode="auto">
          <a:xfrm>
            <a:off x="3594174" y="2708920"/>
            <a:ext cx="4794250" cy="1516383"/>
            <a:chOff x="3190123" y="2780431"/>
            <a:chExt cx="4795409" cy="1142706"/>
          </a:xfrm>
        </p:grpSpPr>
        <p:sp>
          <p:nvSpPr>
            <p:cNvPr id="7" name="TextBox 4"/>
            <p:cNvSpPr txBox="1">
              <a:spLocks noChangeArrowheads="1"/>
            </p:cNvSpPr>
            <p:nvPr/>
          </p:nvSpPr>
          <p:spPr bwMode="auto">
            <a:xfrm>
              <a:off x="3190123" y="2780431"/>
              <a:ext cx="4795409" cy="7653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ko-KR"/>
              </a:defPPr>
              <a:lvl1pPr eaLnBrk="1" latinLnBrk="1" hangingPunct="1">
                <a:defRPr kumimoji="0" sz="50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Tekton Pro" panose="020F0603020208020904" pitchFamily="34" charset="0"/>
                  <a:ea typeface="맑은 고딕" panose="020B0503020000020004" pitchFamily="50" charset="-127"/>
                  <a:cs typeface="Arial" panose="020B060402020202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>
                <a:defRPr/>
              </a:pPr>
              <a:r>
                <a:rPr lang="ko-KR" altLang="en-US" sz="60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기존 시스템 분석</a:t>
              </a:r>
              <a:endParaRPr lang="en-US" altLang="ko-KR" sz="60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3375906" y="3530301"/>
              <a:ext cx="3570977" cy="3928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lnSpc>
                  <a:spcPts val="3500"/>
                </a:lnSpc>
                <a:defRPr/>
              </a:pPr>
              <a:r>
                <a:rPr kumimoji="0" lang="ko-KR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rial" panose="020B0604020202020204" pitchFamily="34" charset="0"/>
                </a:rPr>
                <a:t>가</a:t>
              </a:r>
              <a:r>
                <a:rPr kumimoji="0" lang="en-US" altLang="ko-KR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rial" panose="020B0604020202020204" pitchFamily="34" charset="0"/>
                </a:rPr>
                <a:t>. </a:t>
              </a:r>
              <a:r>
                <a:rPr kumimoji="0" lang="ko-KR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rial" panose="020B0604020202020204" pitchFamily="34" charset="0"/>
                </a:rPr>
                <a:t>기존 시스템 분석</a:t>
              </a:r>
              <a:endParaRPr kumimoji="0"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3913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23528" y="1556792"/>
            <a:ext cx="2642588" cy="4476109"/>
            <a:chOff x="327024" y="1556792"/>
            <a:chExt cx="2642588" cy="4476109"/>
          </a:xfrm>
        </p:grpSpPr>
        <p:pic>
          <p:nvPicPr>
            <p:cNvPr id="14" name="Picture 54" descr="https://lh3.googleusercontent.com/bQpT2wkdk9WXN0Ir7VzQJ-t9y-HRJjylUBKf_1wChBRS-I6uEMtRDmCBgs7fNNOrUIY=w30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024" y="1556792"/>
              <a:ext cx="2635492" cy="24767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제목 2"/>
            <p:cNvSpPr txBox="1">
              <a:spLocks/>
            </p:cNvSpPr>
            <p:nvPr/>
          </p:nvSpPr>
          <p:spPr bwMode="auto">
            <a:xfrm>
              <a:off x="332774" y="4709462"/>
              <a:ext cx="2636838" cy="1323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 marL="182563" indent="-1825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indent="0" latinLnBrk="1">
                <a:defRPr/>
              </a:pPr>
              <a:r>
                <a:rPr lang="ko-KR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rial" panose="020B0604020202020204" pitchFamily="34" charset="0"/>
                </a:rPr>
                <a:t>카카오가 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rial" panose="020B0604020202020204" pitchFamily="34" charset="0"/>
                </a:rPr>
                <a:t>2015</a:t>
              </a:r>
              <a:r>
                <a:rPr lang="ko-KR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rial" panose="020B0604020202020204" pitchFamily="34" charset="0"/>
                </a:rPr>
                <a:t>년 출시한 </a:t>
              </a:r>
              <a:r>
                <a:rPr lang="ko-KR" altLang="en-US" sz="1600" dirty="0">
                  <a:solidFill>
                    <a:srgbClr val="FF00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rial" panose="020B0604020202020204" pitchFamily="34" charset="0"/>
                </a:rPr>
                <a:t>콜택시 서비스 어플</a:t>
              </a:r>
              <a:r>
                <a:rPr lang="ko-KR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rial" panose="020B0604020202020204" pitchFamily="34" charset="0"/>
                </a:rPr>
                <a:t>이다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rial" panose="020B0604020202020204" pitchFamily="34" charset="0"/>
                </a:rPr>
                <a:t>. </a:t>
              </a:r>
              <a:r>
                <a:rPr lang="ko-KR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rial" panose="020B0604020202020204" pitchFamily="34" charset="0"/>
                </a:rPr>
                <a:t>승객이 앱을 통해 택시 요청을 하면 </a:t>
              </a:r>
              <a:r>
                <a:rPr lang="ko-KR" altLang="en-US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rial" panose="020B0604020202020204" pitchFamily="34" charset="0"/>
                </a:rPr>
                <a:t>기사용</a:t>
              </a:r>
              <a:r>
                <a:rPr lang="ko-KR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rial" panose="020B0604020202020204" pitchFamily="34" charset="0"/>
                </a:rPr>
                <a:t> 앱에 가입한 기사에게 이용자의 현 위치 정보와 목적지 등이 전송된다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rial" panose="020B0604020202020204" pitchFamily="34" charset="0"/>
                </a:rPr>
                <a:t>.</a:t>
              </a:r>
            </a:p>
          </p:txBody>
        </p:sp>
        <p:sp>
          <p:nvSpPr>
            <p:cNvPr id="19464" name="제목 2"/>
            <p:cNvSpPr txBox="1">
              <a:spLocks/>
            </p:cNvSpPr>
            <p:nvPr/>
          </p:nvSpPr>
          <p:spPr bwMode="auto">
            <a:xfrm>
              <a:off x="332774" y="4148386"/>
              <a:ext cx="263683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1">
                <a:defRPr/>
              </a:pPr>
              <a:r>
                <a:rPr lang="ko-KR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rial" panose="020B0604020202020204" pitchFamily="34" charset="0"/>
                </a:rPr>
                <a:t>카카오 택시</a:t>
              </a:r>
              <a:endPara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 panose="020B0604020202020204" pitchFamily="34" charset="0"/>
              </a:endParaRPr>
            </a:p>
          </p:txBody>
        </p:sp>
      </p:grpSp>
      <p:sp>
        <p:nvSpPr>
          <p:cNvPr id="24" name="제목 1"/>
          <p:cNvSpPr txBox="1">
            <a:spLocks/>
          </p:cNvSpPr>
          <p:nvPr/>
        </p:nvSpPr>
        <p:spPr bwMode="auto">
          <a:xfrm>
            <a:off x="222250" y="188640"/>
            <a:ext cx="7345363" cy="54784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 panose="020B0604020202020204" pitchFamily="34" charset="0"/>
              </a:defRPr>
            </a:lvl1pPr>
            <a:lvl2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457200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914400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1371600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1828800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defRPr/>
            </a:pPr>
            <a:r>
              <a:rPr kumimoji="0" lang="ko-KR" altLang="en-US" dirty="0"/>
              <a:t>가</a:t>
            </a:r>
            <a:r>
              <a:rPr kumimoji="0" lang="en-US" altLang="ko-KR" dirty="0"/>
              <a:t>. </a:t>
            </a:r>
            <a:r>
              <a:rPr kumimoji="0" lang="ko-KR" altLang="en-US" dirty="0"/>
              <a:t>기존 시스템 분석</a:t>
            </a:r>
            <a:endParaRPr kumimoji="0" lang="ko-KR" altLang="ko-KR" dirty="0"/>
          </a:p>
        </p:txBody>
      </p:sp>
      <p:grpSp>
        <p:nvGrpSpPr>
          <p:cNvPr id="5" name="그룹 4"/>
          <p:cNvGrpSpPr/>
          <p:nvPr/>
        </p:nvGrpSpPr>
        <p:grpSpPr>
          <a:xfrm>
            <a:off x="3287023" y="1556792"/>
            <a:ext cx="2636838" cy="4476109"/>
            <a:chOff x="3425622" y="1484784"/>
            <a:chExt cx="2636838" cy="4476109"/>
          </a:xfrm>
        </p:grpSpPr>
        <p:pic>
          <p:nvPicPr>
            <p:cNvPr id="17" name="Picture 56" descr="http://cphoto.asiae.co.kr/listimglink/6/2014092710304904633_1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31272" y="1484784"/>
              <a:ext cx="2624092" cy="24767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제목 2"/>
            <p:cNvSpPr txBox="1">
              <a:spLocks/>
            </p:cNvSpPr>
            <p:nvPr/>
          </p:nvSpPr>
          <p:spPr bwMode="auto">
            <a:xfrm>
              <a:off x="3425622" y="4637454"/>
              <a:ext cx="2636838" cy="1323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 marL="182563" indent="-1825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indent="0" latinLnBrk="1">
                <a:defRPr/>
              </a:pPr>
              <a:r>
                <a:rPr lang="ko-KR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rial" panose="020B0604020202020204" pitchFamily="34" charset="0"/>
                </a:rPr>
                <a:t>미국에서 시작된 </a:t>
              </a:r>
              <a:r>
                <a:rPr lang="ko-KR" altLang="en-US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rial" panose="020B0604020202020204" pitchFamily="34" charset="0"/>
                </a:rPr>
                <a:t>우버택시</a:t>
              </a:r>
              <a:r>
                <a:rPr lang="ko-KR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rial" panose="020B0604020202020204" pitchFamily="34" charset="0"/>
                </a:rPr>
                <a:t> 서비스는 스마트폰 어플이다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rial" panose="020B0604020202020204" pitchFamily="34" charset="0"/>
                </a:rPr>
                <a:t>. </a:t>
              </a:r>
              <a:r>
                <a:rPr lang="ko-KR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rial" panose="020B0604020202020204" pitchFamily="34" charset="0"/>
                </a:rPr>
                <a:t>클릭만 하면 몇 분 내에 차량이 도착하는 지를 알 수 있으며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rial" panose="020B0604020202020204" pitchFamily="34" charset="0"/>
                </a:rPr>
                <a:t>, </a:t>
              </a:r>
              <a:r>
                <a:rPr lang="ko-KR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rial" panose="020B0604020202020204" pitchFamily="34" charset="0"/>
                </a:rPr>
                <a:t>편리하게 목적지까지 운행한다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rial" panose="020B0604020202020204" pitchFamily="34" charset="0"/>
                </a:rPr>
                <a:t>.</a:t>
              </a:r>
            </a:p>
          </p:txBody>
        </p:sp>
        <p:sp>
          <p:nvSpPr>
            <p:cNvPr id="28" name="제목 2"/>
            <p:cNvSpPr txBox="1">
              <a:spLocks/>
            </p:cNvSpPr>
            <p:nvPr/>
          </p:nvSpPr>
          <p:spPr bwMode="auto">
            <a:xfrm>
              <a:off x="3425622" y="4076378"/>
              <a:ext cx="263683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1">
                <a:defRPr/>
              </a:pPr>
              <a:r>
                <a:rPr lang="ko-KR" altLang="en-US" sz="2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rial" panose="020B0604020202020204" pitchFamily="34" charset="0"/>
                </a:rPr>
                <a:t>우버</a:t>
              </a:r>
              <a:r>
                <a:rPr lang="ko-KR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rial" panose="020B0604020202020204" pitchFamily="34" charset="0"/>
                </a:rPr>
                <a:t> 택시</a:t>
              </a:r>
              <a:endPara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6244769" y="1556792"/>
            <a:ext cx="2645687" cy="4722330"/>
            <a:chOff x="6644188" y="1556792"/>
            <a:chExt cx="2645687" cy="4722330"/>
          </a:xfrm>
        </p:grpSpPr>
        <p:pic>
          <p:nvPicPr>
            <p:cNvPr id="18434" name="Picture 2" descr="https://media.rocketpunch.com/cache/57/03/570374e550e7ac96f6d4ce0d4ab20916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0132" y="1556792"/>
              <a:ext cx="2629743" cy="24849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제목 2"/>
            <p:cNvSpPr txBox="1">
              <a:spLocks/>
            </p:cNvSpPr>
            <p:nvPr/>
          </p:nvSpPr>
          <p:spPr bwMode="auto">
            <a:xfrm>
              <a:off x="6644188" y="4709462"/>
              <a:ext cx="2636838" cy="1569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 marL="182563" indent="-1825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indent="0" latinLnBrk="1">
                <a:defRPr/>
              </a:pPr>
              <a:r>
                <a:rPr lang="ko-KR" altLang="en-US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rial" panose="020B0604020202020204" pitchFamily="34" charset="0"/>
                </a:rPr>
                <a:t>풀러스는</a:t>
              </a:r>
              <a:r>
                <a:rPr lang="ko-KR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rial" panose="020B0604020202020204" pitchFamily="34" charset="0"/>
                </a:rPr>
                <a:t> </a:t>
              </a:r>
              <a:r>
                <a:rPr lang="ko-KR" altLang="en-US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rial" panose="020B0604020202020204" pitchFamily="34" charset="0"/>
                </a:rPr>
                <a:t>온디맨드</a:t>
              </a:r>
              <a:r>
                <a:rPr lang="ko-KR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rial" panose="020B0604020202020204" pitchFamily="34" charset="0"/>
                </a:rPr>
                <a:t> </a:t>
              </a:r>
              <a:r>
                <a:rPr lang="ko-KR" altLang="en-US" sz="1600" dirty="0" err="1">
                  <a:solidFill>
                    <a:srgbClr val="FF00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rial" panose="020B0604020202020204" pitchFamily="34" charset="0"/>
                </a:rPr>
                <a:t>카풀을</a:t>
              </a:r>
              <a:r>
                <a:rPr lang="ko-KR" altLang="en-US" sz="1600" dirty="0">
                  <a:solidFill>
                    <a:srgbClr val="FF00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rial" panose="020B0604020202020204" pitchFamily="34" charset="0"/>
                </a:rPr>
                <a:t> 기반으로 승차 공유 서비스</a:t>
              </a:r>
              <a:r>
                <a:rPr lang="ko-KR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rial" panose="020B0604020202020204" pitchFamily="34" charset="0"/>
                </a:rPr>
                <a:t>를 제공하는 플랫폼이다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rial" panose="020B0604020202020204" pitchFamily="34" charset="0"/>
                </a:rPr>
                <a:t>. </a:t>
              </a:r>
              <a:r>
                <a:rPr lang="ko-KR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rial" panose="020B0604020202020204" pitchFamily="34" charset="0"/>
                </a:rPr>
                <a:t>출퇴근 시간 사용자가 </a:t>
              </a:r>
              <a:r>
                <a:rPr lang="ko-KR" altLang="en-US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rial" panose="020B0604020202020204" pitchFamily="34" charset="0"/>
                </a:rPr>
                <a:t>어플에서</a:t>
              </a:r>
              <a:r>
                <a:rPr lang="ko-KR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rial" panose="020B0604020202020204" pitchFamily="34" charset="0"/>
                </a:rPr>
                <a:t> 출발지와 목적지를 설정하면 가까운 위치에 있는 운전자에게 정보가 전송돼 </a:t>
              </a:r>
              <a:r>
                <a:rPr lang="ko-KR" altLang="en-US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rial" panose="020B0604020202020204" pitchFamily="34" charset="0"/>
                </a:rPr>
                <a:t>카풀이</a:t>
              </a:r>
              <a:r>
                <a:rPr lang="ko-KR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rial" panose="020B0604020202020204" pitchFamily="34" charset="0"/>
                </a:rPr>
                <a:t> 신청된다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rial" panose="020B0604020202020204" pitchFamily="34" charset="0"/>
                </a:rPr>
                <a:t>.</a:t>
              </a:r>
            </a:p>
          </p:txBody>
        </p:sp>
        <p:sp>
          <p:nvSpPr>
            <p:cNvPr id="33" name="제목 2"/>
            <p:cNvSpPr txBox="1">
              <a:spLocks/>
            </p:cNvSpPr>
            <p:nvPr/>
          </p:nvSpPr>
          <p:spPr bwMode="auto">
            <a:xfrm>
              <a:off x="6644188" y="4148386"/>
              <a:ext cx="263683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1">
                <a:defRPr/>
              </a:pPr>
              <a:r>
                <a:rPr lang="ko-KR" altLang="en-US" sz="2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rial" panose="020B0604020202020204" pitchFamily="34" charset="0"/>
                </a:rPr>
                <a:t>풀러스</a:t>
              </a:r>
              <a:endPara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107504" y="2536825"/>
            <a:ext cx="2701460" cy="178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0" h="0"/>
              <a:contourClr>
                <a:schemeClr val="tx1">
                  <a:lumMod val="75000"/>
                  <a:lumOff val="25000"/>
                </a:schemeClr>
              </a:contourClr>
            </a:sp3d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0" b="1" spc="-300" dirty="0">
                <a:ln>
                  <a:prstDash val="solid"/>
                </a:ln>
                <a:solidFill>
                  <a:schemeClr val="bg1"/>
                </a:solidFill>
                <a:latin typeface="Arial Black" panose="020B0A040201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03</a:t>
            </a:r>
          </a:p>
        </p:txBody>
      </p:sp>
      <p:grpSp>
        <p:nvGrpSpPr>
          <p:cNvPr id="6" name="그룹 1"/>
          <p:cNvGrpSpPr>
            <a:grpSpLocks/>
          </p:cNvGrpSpPr>
          <p:nvPr/>
        </p:nvGrpSpPr>
        <p:grpSpPr bwMode="auto">
          <a:xfrm>
            <a:off x="3594174" y="1700808"/>
            <a:ext cx="4794250" cy="3352202"/>
            <a:chOff x="3190123" y="2773755"/>
            <a:chExt cx="4795409" cy="2526131"/>
          </a:xfrm>
        </p:grpSpPr>
        <p:sp>
          <p:nvSpPr>
            <p:cNvPr id="7" name="TextBox 4"/>
            <p:cNvSpPr txBox="1">
              <a:spLocks noChangeArrowheads="1"/>
            </p:cNvSpPr>
            <p:nvPr/>
          </p:nvSpPr>
          <p:spPr bwMode="auto">
            <a:xfrm>
              <a:off x="3190123" y="2773755"/>
              <a:ext cx="4795409" cy="7653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ko-KR"/>
              </a:defPPr>
              <a:lvl1pPr eaLnBrk="1" latinLnBrk="1" hangingPunct="1">
                <a:defRPr kumimoji="0" sz="50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Tekton Pro" panose="020F0603020208020904" pitchFamily="34" charset="0"/>
                  <a:ea typeface="맑은 고딕" panose="020B0503020000020004" pitchFamily="50" charset="-127"/>
                  <a:cs typeface="Arial" panose="020B060402020202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>
                <a:defRPr/>
              </a:pPr>
              <a:r>
                <a:rPr lang="ko-KR" altLang="en-US" sz="60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개발 내용</a:t>
              </a:r>
              <a:endParaRPr lang="en-US" altLang="ko-KR" sz="60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3375906" y="3539133"/>
              <a:ext cx="3570977" cy="17607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lnSpc>
                  <a:spcPts val="3500"/>
                </a:lnSpc>
                <a:defRPr/>
              </a:pPr>
              <a:r>
                <a:rPr kumimoji="0" lang="ko-KR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rial" panose="020B0604020202020204" pitchFamily="34" charset="0"/>
                </a:rPr>
                <a:t>가</a:t>
              </a:r>
              <a:r>
                <a:rPr kumimoji="0" lang="en-US" altLang="ko-KR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rial" panose="020B0604020202020204" pitchFamily="34" charset="0"/>
                </a:rPr>
                <a:t>. </a:t>
              </a:r>
              <a:r>
                <a:rPr kumimoji="0" lang="ko-KR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rial" panose="020B0604020202020204" pitchFamily="34" charset="0"/>
                </a:rPr>
                <a:t>개발 내용</a:t>
              </a:r>
              <a:endParaRPr kumimoji="0"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 panose="020B0604020202020204" pitchFamily="34" charset="0"/>
              </a:endParaRPr>
            </a:p>
            <a:p>
              <a:pPr eaLnBrk="1" latinLnBrk="1" hangingPunct="1">
                <a:lnSpc>
                  <a:spcPts val="3500"/>
                </a:lnSpc>
                <a:defRPr/>
              </a:pPr>
              <a:r>
                <a:rPr kumimoji="0" lang="ko-KR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rial" panose="020B0604020202020204" pitchFamily="34" charset="0"/>
                </a:rPr>
                <a:t>나</a:t>
              </a:r>
              <a:r>
                <a:rPr kumimoji="0" lang="en-US" altLang="ko-KR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rial" panose="020B0604020202020204" pitchFamily="34" charset="0"/>
                </a:rPr>
                <a:t>. </a:t>
              </a:r>
              <a:r>
                <a:rPr kumimoji="0" lang="ko-KR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rial" panose="020B0604020202020204" pitchFamily="34" charset="0"/>
                </a:rPr>
                <a:t>시스템 구조도</a:t>
              </a:r>
              <a:endParaRPr kumimoji="0"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 panose="020B0604020202020204" pitchFamily="34" charset="0"/>
              </a:endParaRPr>
            </a:p>
            <a:p>
              <a:pPr eaLnBrk="1" latinLnBrk="1" hangingPunct="1">
                <a:lnSpc>
                  <a:spcPts val="3500"/>
                </a:lnSpc>
                <a:defRPr/>
              </a:pPr>
              <a:r>
                <a:rPr kumimoji="0" lang="ko-KR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rial" panose="020B0604020202020204" pitchFamily="34" charset="0"/>
                </a:rPr>
                <a:t>다</a:t>
              </a:r>
              <a:r>
                <a:rPr kumimoji="0" lang="en-US" altLang="ko-KR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rial" panose="020B0604020202020204" pitchFamily="34" charset="0"/>
                </a:rPr>
                <a:t>. </a:t>
              </a:r>
              <a:r>
                <a:rPr kumimoji="0" lang="ko-KR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rial" panose="020B0604020202020204" pitchFamily="34" charset="0"/>
                </a:rPr>
                <a:t>제한 요건</a:t>
              </a:r>
              <a:endParaRPr kumimoji="0"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 panose="020B0604020202020204" pitchFamily="34" charset="0"/>
              </a:endParaRPr>
            </a:p>
            <a:p>
              <a:pPr eaLnBrk="1" latinLnBrk="1" hangingPunct="1">
                <a:lnSpc>
                  <a:spcPts val="3500"/>
                </a:lnSpc>
                <a:defRPr/>
              </a:pPr>
              <a:r>
                <a:rPr kumimoji="0" lang="ko-KR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rial" panose="020B0604020202020204" pitchFamily="34" charset="0"/>
                </a:rPr>
                <a:t>라</a:t>
              </a:r>
              <a:r>
                <a:rPr kumimoji="0" lang="en-US" altLang="ko-KR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rial" panose="020B0604020202020204" pitchFamily="34" charset="0"/>
                </a:rPr>
                <a:t>. </a:t>
              </a:r>
              <a:r>
                <a:rPr kumimoji="0" lang="ko-KR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rial" panose="020B0604020202020204" pitchFamily="34" charset="0"/>
                </a:rPr>
                <a:t>사용 예정 기술</a:t>
              </a:r>
              <a:endParaRPr kumimoji="0"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 panose="020B0604020202020204" pitchFamily="34" charset="0"/>
              </a:endParaRPr>
            </a:p>
            <a:p>
              <a:pPr eaLnBrk="1" latinLnBrk="1" hangingPunct="1">
                <a:lnSpc>
                  <a:spcPts val="3500"/>
                </a:lnSpc>
                <a:defRPr/>
              </a:pPr>
              <a:r>
                <a:rPr kumimoji="0" lang="ko-KR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rial" panose="020B0604020202020204" pitchFamily="34" charset="0"/>
                </a:rPr>
                <a:t>마</a:t>
              </a:r>
              <a:r>
                <a:rPr kumimoji="0" lang="en-US" altLang="ko-KR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rial" panose="020B0604020202020204" pitchFamily="34" charset="0"/>
                </a:rPr>
                <a:t>. </a:t>
              </a:r>
              <a:r>
                <a:rPr kumimoji="0" lang="ko-KR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rial" panose="020B0604020202020204" pitchFamily="34" charset="0"/>
                </a:rPr>
                <a:t>주제 적합성</a:t>
              </a:r>
              <a:endParaRPr kumimoji="0"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1216412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사용자 지정 3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9999FF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8C255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4915</TotalTime>
  <Words>669</Words>
  <Application>Microsoft Office PowerPoint</Application>
  <PresentationFormat>화면 슬라이드 쇼(4:3)</PresentationFormat>
  <Paragraphs>94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5" baseType="lpstr">
      <vt:lpstr>굴림</vt:lpstr>
      <vt:lpstr>Arial</vt:lpstr>
      <vt:lpstr>Tekton Pro</vt:lpstr>
      <vt:lpstr>Arial Black</vt:lpstr>
      <vt:lpstr>맑은 고딕</vt:lpstr>
      <vt:lpstr>배달의민족 주아</vt:lpstr>
      <vt:lpstr>Times New Roman</vt:lpstr>
      <vt:lpstr>디자인 사용자 지정</vt:lpstr>
      <vt:lpstr>PowerPoint 프레젠테이션</vt:lpstr>
      <vt:lpstr>PowerPoint 프레젠테이션</vt:lpstr>
      <vt:lpstr>PowerPoint 프레젠테이션</vt:lpstr>
      <vt:lpstr>가. 문제 정의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디브리드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디브리드</dc:title>
  <dc:subject>교육</dc:subject>
  <dc:creator>디브리드 www.dbreed.co.kr</dc:creator>
  <dc:description>Copyright (c) D'breed All rights reserved
본 Template은 개인용도에 한해 배포한 것입니다. 상업적인 용도로 사용 할 수 없습니다.</dc:description>
  <cp:lastModifiedBy>LG</cp:lastModifiedBy>
  <cp:revision>484</cp:revision>
  <dcterms:created xsi:type="dcterms:W3CDTF">2011-06-13T04:09:39Z</dcterms:created>
  <dcterms:modified xsi:type="dcterms:W3CDTF">2018-07-12T04:12:48Z</dcterms:modified>
</cp:coreProperties>
</file>