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7" r:id="rId6"/>
    <p:sldId id="264" r:id="rId7"/>
    <p:sldId id="265" r:id="rId8"/>
    <p:sldId id="266" r:id="rId9"/>
    <p:sldId id="268" r:id="rId10"/>
    <p:sldId id="269" r:id="rId11"/>
    <p:sldId id="26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routes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 Guards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960" y="1654895"/>
            <a:ext cx="75438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Angular’s route guards are interfaces which can tell the router whether or not it should allow navigation to a requested route.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They make this decision by looking for a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or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false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return value from a class which implements the given guard interface.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2960" y="3078700"/>
            <a:ext cx="130628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CanActivate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CanActivateChild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CanDeactivate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CanLoad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Resolve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42846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Routing?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185" y="2630936"/>
            <a:ext cx="762000" cy="4789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9247" y="2021336"/>
            <a:ext cx="762000" cy="4789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6468" y="2925335"/>
            <a:ext cx="762000" cy="4789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3505" y="1745786"/>
            <a:ext cx="762000" cy="4789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AA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3505" y="2380565"/>
            <a:ext cx="762000" cy="4789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3505" y="3614057"/>
            <a:ext cx="762000" cy="4789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BB</a:t>
            </a:r>
            <a:endParaRPr lang="en-US"/>
          </a:p>
        </p:txBody>
      </p: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1735185" y="2260822"/>
            <a:ext cx="394062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1"/>
          </p:cNvCxnSpPr>
          <p:nvPr/>
        </p:nvCxnSpPr>
        <p:spPr>
          <a:xfrm>
            <a:off x="1735185" y="2870422"/>
            <a:ext cx="401283" cy="294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1"/>
          </p:cNvCxnSpPr>
          <p:nvPr/>
        </p:nvCxnSpPr>
        <p:spPr>
          <a:xfrm flipV="1">
            <a:off x="2891247" y="1985272"/>
            <a:ext cx="642258" cy="27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12" idx="1"/>
          </p:cNvCxnSpPr>
          <p:nvPr/>
        </p:nvCxnSpPr>
        <p:spPr>
          <a:xfrm>
            <a:off x="2891247" y="2260822"/>
            <a:ext cx="642258" cy="359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13" idx="1"/>
          </p:cNvCxnSpPr>
          <p:nvPr/>
        </p:nvCxnSpPr>
        <p:spPr>
          <a:xfrm>
            <a:off x="2898468" y="3164821"/>
            <a:ext cx="635037" cy="688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33505" y="2979278"/>
            <a:ext cx="762000" cy="4789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</a:t>
            </a:r>
            <a:endParaRPr lang="en-US"/>
          </a:p>
        </p:txBody>
      </p:sp>
      <p:cxnSp>
        <p:nvCxnSpPr>
          <p:cNvPr id="35" name="Elbow Connector 34"/>
          <p:cNvCxnSpPr>
            <a:stCxn id="10" idx="3"/>
            <a:endCxn id="33" idx="1"/>
          </p:cNvCxnSpPr>
          <p:nvPr/>
        </p:nvCxnSpPr>
        <p:spPr>
          <a:xfrm>
            <a:off x="2898468" y="3164821"/>
            <a:ext cx="635037" cy="5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6468" y="1682249"/>
            <a:ext cx="898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mtClean="0"/>
              <a:t>/products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22591" y="2627528"/>
            <a:ext cx="638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/users</a:t>
            </a:r>
            <a:endParaRPr lang="en-US" sz="1400"/>
          </a:p>
        </p:txBody>
      </p:sp>
      <p:sp>
        <p:nvSpPr>
          <p:cNvPr id="47" name="Rectangle 46"/>
          <p:cNvSpPr/>
          <p:nvPr/>
        </p:nvSpPr>
        <p:spPr>
          <a:xfrm>
            <a:off x="2129247" y="3691228"/>
            <a:ext cx="762000" cy="47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22591" y="3388493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/</a:t>
            </a:r>
            <a:endParaRPr lang="en-US" sz="1400"/>
          </a:p>
        </p:txBody>
      </p:sp>
      <p:cxnSp>
        <p:nvCxnSpPr>
          <p:cNvPr id="60" name="Elbow Connector 59"/>
          <p:cNvCxnSpPr>
            <a:stCxn id="8" idx="3"/>
            <a:endCxn id="47" idx="1"/>
          </p:cNvCxnSpPr>
          <p:nvPr/>
        </p:nvCxnSpPr>
        <p:spPr>
          <a:xfrm>
            <a:off x="1735185" y="2870422"/>
            <a:ext cx="394062" cy="1060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33505" y="1378137"/>
            <a:ext cx="141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mtClean="0"/>
              <a:t>/products/1/edit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77542" y="1881387"/>
            <a:ext cx="29892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333333"/>
                </a:solidFill>
                <a:latin typeface="Helvetica Neue"/>
              </a:rPr>
              <a:t>Navigate to specific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333333"/>
                </a:solidFill>
                <a:latin typeface="Helvetica Neue"/>
              </a:rPr>
              <a:t>Maintain application state across views</a:t>
            </a:r>
            <a:endParaRPr lang="en-US" sz="140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333333"/>
                </a:solidFill>
                <a:latin typeface="Helvetica Neue"/>
              </a:rPr>
              <a:t>Authorizing views based on rules</a:t>
            </a:r>
            <a:endParaRPr lang="en-US" sz="1400" b="0" i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8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 Configuration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560943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Angular Router enables navigation from one view to the next as users perform </a:t>
            </a:r>
            <a:r>
              <a:rPr lang="en-US" smtClean="0"/>
              <a:t>application tasks.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Navigate from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Styling Active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Navigate programmatically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in Routes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Parameters and Fragments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8124</TotalTime>
  <Words>109</Words>
  <Application>Microsoft Office PowerPoint</Application>
  <PresentationFormat>On-screen Show (16:9)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medium-content-sans-serif-font</vt:lpstr>
      <vt:lpstr>Arial</vt:lpstr>
      <vt:lpstr>Calibri Light</vt:lpstr>
      <vt:lpstr>Helvetica Neue</vt:lpstr>
      <vt:lpstr>medium-content-serif-font</vt:lpstr>
      <vt:lpstr>Menlo</vt:lpstr>
      <vt:lpstr>Retrospect</vt:lpstr>
      <vt:lpstr>Working with Angular</vt:lpstr>
      <vt:lpstr>Why Routing?</vt:lpstr>
      <vt:lpstr>Route Configuration</vt:lpstr>
      <vt:lpstr>Navigate from Link</vt:lpstr>
      <vt:lpstr>Styling Active Link</vt:lpstr>
      <vt:lpstr>Navigate programmatically</vt:lpstr>
      <vt:lpstr>Variables in Routes</vt:lpstr>
      <vt:lpstr>Query Parameters and Fragments</vt:lpstr>
      <vt:lpstr>Redirects</vt:lpstr>
      <vt:lpstr>Redirects</vt:lpstr>
      <vt:lpstr>Route Guards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350</cp:revision>
  <dcterms:modified xsi:type="dcterms:W3CDTF">2018-11-26T03:55:05Z</dcterms:modified>
</cp:coreProperties>
</file>