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FFF5D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76" autoAdjust="0"/>
  </p:normalViewPr>
  <p:slideViewPr>
    <p:cSldViewPr snapToGrid="0">
      <p:cViewPr varScale="1">
        <p:scale>
          <a:sx n="88" d="100"/>
          <a:sy n="8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pipes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Pipes?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9714" y="1752600"/>
            <a:ext cx="666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Pipes are feature in Angular, to transform the output in the template.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7885" y="238684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username</a:t>
            </a:r>
            <a:r>
              <a:rPr lang="en-US" smtClean="0">
                <a:latin typeface="Consolas" panose="020B0609020204030204" pitchFamily="49" charset="0"/>
                <a:cs typeface="Arial" panose="020B0604020202020204" pitchFamily="34" charset="0"/>
              </a:rPr>
              <a:t> = ‘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Chris</a:t>
            </a:r>
            <a:r>
              <a:rPr lang="en-US" smtClean="0">
                <a:latin typeface="Consolas" panose="020B0609020204030204" pitchFamily="49" charset="0"/>
                <a:cs typeface="Arial" panose="020B0604020202020204" pitchFamily="34" charset="0"/>
              </a:rPr>
              <a:t>’</a:t>
            </a:r>
            <a:endParaRPr lang="en-US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714" y="302109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mtClean="0">
                <a:latin typeface="Consolas" panose="020B0609020204030204" pitchFamily="49" charset="0"/>
                <a:cs typeface="Arial" panose="020B0604020202020204" pitchFamily="34" charset="0"/>
              </a:rPr>
              <a:t>{{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username</a:t>
            </a:r>
            <a:r>
              <a:rPr lang="en-US" smtClean="0">
                <a:latin typeface="Consolas" panose="020B0609020204030204" pitchFamily="49" charset="0"/>
                <a:cs typeface="Arial" panose="020B0604020202020204" pitchFamily="34" charset="0"/>
              </a:rPr>
              <a:t>}}</a:t>
            </a:r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&lt;/p&gt;</a:t>
            </a:r>
            <a:endParaRPr lang="en-US">
              <a:solidFill>
                <a:srgbClr val="7030A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3117" y="3021090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mtClean="0">
                <a:latin typeface="Consolas" panose="020B0609020204030204" pitchFamily="49" charset="0"/>
                <a:cs typeface="Arial" panose="020B0604020202020204" pitchFamily="34" charset="0"/>
              </a:rPr>
              <a:t>{{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username</a:t>
            </a: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Consolas" panose="020B0609020204030204" pitchFamily="49" charset="0"/>
                <a:cs typeface="Arial" panose="020B0604020202020204" pitchFamily="34" charset="0"/>
              </a:rPr>
              <a:t>|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uppercase</a:t>
            </a:r>
            <a:r>
              <a:rPr lang="en-US" smtClean="0">
                <a:latin typeface="Consolas" panose="020B0609020204030204" pitchFamily="49" charset="0"/>
                <a:cs typeface="Arial" panose="020B0604020202020204" pitchFamily="34" charset="0"/>
              </a:rPr>
              <a:t>}}</a:t>
            </a:r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&lt;/p&gt;</a:t>
            </a:r>
            <a:endParaRPr lang="en-US">
              <a:solidFill>
                <a:srgbClr val="7030A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174" y="354277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Chris</a:t>
            </a:r>
            <a:endParaRPr lang="en-US">
              <a:solidFill>
                <a:srgbClr val="00B05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9400" y="354277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CHRIS</a:t>
            </a:r>
            <a:endParaRPr lang="en-US">
              <a:solidFill>
                <a:srgbClr val="00B05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960" y="4284225"/>
            <a:ext cx="301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https://angular.io/guide/pipes</a:t>
            </a:r>
          </a:p>
        </p:txBody>
      </p:sp>
    </p:spTree>
    <p:extLst>
      <p:ext uri="{BB962C8B-B14F-4D97-AF65-F5344CB8AC3E}">
        <p14:creationId xmlns:p14="http://schemas.microsoft.com/office/powerpoint/2010/main" val="10238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Parameterizing Pipe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2248585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</a:rPr>
              <a:t>{{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server.started |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date :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'fullDate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'more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</a:rPr>
              <a:t>}}</a:t>
            </a:r>
            <a:endParaRPr lang="en-US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3770381"/>
            <a:ext cx="336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https://angular.io/api?query=pipe</a:t>
            </a:r>
          </a:p>
        </p:txBody>
      </p:sp>
    </p:spTree>
    <p:extLst>
      <p:ext uri="{BB962C8B-B14F-4D97-AF65-F5344CB8AC3E}">
        <p14:creationId xmlns:p14="http://schemas.microsoft.com/office/powerpoint/2010/main" val="29292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Pipes Chaining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9625" y="1845813"/>
            <a:ext cx="6470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</a:rPr>
              <a:t>{{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server.started |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date: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'fullDate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|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uppercase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</a:rPr>
              <a:t>}}</a:t>
            </a:r>
            <a:endParaRPr lang="en-US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27511"/>
            <a:ext cx="3705742" cy="219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857" y="3032788"/>
            <a:ext cx="1514686" cy="190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355" y="3454840"/>
            <a:ext cx="1714739" cy="171474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6" idx="2"/>
            <a:endCxn id="7" idx="1"/>
          </p:cNvCxnSpPr>
          <p:nvPr/>
        </p:nvCxnSpPr>
        <p:spPr>
          <a:xfrm rot="16200000" flipH="1">
            <a:off x="3283127" y="2139321"/>
            <a:ext cx="381435" cy="1596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16200000" flipH="1">
            <a:off x="5413646" y="2838868"/>
            <a:ext cx="317262" cy="1086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19786" y="4179414"/>
            <a:ext cx="370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order of chaining has significance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Pipe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575350"/>
            <a:ext cx="7543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 PipeTransform, Pipe }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'mypipe'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MyPipe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PipeTransform 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transform(value:any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		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apply logic to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transform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3755572" y="3026229"/>
            <a:ext cx="158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2109" y="2872340"/>
            <a:ext cx="2929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Add more arguments to parameterize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8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“async” pipe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4948" y="3921970"/>
            <a:ext cx="413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https://angular.io/api/common/AsyncPipe</a:t>
            </a:r>
          </a:p>
        </p:txBody>
      </p:sp>
    </p:spTree>
    <p:extLst>
      <p:ext uri="{BB962C8B-B14F-4D97-AF65-F5344CB8AC3E}">
        <p14:creationId xmlns:p14="http://schemas.microsoft.com/office/powerpoint/2010/main" val="294681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7236</TotalTime>
  <Words>105</Words>
  <Application>Microsoft Office PowerPoint</Application>
  <PresentationFormat>On-screen Show (16:9)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 Light</vt:lpstr>
      <vt:lpstr>Consolas</vt:lpstr>
      <vt:lpstr>Calibri</vt:lpstr>
      <vt:lpstr>Arial</vt:lpstr>
      <vt:lpstr>Retrospect</vt:lpstr>
      <vt:lpstr>Working with Angular</vt:lpstr>
      <vt:lpstr>What are Pipes?</vt:lpstr>
      <vt:lpstr>Parameterizing Pipe</vt:lpstr>
      <vt:lpstr>Pipes Chaining</vt:lpstr>
      <vt:lpstr>Custom Pipe</vt:lpstr>
      <vt:lpstr>“async” pipe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Krishnan, Vimalathithan (Cognizant)</cp:lastModifiedBy>
  <cp:revision>338</cp:revision>
  <dcterms:modified xsi:type="dcterms:W3CDTF">2018-10-29T13:49:03Z</dcterms:modified>
</cp:coreProperties>
</file>