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6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http requests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Angular’s HttpClient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827838"/>
            <a:ext cx="4463143" cy="13389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/>
              <a:t>HTTP Client</a:t>
            </a:r>
          </a:p>
          <a:p>
            <a:pPr algn="ctr"/>
            <a:r>
              <a:rPr lang="en-US" sz="1600" smtClean="0"/>
              <a:t>(Browsers)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822960" y="3697186"/>
            <a:ext cx="4463143" cy="513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Web Services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3658212" y="2667128"/>
            <a:ext cx="1228997" cy="3646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fetch API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1283766" y="2667128"/>
            <a:ext cx="1887992" cy="3646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XMLHttpRequest</a:t>
            </a:r>
            <a:endParaRPr lang="en-US" sz="1400"/>
          </a:p>
        </p:txBody>
      </p:sp>
      <p:sp>
        <p:nvSpPr>
          <p:cNvPr id="8" name="Rounded Rectangle 7"/>
          <p:cNvSpPr/>
          <p:nvPr/>
        </p:nvSpPr>
        <p:spPr>
          <a:xfrm>
            <a:off x="1397386" y="2423559"/>
            <a:ext cx="1646260" cy="333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Angular HttpClient</a:t>
            </a:r>
            <a:endParaRPr lang="en-US" sz="140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4272710" y="3031799"/>
            <a:ext cx="1" cy="665387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2220516" y="3031799"/>
            <a:ext cx="7246" cy="665387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2557" y="2064633"/>
            <a:ext cx="3248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Observable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 Request &amp;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&amp; Response Interception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Streamlined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5713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6503" y="1486334"/>
            <a:ext cx="570846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import { HttpModule } from '@angular/http</a:t>
            </a:r>
            <a:r>
              <a:rPr lang="en-US" sz="1400" smtClean="0"/>
              <a:t>';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/>
              <a:t>…</a:t>
            </a:r>
          </a:p>
          <a:p>
            <a:r>
              <a:rPr lang="en-US" sz="1400" smtClean="0"/>
              <a:t>imports</a:t>
            </a:r>
            <a:r>
              <a:rPr lang="en-US" sz="1400"/>
              <a:t>: [</a:t>
            </a:r>
          </a:p>
          <a:p>
            <a:r>
              <a:rPr lang="en-US" sz="1400" smtClean="0"/>
              <a:t>	BrowserModule</a:t>
            </a:r>
            <a:r>
              <a:rPr lang="en-US" sz="1400"/>
              <a:t>,</a:t>
            </a:r>
          </a:p>
          <a:p>
            <a:r>
              <a:rPr lang="en-US" sz="1400" smtClean="0"/>
              <a:t>	HttpModule</a:t>
            </a:r>
            <a:endParaRPr lang="en-US" sz="1400"/>
          </a:p>
          <a:p>
            <a:r>
              <a:rPr lang="en-US" sz="1400" smtClean="0"/>
              <a:t>],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3076303" y="3092308"/>
            <a:ext cx="5290457" cy="1600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Http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angular/http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UsersService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http:Http) {}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data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5286" y="1507689"/>
            <a:ext cx="74414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saveUser(user:any){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headers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Headers({</a:t>
            </a:r>
          </a:p>
          <a:p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		'Content-Type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'application/json'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.http.post(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'https://jsonplaceholder.typicode.com/users'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{headers:headers});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25286" y="3312795"/>
            <a:ext cx="74414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.usersService.saveUser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({username: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.formElem.value.username,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email: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.formElem.value.email})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.subscribe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((data)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'DATA received: 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+data);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231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data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833086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getUsers(){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.http.get(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'https://jsonplaceholder.typicode.com/users'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" y="2951300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.usersService.getUsers().subscribe((response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:Response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.users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response.json()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978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Observable map() Operator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96985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getUsers(){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.http.get(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'https://jsonplaceholder.typicode.com/users'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pipe(map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((response:Response)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response.json();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}));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" y="1374827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Http, Headers, Response 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"@angular/http"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map 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'rxjs/operators'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" y="3778615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.usersService.getUsers().subscribe((users:any[])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.users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users;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23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HTTP Errors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694587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.usersService.getUsers().subscribe((users:any[])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.users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users;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},(error)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console.log(error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311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7349</TotalTime>
  <Words>128</Words>
  <Application>Microsoft Office PowerPoint</Application>
  <PresentationFormat>On-screen Show (16:9)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Calibri</vt:lpstr>
      <vt:lpstr>Arial</vt:lpstr>
      <vt:lpstr>Calibri Light</vt:lpstr>
      <vt:lpstr>Retrospect</vt:lpstr>
      <vt:lpstr>Working with Angular</vt:lpstr>
      <vt:lpstr>Angular’s HttpClient</vt:lpstr>
      <vt:lpstr>Setup</vt:lpstr>
      <vt:lpstr>POST data</vt:lpstr>
      <vt:lpstr>GET data</vt:lpstr>
      <vt:lpstr>Using Observable map() Operator</vt:lpstr>
      <vt:lpstr>Handling HTTP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337</cp:revision>
  <dcterms:modified xsi:type="dcterms:W3CDTF">2018-09-26T09:41:37Z</dcterms:modified>
</cp:coreProperties>
</file>