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D"/>
    <a:srgbClr val="FF4F4F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6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Intro to </a:t>
            </a:r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Test?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55272" y="1622036"/>
            <a:ext cx="2079171" cy="657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/>
              <a:t>UserComponent</a:t>
            </a:r>
          </a:p>
          <a:p>
            <a:pPr algn="ctr"/>
            <a:r>
              <a:rPr lang="en-US" sz="1400" smtClean="0">
                <a:solidFill>
                  <a:srgbClr val="FFFF00"/>
                </a:solidFill>
              </a:rPr>
              <a:t>[user]=“selectedUser”</a:t>
            </a:r>
            <a:endParaRPr lang="en-US" sz="140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5273" y="2598822"/>
            <a:ext cx="2079171" cy="657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UserDetailComponent</a:t>
            </a:r>
          </a:p>
          <a:p>
            <a:pPr algn="ctr"/>
            <a:r>
              <a:rPr lang="en-US" sz="1400" smtClean="0">
                <a:solidFill>
                  <a:srgbClr val="FFFF00"/>
                </a:solidFill>
              </a:rPr>
              <a:t>@Input() user</a:t>
            </a:r>
            <a:endParaRPr lang="en-US" sz="140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5271" y="3575608"/>
            <a:ext cx="2079171" cy="347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ReversePipe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3555274" y="4217667"/>
            <a:ext cx="2079171" cy="347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UserService</a:t>
            </a:r>
            <a:endParaRPr lang="en-US" sz="1600"/>
          </a:p>
        </p:txBody>
      </p:sp>
      <p:sp>
        <p:nvSpPr>
          <p:cNvPr id="8" name="Right Arrow 7"/>
          <p:cNvSpPr/>
          <p:nvPr/>
        </p:nvSpPr>
        <p:spPr>
          <a:xfrm>
            <a:off x="2819400" y="1774403"/>
            <a:ext cx="435429" cy="37008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686612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Component work as intended?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19400" y="2745701"/>
            <a:ext cx="435429" cy="37008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265791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Component work as intended?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543180"/>
            <a:ext cx="435429" cy="37008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345538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Pipe work as intended?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819400" y="4232186"/>
            <a:ext cx="435429" cy="37008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14439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Service work as intended?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5" idx="3"/>
          </p:cNvCxnSpPr>
          <p:nvPr/>
        </p:nvCxnSpPr>
        <p:spPr>
          <a:xfrm>
            <a:off x="5634443" y="1950922"/>
            <a:ext cx="1" cy="976786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5" idx="3"/>
          </p:cNvCxnSpPr>
          <p:nvPr/>
        </p:nvCxnSpPr>
        <p:spPr>
          <a:xfrm flipH="1" flipV="1">
            <a:off x="5634444" y="2927708"/>
            <a:ext cx="1" cy="1463583"/>
          </a:xfrm>
          <a:prstGeom prst="bentConnector3">
            <a:avLst>
              <a:gd name="adj1" fmla="val -22860000000"/>
            </a:avLst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Arrow 21"/>
          <p:cNvSpPr/>
          <p:nvPr/>
        </p:nvSpPr>
        <p:spPr>
          <a:xfrm>
            <a:off x="6063343" y="2253567"/>
            <a:ext cx="435429" cy="37149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2200488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Input work as intended?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>
            <a:off x="6063343" y="3389860"/>
            <a:ext cx="435429" cy="37149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9400" y="333678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 the Injection work as intended?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9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Unit Tests?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3314" y="1665514"/>
            <a:ext cx="3080657" cy="6204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Guard against Breaking Changes</a:t>
            </a:r>
            <a:endParaRPr lang="en-US" sz="1600"/>
          </a:p>
        </p:txBody>
      </p:sp>
      <p:sp>
        <p:nvSpPr>
          <p:cNvPr id="5" name="Rounded Rectangle 4"/>
          <p:cNvSpPr/>
          <p:nvPr/>
        </p:nvSpPr>
        <p:spPr>
          <a:xfrm>
            <a:off x="3113313" y="2648493"/>
            <a:ext cx="3080657" cy="6204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Analyze Code Behaviour</a:t>
            </a:r>
          </a:p>
          <a:p>
            <a:pPr algn="ctr"/>
            <a:r>
              <a:rPr lang="en-US" sz="1600" smtClean="0"/>
              <a:t>(Expected &amp; Unexpected)</a:t>
            </a:r>
            <a:endParaRPr lang="en-US" sz="1600"/>
          </a:p>
        </p:txBody>
      </p:sp>
      <p:sp>
        <p:nvSpPr>
          <p:cNvPr id="6" name="Rounded Rectangle 5"/>
          <p:cNvSpPr/>
          <p:nvPr/>
        </p:nvSpPr>
        <p:spPr>
          <a:xfrm>
            <a:off x="3113313" y="3631472"/>
            <a:ext cx="3080657" cy="6204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Reveal Design Mistakes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75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Eco-System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38371" y="3378394"/>
            <a:ext cx="2068286" cy="48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Test Runner</a:t>
            </a:r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552957" y="2277600"/>
            <a:ext cx="2068286" cy="48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Testing Framework</a:t>
            </a:r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840236" y="3378394"/>
            <a:ext cx="78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Karma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66979" y="228364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Jasmine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03914" y="1497572"/>
            <a:ext cx="22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Ships with Angular CLI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348905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Component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5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7256</TotalTime>
  <Words>99</Words>
  <Application>Microsoft Office PowerPoint</Application>
  <PresentationFormat>On-screen Show (16:9)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Retrospect</vt:lpstr>
      <vt:lpstr>Working with Angular</vt:lpstr>
      <vt:lpstr>What to Test?</vt:lpstr>
      <vt:lpstr>Why Unit Tests?</vt:lpstr>
      <vt:lpstr>Testing Eco-System</vt:lpstr>
      <vt:lpstr>Testing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332</cp:revision>
  <dcterms:modified xsi:type="dcterms:W3CDTF">2018-10-31T05:03:33Z</dcterms:modified>
</cp:coreProperties>
</file>