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0" r:id="rId3"/>
    <p:sldId id="284" r:id="rId4"/>
    <p:sldId id="282" r:id="rId5"/>
    <p:sldId id="286" r:id="rId6"/>
    <p:sldId id="285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650"/>
    <a:srgbClr val="2C4F6A"/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Landscape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8082"/>
            <a:ext cx="4992414" cy="2139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48" y="2677885"/>
            <a:ext cx="3810000" cy="17335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056173" y="2898067"/>
            <a:ext cx="2139840" cy="1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Design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9" y="1428750"/>
            <a:ext cx="2919261" cy="3245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0" y="1691639"/>
            <a:ext cx="4352016" cy="293370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273425" y="3390900"/>
            <a:ext cx="1146175" cy="12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19600" y="2070100"/>
            <a:ext cx="0" cy="13335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9600" y="2070100"/>
            <a:ext cx="1358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34190" y="1693545"/>
            <a:ext cx="1143000" cy="565150"/>
          </a:xfrm>
          <a:prstGeom prst="rect">
            <a:avLst/>
          </a:prstGeom>
          <a:solidFill>
            <a:srgbClr val="264650"/>
          </a:solidFill>
          <a:ln>
            <a:solidFill>
              <a:srgbClr val="264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Shared Module</a:t>
            </a:r>
            <a:endParaRPr lang="en-US" sz="12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73425" y="3190241"/>
            <a:ext cx="4275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700927" y="2258695"/>
            <a:ext cx="4763" cy="9315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777" y="1406363"/>
            <a:ext cx="2714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>
                <a:solidFill>
                  <a:srgbClr val="000000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fr-FR" sz="1000" smtClean="0">
                <a:solidFill>
                  <a:srgbClr val="000000"/>
                </a:solidFill>
                <a:latin typeface="Consolas" panose="020B0609020204030204" pitchFamily="49" charset="0"/>
              </a:rPr>
              <a:t>  imports</a:t>
            </a:r>
            <a:r>
              <a:rPr lang="fr-FR" sz="10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fr-FR" sz="1000" smtClean="0">
                <a:solidFill>
                  <a:srgbClr val="000000"/>
                </a:solidFill>
                <a:latin typeface="Consolas" panose="020B0609020204030204" pitchFamily="49" charset="0"/>
              </a:rPr>
              <a:t>    RouterModule.forRoot(appRoutes</a:t>
            </a:r>
            <a:r>
              <a:rPr lang="fr-FR" sz="1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00" smtClean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fr-FR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smtClean="0">
                <a:solidFill>
                  <a:srgbClr val="000000"/>
                </a:solidFill>
                <a:latin typeface="Consolas" panose="020B0609020204030204" pitchFamily="49" charset="0"/>
              </a:rPr>
              <a:t>  exports</a:t>
            </a:r>
            <a:r>
              <a:rPr lang="fr-FR" sz="1000">
                <a:solidFill>
                  <a:srgbClr val="000000"/>
                </a:solidFill>
                <a:latin typeface="Consolas" panose="020B0609020204030204" pitchFamily="49" charset="0"/>
              </a:rPr>
              <a:t>: [RouterModule]</a:t>
            </a:r>
          </a:p>
          <a:p>
            <a:r>
              <a:rPr lang="fr-FR" sz="10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00515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AppModule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662777" y="1005153"/>
            <a:ext cx="1612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AppRoutingModule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685800" y="1406363"/>
            <a:ext cx="60872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declarations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AppComponent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HomeComponent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NotFoundComponent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UsersComponent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EditUserComponent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UserComponent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ProductsComponent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EditProductComponent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ProductComponent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],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imports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BrowserModule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FormsModule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HttpModule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AppRoutingModule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],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[UsersService, ProductsService, AuthGaurdService, AuthService],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bootstrap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[AppComponent]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7350" y="2234701"/>
            <a:ext cx="1333500" cy="4381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7350" y="2694577"/>
            <a:ext cx="1543050" cy="43815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57350" y="1917699"/>
            <a:ext cx="1333500" cy="29527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35300" y="4193677"/>
            <a:ext cx="1136650" cy="16877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44700" y="4193675"/>
            <a:ext cx="946150" cy="1687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15196" y="4193674"/>
            <a:ext cx="2058604" cy="16877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06060"/>
            <a:ext cx="27085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declarations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..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],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imports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00" smtClean="0">
                <a:solidFill>
                  <a:srgbClr val="0070C0"/>
                </a:solidFill>
                <a:latin typeface="Consolas" panose="020B0609020204030204" pitchFamily="49" charset="0"/>
              </a:rPr>
              <a:t>ProductsModule</a:t>
            </a:r>
            <a:endParaRPr lang="en-US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],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bootstrap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[AppComponent]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5973" y="1606060"/>
            <a:ext cx="4155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1. Remove the module (ProductsModule) from imports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5973" y="2062987"/>
            <a:ext cx="491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2. Create separate routing module for products and routes inside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5973" y="2485814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@NgModule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({  </a:t>
            </a:r>
            <a:endParaRPr lang="en-US" sz="1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[   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		RouterModule.</a:t>
            </a:r>
            <a:r>
              <a:rPr lang="en-US" sz="1000" smtClean="0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(productsRoutes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endParaRPr lang="en-US" sz="1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],  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exports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4414" y="4095243"/>
            <a:ext cx="63219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‘products', </a:t>
            </a: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1000" smtClean="0">
                <a:solidFill>
                  <a:srgbClr val="FF0000"/>
                </a:solidFill>
                <a:latin typeface="Consolas" panose="020B0609020204030204" pitchFamily="49" charset="0"/>
              </a:rPr>
              <a:t>'./products/products.module#ProductsModule'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3536" y="3638316"/>
            <a:ext cx="5082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3. Use loadChildren property with path to dynamically load module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7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11008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https://www.intertech.com/Blog/angular-module-tutorial-application-structure-using-modules/</a:t>
            </a:r>
          </a:p>
        </p:txBody>
      </p:sp>
    </p:spTree>
    <p:extLst>
      <p:ext uri="{BB962C8B-B14F-4D97-AF65-F5344CB8AC3E}">
        <p14:creationId xmlns:p14="http://schemas.microsoft.com/office/powerpoint/2010/main" val="1107112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7243</TotalTime>
  <Words>89</Words>
  <Application>Microsoft Office PowerPoint</Application>
  <PresentationFormat>On-screen Show (16:9)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Consolas</vt:lpstr>
      <vt:lpstr>Calibri</vt:lpstr>
      <vt:lpstr>Arial</vt:lpstr>
      <vt:lpstr>Retrospect</vt:lpstr>
      <vt:lpstr>Working with Angular</vt:lpstr>
      <vt:lpstr>Landscape</vt:lpstr>
      <vt:lpstr>Module Design</vt:lpstr>
      <vt:lpstr>PowerPoint Presentation</vt:lpstr>
      <vt:lpstr>Lazy Loading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338</cp:revision>
  <dcterms:modified xsi:type="dcterms:W3CDTF">2018-10-31T09:09:15Z</dcterms:modified>
</cp:coreProperties>
</file>