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28-Feb-16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28-Feb-16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28-Feb-16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28-Feb-16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28-Feb-16</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28-Feb-16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28-Feb-16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28-Feb-16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28-Feb-16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28-Feb-16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28-Feb-16</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28-Feb-16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normAutofit fontScale="90000"/>
          </a:bodyPr>
          <a:lstStyle/>
          <a:p>
            <a:pPr algn="ctr"/>
            <a:r>
              <a:rPr lang="en-US" dirty="0" smtClean="0"/>
              <a:t>Privacy-Preserving and Truthful Detection of Packet Dropping Attacks in Wireless Ad Hoc Networks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MODULES: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dirty="0" smtClean="0"/>
              <a:t>Network Configuration</a:t>
            </a:r>
          </a:p>
          <a:p>
            <a:pPr lvl="0"/>
            <a:r>
              <a:rPr lang="en-US" dirty="0" err="1" smtClean="0"/>
              <a:t>Homomorphic</a:t>
            </a:r>
            <a:r>
              <a:rPr lang="en-US" dirty="0" smtClean="0"/>
              <a:t> Linear Authenticator</a:t>
            </a:r>
          </a:p>
          <a:p>
            <a:pPr lvl="0"/>
            <a:r>
              <a:rPr lang="en-US" dirty="0" smtClean="0"/>
              <a:t>Setup Phase and Packet Transmission Phase</a:t>
            </a:r>
          </a:p>
          <a:p>
            <a:pPr lvl="0"/>
            <a:r>
              <a:rPr lang="en-US" dirty="0" smtClean="0"/>
              <a:t>Audit Phase and Detection Phase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Network Configuration</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In this project we are using Wireless </a:t>
            </a:r>
            <a:r>
              <a:rPr lang="en-US" dirty="0" err="1" smtClean="0"/>
              <a:t>Adhoc</a:t>
            </a:r>
            <a:r>
              <a:rPr lang="en-US" dirty="0" smtClean="0"/>
              <a:t> Network. Here we mainly focus on static or quasi-static network. In wireless network we need to send the packet through the node. System is represented as a node. Here every node has communication range. By using this range only we can transmit over packet. If source and destination node exists within the communication range, source can directly transmit the packet. Otherwise, we need to select the intermediate node based on the transmission range for transmit the packets.</a:t>
            </a:r>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Homomorphic</a:t>
            </a:r>
            <a:r>
              <a:rPr lang="en-US" b="1" dirty="0" smtClean="0"/>
              <a:t> Linear Authenticator</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To correctly calculate the correlation between lost packets, it is critical to enforce a truthful packet-loss bitmap report by each node. We use HLA cryptographic primitive for this purpose. The basic idea of our method is as follows. An HLA scheme allows the source, which has knowledge of the HLA secret key, to generate HLA signatures s</a:t>
            </a:r>
            <a:r>
              <a:rPr lang="en-US" baseline="-25000" dirty="0" smtClean="0"/>
              <a:t>1</a:t>
            </a:r>
            <a:r>
              <a:rPr lang="en-US" dirty="0" smtClean="0"/>
              <a:t>, . . , </a:t>
            </a:r>
            <a:r>
              <a:rPr lang="en-US" dirty="0" err="1" smtClean="0"/>
              <a:t>s</a:t>
            </a:r>
            <a:r>
              <a:rPr lang="en-US" baseline="-25000" dirty="0" err="1" smtClean="0"/>
              <a:t>M</a:t>
            </a:r>
            <a:r>
              <a:rPr lang="en-US" i="1" dirty="0" smtClean="0"/>
              <a:t> </a:t>
            </a:r>
            <a:r>
              <a:rPr lang="en-US" dirty="0" smtClean="0"/>
              <a:t>for M independent messages r</a:t>
            </a:r>
            <a:r>
              <a:rPr lang="en-US" baseline="-25000" dirty="0" smtClean="0"/>
              <a:t>1</a:t>
            </a:r>
            <a:r>
              <a:rPr lang="en-US" dirty="0" smtClean="0"/>
              <a:t>, . . . , </a:t>
            </a:r>
            <a:r>
              <a:rPr lang="en-US" dirty="0" err="1" smtClean="0"/>
              <a:t>r</a:t>
            </a:r>
            <a:r>
              <a:rPr lang="en-US" baseline="-25000" dirty="0" err="1" smtClean="0"/>
              <a:t>M</a:t>
            </a:r>
            <a:r>
              <a:rPr lang="en-US" dirty="0" smtClean="0"/>
              <a:t>, respectively. The HLA signatures are made in such a way that they can be used as the basis to construct a valid HLA signature for any arbitrary linear combination of the messages,  , without the use of the HLA secret key, where </a:t>
            </a:r>
            <a:r>
              <a:rPr lang="en-US" i="1" dirty="0" err="1" smtClean="0"/>
              <a:t>ci</a:t>
            </a:r>
            <a:r>
              <a:rPr lang="en-US" dirty="0" err="1" smtClean="0"/>
              <a:t>’s</a:t>
            </a:r>
            <a:r>
              <a:rPr lang="en-US" dirty="0" smtClean="0"/>
              <a:t> are randomly chosen coefficients.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Setup Phase and Packet Transmission </a:t>
            </a:r>
            <a:r>
              <a:rPr lang="en-US" b="1" dirty="0" smtClean="0"/>
              <a:t>Phase</a:t>
            </a:r>
            <a:endParaRPr lang="en-US" dirty="0"/>
          </a:p>
        </p:txBody>
      </p:sp>
      <p:sp>
        <p:nvSpPr>
          <p:cNvPr id="3" name="Content Placeholder 2"/>
          <p:cNvSpPr>
            <a:spLocks noGrp="1"/>
          </p:cNvSpPr>
          <p:nvPr>
            <p:ph sz="quarter" idx="1"/>
          </p:nvPr>
        </p:nvSpPr>
        <p:spPr/>
        <p:txBody>
          <a:bodyPr/>
          <a:lstStyle/>
          <a:p>
            <a:pPr algn="just"/>
            <a:r>
              <a:rPr lang="en-US" dirty="0" smtClean="0"/>
              <a:t>This phase takes place right after route P</a:t>
            </a:r>
            <a:r>
              <a:rPr lang="en-US" baseline="-25000" dirty="0" smtClean="0"/>
              <a:t>SD</a:t>
            </a:r>
            <a:r>
              <a:rPr lang="en-US" dirty="0" smtClean="0"/>
              <a:t> is established, but before any data packets are transmitted over the route. In this phase, S decides on a symmetric-key crypto-system (encrypt key, decrypt key) and K symmetric keys key1, . . . , </a:t>
            </a:r>
            <a:r>
              <a:rPr lang="en-US" dirty="0" err="1" smtClean="0"/>
              <a:t>key</a:t>
            </a:r>
            <a:r>
              <a:rPr lang="en-US" baseline="-25000" dirty="0" err="1" smtClean="0"/>
              <a:t>K</a:t>
            </a:r>
            <a:r>
              <a:rPr lang="en-US" dirty="0" smtClean="0"/>
              <a:t>, where encrypt key and decrypt key are the keyed encryption and decryption functions, respectively. S securely distributes decrypt key and a symmetric key </a:t>
            </a:r>
            <a:r>
              <a:rPr lang="en-US" dirty="0" err="1" smtClean="0"/>
              <a:t>key</a:t>
            </a:r>
            <a:r>
              <a:rPr lang="en-US" baseline="-25000" dirty="0" err="1" smtClean="0"/>
              <a:t>j</a:t>
            </a:r>
            <a:r>
              <a:rPr lang="en-US" dirty="0" smtClean="0"/>
              <a:t> to node </a:t>
            </a:r>
            <a:r>
              <a:rPr lang="en-US" dirty="0" err="1" smtClean="0"/>
              <a:t>nj</a:t>
            </a:r>
            <a:r>
              <a:rPr lang="en-US" dirty="0" smtClean="0"/>
              <a:t> on PSD, for j = 1, . . . ,K. Key distribution may be based on the public-key crypto-system such as RSA: S encrypts </a:t>
            </a:r>
            <a:r>
              <a:rPr lang="en-US" dirty="0" err="1" smtClean="0"/>
              <a:t>key</a:t>
            </a:r>
            <a:r>
              <a:rPr lang="en-US" baseline="-25000" dirty="0" err="1" smtClean="0"/>
              <a:t>j</a:t>
            </a:r>
            <a:r>
              <a:rPr lang="en-US" dirty="0" smtClean="0"/>
              <a:t> using the public key of node </a:t>
            </a:r>
            <a:r>
              <a:rPr lang="en-US" dirty="0" err="1" smtClean="0"/>
              <a:t>n</a:t>
            </a:r>
            <a:r>
              <a:rPr lang="en-US" baseline="-25000" dirty="0" err="1" smtClean="0"/>
              <a:t>j</a:t>
            </a:r>
            <a:r>
              <a:rPr lang="en-US" dirty="0" smtClean="0"/>
              <a:t> and sends the cipher text to </a:t>
            </a:r>
            <a:r>
              <a:rPr lang="en-US" dirty="0" err="1" smtClean="0"/>
              <a:t>n</a:t>
            </a:r>
            <a:r>
              <a:rPr lang="en-US" baseline="-25000" dirty="0" err="1" smtClean="0"/>
              <a:t>j</a:t>
            </a:r>
            <a:r>
              <a:rPr lang="en-US" dirty="0" smtClean="0"/>
              <a:t> . </a:t>
            </a:r>
            <a:r>
              <a:rPr lang="en-US" dirty="0" err="1" smtClean="0"/>
              <a:t>n</a:t>
            </a:r>
            <a:r>
              <a:rPr lang="en-US" baseline="-25000" dirty="0" err="1" smtClean="0"/>
              <a:t>j</a:t>
            </a:r>
            <a:r>
              <a:rPr lang="en-US" dirty="0" smtClean="0"/>
              <a:t> decrypts the cipher text using its private key to obtain </a:t>
            </a:r>
            <a:r>
              <a:rPr lang="en-US" dirty="0" err="1" smtClean="0"/>
              <a:t>key</a:t>
            </a:r>
            <a:r>
              <a:rPr lang="en-US" baseline="-25000" dirty="0" err="1" smtClean="0"/>
              <a:t>j</a:t>
            </a:r>
            <a:r>
              <a:rPr lang="en-US" dirty="0" smtClean="0"/>
              <a:t> .</a:t>
            </a:r>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Audit Phase and Detecting Phase</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This phase is triggered when the public auditor A</a:t>
            </a:r>
            <a:r>
              <a:rPr lang="en-US" baseline="-25000" dirty="0" smtClean="0"/>
              <a:t>d</a:t>
            </a:r>
            <a:r>
              <a:rPr lang="en-US" dirty="0" smtClean="0"/>
              <a:t> receives an ADR message from S. The ADR message includes the id of the nodes on PSD, ordered in the downstream direction, i.e., n</a:t>
            </a:r>
            <a:r>
              <a:rPr lang="en-US" baseline="-25000" dirty="0" smtClean="0"/>
              <a:t>1</a:t>
            </a:r>
            <a:r>
              <a:rPr lang="en-US" dirty="0" smtClean="0"/>
              <a:t>, . . . , </a:t>
            </a:r>
            <a:r>
              <a:rPr lang="en-US" dirty="0" err="1" smtClean="0"/>
              <a:t>n</a:t>
            </a:r>
            <a:r>
              <a:rPr lang="en-US" baseline="-25000" dirty="0" err="1" smtClean="0"/>
              <a:t>K</a:t>
            </a:r>
            <a:r>
              <a:rPr lang="en-US" dirty="0" smtClean="0"/>
              <a:t>, S’s HLA public key information </a:t>
            </a:r>
            <a:r>
              <a:rPr lang="en-US" dirty="0" err="1" smtClean="0"/>
              <a:t>p</a:t>
            </a:r>
            <a:r>
              <a:rPr lang="en-US" baseline="-25000" dirty="0" err="1" smtClean="0"/>
              <a:t>k</a:t>
            </a:r>
            <a:r>
              <a:rPr lang="en-US" dirty="0" smtClean="0"/>
              <a:t> = (v, g, u), the sequence numbers of the most recent M packets sent by S, and the sequence numbers of the subset of these M packets that were received by D. Recall that we assume the information sent by S and D is truthful, because detecting attacks is in their interest.</a:t>
            </a:r>
          </a:p>
          <a:p>
            <a:pPr algn="just"/>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REFERENCE:</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Tao </a:t>
            </a:r>
            <a:r>
              <a:rPr lang="en-US" dirty="0" err="1" smtClean="0"/>
              <a:t>Shu</a:t>
            </a:r>
            <a:r>
              <a:rPr lang="en-US" dirty="0" smtClean="0"/>
              <a:t> and </a:t>
            </a:r>
            <a:r>
              <a:rPr lang="en-US" dirty="0" err="1" smtClean="0"/>
              <a:t>Marwan</a:t>
            </a:r>
            <a:r>
              <a:rPr lang="en-US" dirty="0" smtClean="0"/>
              <a:t> </a:t>
            </a:r>
            <a:r>
              <a:rPr lang="en-US" dirty="0" err="1" smtClean="0"/>
              <a:t>Krunz</a:t>
            </a:r>
            <a:r>
              <a:rPr lang="en-US" dirty="0" smtClean="0"/>
              <a:t>, “Privacy-Preserving and Truthful Detection of Packet Dropping Attacks in Wireless Ad Hoc Networks”, </a:t>
            </a:r>
            <a:r>
              <a:rPr lang="en-US" b="1" dirty="0" smtClean="0"/>
              <a:t>IEEE TRANSACTIONS ON MOBILE COMPUTING, VOL. 14, NO. 4, APRIL 2015.</a:t>
            </a:r>
            <a:endParaRPr lang="en-US" dirty="0" smtClean="0"/>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ABSTRACT:</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To improve the detection accuracy, we propose to exploit the correlations between lost packets. Furthermore, to ensure truthful calculation of these correlations, we develop a </a:t>
            </a:r>
            <a:r>
              <a:rPr lang="en-US" dirty="0" err="1" smtClean="0"/>
              <a:t>homomorphic</a:t>
            </a:r>
            <a:r>
              <a:rPr lang="en-US" dirty="0" smtClean="0"/>
              <a:t> linear authenticator (HLA) based public auditing architecture that allows the detector to verify the truthfulness of the packet loss information reported by nodes.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EXISTING SYSTEM:</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lgn="just"/>
            <a:r>
              <a:rPr lang="en-US" dirty="0" smtClean="0"/>
              <a:t>The most of the related works preclude the ambiguity of the environment by assuming that malicious dropping is the only source of packet loss, so that there is no need to account for the impact of link errors. On the other hand, for the small number of works that differentiate between link errors and malicious packet drops, their detection algorithms usually require the number of maliciously-dropped packets to be significantly higher than link errors, in order to achieve an acceptable detection accuracy.</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DISADVANTAGES OF EXISTING SYSTEM:</a:t>
            </a:r>
            <a:endParaRPr lang="en-US" dirty="0"/>
          </a:p>
        </p:txBody>
      </p:sp>
      <p:sp>
        <p:nvSpPr>
          <p:cNvPr id="3" name="Content Placeholder 2"/>
          <p:cNvSpPr>
            <a:spLocks noGrp="1"/>
          </p:cNvSpPr>
          <p:nvPr>
            <p:ph sz="quarter" idx="1"/>
          </p:nvPr>
        </p:nvSpPr>
        <p:spPr/>
        <p:txBody>
          <a:bodyPr>
            <a:normAutofit/>
          </a:bodyPr>
          <a:lstStyle/>
          <a:p>
            <a:pPr lvl="0" algn="just"/>
            <a:r>
              <a:rPr lang="en-US" dirty="0" smtClean="0"/>
              <a:t>In an open wireless environment, link errors are quite significant, and may not be significantly smaller than the packet dropping rate of the insider attacker. So, the insider attacker can camouflage under the background of harsh channel conditions. In this case, just by observing the packet loss rate is not enough to accurately identify the exact cause of a packet loss. This problem has not been well addressed in the existing system.</a:t>
            </a:r>
          </a:p>
          <a:p>
            <a:pPr lvl="0" algn="just"/>
            <a:r>
              <a:rPr lang="en-US" dirty="0" smtClean="0"/>
              <a:t>In the existing system first category case, the impact of link errors is ignored.</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PROPOSED SYSTEM:</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pPr lvl="0" algn="just"/>
            <a:r>
              <a:rPr lang="en-US" dirty="0" smtClean="0"/>
              <a:t>In this paper, we develop an accurate algorithm for detecting selective packet drops made by insider attackers. </a:t>
            </a:r>
          </a:p>
          <a:p>
            <a:pPr lvl="0" algn="just"/>
            <a:r>
              <a:rPr lang="en-US" dirty="0" smtClean="0"/>
              <a:t>Our algorithm also provides a truthful and publicly verifiable decision statistics as a proof to support the detection decision. The high detection accuracy is achieved by exploiting the correlations between the positions of lost packets, as calculated from the auto-correlation function (ACF) of the packet-loss bitmap—a bitmap describing the lost/received status of each packet in a sequence of consecutive packet transmissions. </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ADVANTAGES OF PROPOSED SYSTEM:</a:t>
            </a:r>
            <a:endParaRPr lang="en-US" dirty="0"/>
          </a:p>
        </p:txBody>
      </p:sp>
      <p:sp>
        <p:nvSpPr>
          <p:cNvPr id="3" name="Content Placeholder 2"/>
          <p:cNvSpPr>
            <a:spLocks noGrp="1"/>
          </p:cNvSpPr>
          <p:nvPr>
            <p:ph sz="quarter" idx="1"/>
          </p:nvPr>
        </p:nvSpPr>
        <p:spPr/>
        <p:txBody>
          <a:bodyPr>
            <a:normAutofit lnSpcReduction="10000"/>
          </a:bodyPr>
          <a:lstStyle/>
          <a:p>
            <a:pPr lvl="0" algn="just"/>
            <a:r>
              <a:rPr lang="en-US" dirty="0" smtClean="0"/>
              <a:t>The proposed system with new HLA construction is collusion-proof.</a:t>
            </a:r>
          </a:p>
          <a:p>
            <a:pPr lvl="0" algn="just"/>
            <a:r>
              <a:rPr lang="en-US" dirty="0" smtClean="0"/>
              <a:t>The proposed system gives the advantage of privacy-preserving.</a:t>
            </a:r>
          </a:p>
          <a:p>
            <a:pPr lvl="0" algn="just"/>
            <a:r>
              <a:rPr lang="en-US" dirty="0" smtClean="0"/>
              <a:t>Our construction incurs low communication and storage overheads at intermediate nodes. This makes our mechanism applicable to a wide range of wireless devices, including low-cost wireless sensors that have very limited bandwidth and memory capacities. This is also in sharp contrast to the typical storage-server scenario, where bandwidth/storage is not considered an issue. </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BLOCK DIAGRAM:</a:t>
            </a:r>
            <a:r>
              <a:rPr lang="en-US" dirty="0" smtClean="0"/>
              <a:t/>
            </a:r>
            <a:br>
              <a:rPr lang="en-US" dirty="0" smtClean="0"/>
            </a:br>
            <a:endParaRPr lang="en-US" dirty="0"/>
          </a:p>
        </p:txBody>
      </p:sp>
      <p:pic>
        <p:nvPicPr>
          <p:cNvPr id="4" name="Picture 3"/>
          <p:cNvPicPr/>
          <p:nvPr/>
        </p:nvPicPr>
        <p:blipFill>
          <a:blip r:embed="rId2"/>
          <a:srcRect/>
          <a:stretch>
            <a:fillRect/>
          </a:stretch>
        </p:blipFill>
        <p:spPr bwMode="auto">
          <a:xfrm>
            <a:off x="2595562" y="2414587"/>
            <a:ext cx="3952875" cy="20288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HARDWARE REQUIREMENTS: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GB" dirty="0" smtClean="0"/>
              <a:t>System		 	: 	Pentium IV 2.4 GHz.</a:t>
            </a:r>
            <a:endParaRPr lang="en-US" dirty="0" smtClean="0"/>
          </a:p>
          <a:p>
            <a:pPr lvl="0"/>
            <a:r>
              <a:rPr lang="en-GB" dirty="0" smtClean="0"/>
              <a:t>Hard Disk           		: 	40 GB.</a:t>
            </a:r>
            <a:endParaRPr lang="en-US" dirty="0" smtClean="0"/>
          </a:p>
          <a:p>
            <a:pPr lvl="0"/>
            <a:r>
              <a:rPr lang="en-GB" dirty="0" smtClean="0"/>
              <a:t>Floppy Drive		: 	1.44 Mb.</a:t>
            </a:r>
            <a:endParaRPr lang="en-US" dirty="0" smtClean="0"/>
          </a:p>
          <a:p>
            <a:pPr lvl="0"/>
            <a:r>
              <a:rPr lang="en-GB" dirty="0" smtClean="0"/>
              <a:t>Monitor			: 	15 VGA Colour.</a:t>
            </a:r>
            <a:endParaRPr lang="en-US" dirty="0" smtClean="0"/>
          </a:p>
          <a:p>
            <a:pPr lvl="0"/>
            <a:r>
              <a:rPr lang="en-GB" dirty="0" smtClean="0"/>
              <a:t>Mouse			: 	Logitech.</a:t>
            </a:r>
            <a:endParaRPr lang="en-US" dirty="0" smtClean="0"/>
          </a:p>
          <a:p>
            <a:pPr lvl="0"/>
            <a:r>
              <a:rPr lang="en-GB" dirty="0" smtClean="0"/>
              <a:t>Ram			: 	512 Mb.</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SOFTWARE REQUIREMENTS: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dirty="0" smtClean="0"/>
              <a:t>Operating system 	: 	Windows XP/7.</a:t>
            </a:r>
          </a:p>
          <a:p>
            <a:pPr lvl="0"/>
            <a:r>
              <a:rPr lang="en-US" dirty="0" smtClean="0"/>
              <a:t>Coding Language	: 	JAVA</a:t>
            </a:r>
          </a:p>
          <a:p>
            <a:pPr lvl="0"/>
            <a:r>
              <a:rPr lang="en-US" dirty="0" smtClean="0"/>
              <a:t>IDE				:	</a:t>
            </a:r>
            <a:r>
              <a:rPr lang="en-US" dirty="0" err="1" smtClean="0"/>
              <a:t>Netbeans</a:t>
            </a:r>
            <a:r>
              <a:rPr lang="en-US" dirty="0" smtClean="0"/>
              <a:t> 7.4</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TotalTime>
  <Words>993</Words>
  <Application>Microsoft Office PowerPoint</Application>
  <PresentationFormat>On-screen Show (4:3)</PresentationFormat>
  <Paragraphs>42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Equity</vt:lpstr>
      <vt:lpstr>Privacy-Preserving and Truthful Detection of Packet Dropping Attacks in Wireless Ad Hoc Networks</vt:lpstr>
      <vt:lpstr>ABSTRACT: </vt:lpstr>
      <vt:lpstr>EXISTING SYSTEM: </vt:lpstr>
      <vt:lpstr>DISADVANTAGES OF EXISTING SYSTEM:</vt:lpstr>
      <vt:lpstr>PROPOSED SYSTEM: </vt:lpstr>
      <vt:lpstr>ADVANTAGES OF PROPOSED SYSTEM:</vt:lpstr>
      <vt:lpstr>BLOCK DIAGRAM: </vt:lpstr>
      <vt:lpstr>HARDWARE REQUIREMENTS: </vt:lpstr>
      <vt:lpstr>SOFTWARE REQUIREMENTS: </vt:lpstr>
      <vt:lpstr>MODULES: </vt:lpstr>
      <vt:lpstr>Network Configuration </vt:lpstr>
      <vt:lpstr>Homomorphic Linear Authenticator </vt:lpstr>
      <vt:lpstr>Setup Phase and Packet Transmission Phase</vt:lpstr>
      <vt:lpstr>Audit Phase and Detecting Phase </vt:lpstr>
      <vt:lpstr>REFERENCE: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10</cp:revision>
  <dcterms:created xsi:type="dcterms:W3CDTF">2006-08-16T00:00:00Z</dcterms:created>
  <dcterms:modified xsi:type="dcterms:W3CDTF">2016-02-28T10:16:00Z</dcterms:modified>
</cp:coreProperties>
</file>