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28-Feb-16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28-Feb-16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Privacy-Preserving and Truthful Detection of Packet Dropping Attacks in Wireless Ad Hoc </a:t>
            </a:r>
            <a:r>
              <a:rPr lang="en-US" dirty="0" smtClean="0"/>
              <a:t>Networks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Tao </a:t>
            </a:r>
            <a:r>
              <a:rPr lang="en-US" dirty="0" err="1" smtClean="0"/>
              <a:t>Shu</a:t>
            </a:r>
            <a:r>
              <a:rPr lang="en-US" dirty="0" smtClean="0"/>
              <a:t> and </a:t>
            </a:r>
            <a:r>
              <a:rPr lang="en-US" dirty="0" err="1" smtClean="0"/>
              <a:t>Marwan</a:t>
            </a:r>
            <a:r>
              <a:rPr lang="en-US" dirty="0" smtClean="0"/>
              <a:t> </a:t>
            </a:r>
            <a:r>
              <a:rPr lang="en-US" dirty="0" err="1" smtClean="0"/>
              <a:t>Krunz</a:t>
            </a:r>
            <a:r>
              <a:rPr lang="en-US" dirty="0" smtClean="0"/>
              <a:t>, “Privacy-Preserving and Truthful Detection of Packet Dropping Attacks in Wireless Ad Hoc Networks”, </a:t>
            </a:r>
            <a:r>
              <a:rPr lang="en-US" b="1" dirty="0" smtClean="0"/>
              <a:t>IEEE TRANSACTIONS ON MOBILE COMPUTING, VOL. 14, NO. 4, APRIL 2015.</a:t>
            </a:r>
            <a:endParaRPr lang="en-US" dirty="0" smtClean="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To improve the detection accuracy, we propose to exploit the correlations between lost packets. Furthermore, to ensure truthful calculation of these correlations, we develop a </a:t>
            </a:r>
            <a:r>
              <a:rPr lang="en-US" dirty="0" err="1" smtClean="0"/>
              <a:t>homomorphic</a:t>
            </a:r>
            <a:r>
              <a:rPr lang="en-US" dirty="0" smtClean="0"/>
              <a:t> linear authenticator (HLA) based public auditing architecture that allows the detector to verify the truthfulness of the packet loss information reported by nodes.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The most of the related works preclude the ambiguity of the environment by assuming that malicious dropping is the only source of packet loss, so that there is no need to account for the impact of link errors. On the other hand, for the small number of works that differentiate between link errors and malicious packet drops, their detection algorithms usually require the number of maliciously-dropped packets to be significantly higher than link errors, in order to achieve an acceptable detection accuracy.</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b="1" u="sng" dirty="0" smtClean="0"/>
              <a:t>:</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In an open wireless environment, link errors are quite significant, and may not be significantly smaller than the packet dropping rate of the insider attacker. So, the insider attacker can camouflage under the background of harsh channel conditions. In this case, just by observing the packet loss rate is not enough to accurately identify the exact cause of a packet loss. This problem has not been well addressed in the existing system.</a:t>
            </a:r>
          </a:p>
          <a:p>
            <a:pPr lvl="0" algn="just"/>
            <a:r>
              <a:rPr lang="en-US" dirty="0" smtClean="0"/>
              <a:t>In the existing system first category case, the impact of link errors is ignored.</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lvl="0" algn="just"/>
            <a:r>
              <a:rPr lang="en-US" dirty="0" smtClean="0"/>
              <a:t>In this paper, we develop an accurate algorithm for detecting selective packet drops made by insider attackers. </a:t>
            </a:r>
          </a:p>
          <a:p>
            <a:pPr lvl="0" algn="just"/>
            <a:r>
              <a:rPr lang="en-US" dirty="0" smtClean="0"/>
              <a:t>Our algorithm also provides a truthful and publicly verifiable decision statistics as a proof to support the detection decision. The high detection accuracy is achieved by exploiting the correlations between the positions of lost packets, as calculated from the auto-correlation function (ACF) of the packet-loss bitmap—a bitmap describing the lost/received status of each packet in a sequence of consecutive packet transmissions. </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b="1" u="sng" dirty="0" smtClean="0"/>
              <a:t>:</a:t>
            </a:r>
            <a:endParaRPr lang="en-US" dirty="0"/>
          </a:p>
        </p:txBody>
      </p:sp>
      <p:sp>
        <p:nvSpPr>
          <p:cNvPr id="3" name="Content Placeholder 2"/>
          <p:cNvSpPr>
            <a:spLocks noGrp="1"/>
          </p:cNvSpPr>
          <p:nvPr>
            <p:ph idx="1"/>
          </p:nvPr>
        </p:nvSpPr>
        <p:spPr/>
        <p:txBody>
          <a:bodyPr>
            <a:normAutofit fontScale="92500"/>
          </a:bodyPr>
          <a:lstStyle/>
          <a:p>
            <a:pPr lvl="0" algn="just"/>
            <a:r>
              <a:rPr lang="en-US" dirty="0" smtClean="0"/>
              <a:t>The proposed system with new HLA construction is collusion-proof.</a:t>
            </a:r>
          </a:p>
          <a:p>
            <a:pPr lvl="0" algn="just"/>
            <a:r>
              <a:rPr lang="en-US" dirty="0" smtClean="0"/>
              <a:t>The proposed system gives the advantage of privacy-preserving.</a:t>
            </a:r>
          </a:p>
          <a:p>
            <a:pPr lvl="0" algn="just"/>
            <a:r>
              <a:rPr lang="en-US" dirty="0" smtClean="0"/>
              <a:t>Our construction incurs low communication and storage overheads at intermediate nodes. This makes our mechanism applicable to a wide range of wireless devices, including low-cost wireless sensors that have very limited bandwidth and memory capacities. This is also in sharp contrast to the typical storage-server scenario, where bandwidth/storage is not considered an issue.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BLOCK DIAGRAM:</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2595562" y="2414587"/>
            <a:ext cx="3952875" cy="2028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a:t>
            </a:r>
            <a:r>
              <a:rPr lang="en-GB" dirty="0" smtClean="0"/>
              <a:t>: </a:t>
            </a:r>
            <a:r>
              <a:rPr lang="en-GB" dirty="0" smtClean="0"/>
              <a:t>	512 Mb.</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Operating system 	: 	Windows XP/7.</a:t>
            </a:r>
          </a:p>
          <a:p>
            <a:pPr lvl="0"/>
            <a:r>
              <a:rPr lang="en-US" dirty="0" smtClean="0"/>
              <a:t>Coding Language	: 	JAVA</a:t>
            </a:r>
          </a:p>
          <a:p>
            <a:pPr lvl="0"/>
            <a:r>
              <a:rPr lang="en-US" dirty="0" smtClean="0"/>
              <a:t>IDE			</a:t>
            </a:r>
            <a:r>
              <a:rPr lang="en-US" dirty="0" smtClean="0"/>
              <a:t>	:</a:t>
            </a:r>
            <a:r>
              <a:rPr lang="en-US" dirty="0" smtClean="0"/>
              <a:t>	</a:t>
            </a:r>
            <a:r>
              <a:rPr lang="en-US" dirty="0" err="1" smtClean="0"/>
              <a:t>Netbeans</a:t>
            </a:r>
            <a:r>
              <a:rPr lang="en-US" dirty="0" smtClean="0"/>
              <a:t> 7.4</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TotalTime>
  <Words>485</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Privacy-Preserving and Truthful Detection of Packet Dropping Attacks in Wireless Ad Hoc Networks</vt:lpstr>
      <vt:lpstr>ABSTRACT: </vt:lpstr>
      <vt:lpstr>EXISTING SYSTEM: </vt:lpstr>
      <vt:lpstr>DISADVANTAGES OF EXISTING SYSTEM:</vt:lpstr>
      <vt:lpstr>PROPOSED SYSTEM: </vt:lpstr>
      <vt:lpstr>ADVANTAGES OF PROPOSED SYSTEM:</vt:lpstr>
      <vt:lpstr>BLOCK DIAGRAM: </vt:lpstr>
      <vt:lpstr>HARDWARE REQUIREMENTS: </vt:lpstr>
      <vt:lpstr>SOFTWARE REQUIREMENTS: </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2006-08-16T00:00:00Z</dcterms:created>
  <dcterms:modified xsi:type="dcterms:W3CDTF">2016-02-28T10:14:41Z</dcterms:modified>
</cp:coreProperties>
</file>