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4.jpg" ContentType="image/jpg"/>
  <Override PartName="/ppt/media/image15.jpg" ContentType="image/jpg"/>
  <Override PartName="/ppt/media/image16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5" r:id="rId6"/>
    <p:sldId id="268" r:id="rId7"/>
    <p:sldId id="267" r:id="rId8"/>
    <p:sldId id="264" r:id="rId9"/>
    <p:sldId id="261" r:id="rId10"/>
    <p:sldId id="262" r:id="rId11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65549" y="246049"/>
            <a:ext cx="2364049" cy="393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99679" y="777173"/>
            <a:ext cx="3144640" cy="360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jpg"/><Relationship Id="rId7" Type="http://schemas.openxmlformats.org/officeDocument/2006/relationships/image" Target="../media/image18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7.png"/><Relationship Id="rId4" Type="http://schemas.openxmlformats.org/officeDocument/2006/relationships/image" Target="../media/image16.jp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721324"/>
            <a:ext cx="2840675" cy="142217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2401" y="742950"/>
            <a:ext cx="6324599" cy="12182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7120"/>
              </a:lnSpc>
              <a:spcBef>
                <a:spcPts val="100"/>
              </a:spcBef>
            </a:pPr>
            <a:r>
              <a:rPr lang="en-IN" sz="4400" spc="-459" dirty="0">
                <a:solidFill>
                  <a:srgbClr val="434343"/>
                </a:solidFill>
                <a:latin typeface="Bahnschrift SemiBold" panose="020B0502040204020203" pitchFamily="34" charset="0"/>
              </a:rPr>
              <a:t>Machine Learning Workshop</a:t>
            </a:r>
            <a:endParaRPr sz="4400" dirty="0">
              <a:latin typeface="Bahnschrift SemiBold" panose="020B0502040204020203" pitchFamily="34" charset="0"/>
            </a:endParaRPr>
          </a:p>
          <a:p>
            <a:pPr marL="1292860">
              <a:lnSpc>
                <a:spcPts val="2320"/>
              </a:lnSpc>
            </a:pPr>
            <a:r>
              <a:rPr lang="en-IN" sz="2000" dirty="0">
                <a:solidFill>
                  <a:srgbClr val="666666"/>
                </a:solidFill>
                <a:latin typeface="Bahnschrift SemiBold" panose="020B0502040204020203" pitchFamily="34" charset="0"/>
              </a:rPr>
              <a:t>	Explore, Learn, Thrive</a:t>
            </a:r>
            <a:endParaRPr sz="2000" dirty="0">
              <a:latin typeface="Bahnschrift SemiBold" panose="020B0502040204020203" pitchFamily="34" charset="0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96850" y="0"/>
            <a:ext cx="5347149" cy="30455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5DF519-5B02-C27B-FC3D-A344D6F56A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112" y="3181350"/>
            <a:ext cx="2993888" cy="1962148"/>
          </a:xfrm>
          <a:prstGeom prst="rect">
            <a:avLst/>
          </a:prstGeom>
        </p:spPr>
      </p:pic>
      <p:sp>
        <p:nvSpPr>
          <p:cNvPr id="3" name="object 4">
            <a:extLst>
              <a:ext uri="{FF2B5EF4-FFF2-40B4-BE49-F238E27FC236}">
                <a16:creationId xmlns:a16="http://schemas.microsoft.com/office/drawing/2014/main" id="{F47886B6-062D-5E44-375F-BC70B0582F56}"/>
              </a:ext>
            </a:extLst>
          </p:cNvPr>
          <p:cNvSpPr txBox="1">
            <a:spLocks/>
          </p:cNvSpPr>
          <p:nvPr/>
        </p:nvSpPr>
        <p:spPr>
          <a:xfrm>
            <a:off x="457200" y="2336696"/>
            <a:ext cx="5416775" cy="886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200" b="1" i="0">
                <a:solidFill>
                  <a:schemeClr val="tx1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12700" algn="ctr">
              <a:lnSpc>
                <a:spcPct val="150000"/>
              </a:lnSpc>
              <a:spcBef>
                <a:spcPts val="100"/>
              </a:spcBef>
            </a:pPr>
            <a:r>
              <a:rPr lang="en-US" sz="2000" dirty="0">
                <a:latin typeface="Bahnschrift SemiBold" panose="020B0502040204020203" pitchFamily="34" charset="0"/>
              </a:rPr>
              <a:t>ORGANISED BY </a:t>
            </a:r>
          </a:p>
          <a:p>
            <a:pPr marL="12700" algn="ctr">
              <a:lnSpc>
                <a:spcPct val="150000"/>
              </a:lnSpc>
              <a:spcBef>
                <a:spcPts val="100"/>
              </a:spcBef>
            </a:pPr>
            <a:r>
              <a:rPr lang="en-US" sz="2000" dirty="0">
                <a:latin typeface="Bahnschrift SemiBold" panose="020B0502040204020203" pitchFamily="34" charset="0"/>
              </a:rPr>
              <a:t>Google DSC Core Team, Silicon Chapter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1462" y="4380037"/>
            <a:ext cx="556260" cy="544830"/>
            <a:chOff x="7421462" y="4380037"/>
            <a:chExt cx="556260" cy="544830"/>
          </a:xfrm>
        </p:grpSpPr>
        <p:sp>
          <p:nvSpPr>
            <p:cNvPr id="3" name="object 3"/>
            <p:cNvSpPr/>
            <p:nvPr/>
          </p:nvSpPr>
          <p:spPr>
            <a:xfrm>
              <a:off x="7426224" y="4384799"/>
              <a:ext cx="546735" cy="535305"/>
            </a:xfrm>
            <a:custGeom>
              <a:avLst/>
              <a:gdLst/>
              <a:ahLst/>
              <a:cxnLst/>
              <a:rect l="l" t="t" r="r" b="b"/>
              <a:pathLst>
                <a:path w="546734" h="535304">
                  <a:moveTo>
                    <a:pt x="273299" y="535199"/>
                  </a:moveTo>
                  <a:lnTo>
                    <a:pt x="224174" y="530888"/>
                  </a:lnTo>
                  <a:lnTo>
                    <a:pt x="177936" y="518458"/>
                  </a:lnTo>
                  <a:lnTo>
                    <a:pt x="135360" y="498664"/>
                  </a:lnTo>
                  <a:lnTo>
                    <a:pt x="97216" y="472263"/>
                  </a:lnTo>
                  <a:lnTo>
                    <a:pt x="64276" y="440011"/>
                  </a:lnTo>
                  <a:lnTo>
                    <a:pt x="37313" y="402662"/>
                  </a:lnTo>
                  <a:lnTo>
                    <a:pt x="17098" y="360974"/>
                  </a:lnTo>
                  <a:lnTo>
                    <a:pt x="4403" y="315701"/>
                  </a:lnTo>
                  <a:lnTo>
                    <a:pt x="0" y="267599"/>
                  </a:lnTo>
                  <a:lnTo>
                    <a:pt x="4403" y="219498"/>
                  </a:lnTo>
                  <a:lnTo>
                    <a:pt x="17098" y="174225"/>
                  </a:lnTo>
                  <a:lnTo>
                    <a:pt x="37313" y="132537"/>
                  </a:lnTo>
                  <a:lnTo>
                    <a:pt x="64276" y="95188"/>
                  </a:lnTo>
                  <a:lnTo>
                    <a:pt x="97216" y="62936"/>
                  </a:lnTo>
                  <a:lnTo>
                    <a:pt x="135360" y="36535"/>
                  </a:lnTo>
                  <a:lnTo>
                    <a:pt x="177936" y="16741"/>
                  </a:lnTo>
                  <a:lnTo>
                    <a:pt x="224174" y="4311"/>
                  </a:lnTo>
                  <a:lnTo>
                    <a:pt x="273299" y="0"/>
                  </a:lnTo>
                  <a:lnTo>
                    <a:pt x="326867" y="5189"/>
                  </a:lnTo>
                  <a:lnTo>
                    <a:pt x="377887" y="20369"/>
                  </a:lnTo>
                  <a:lnTo>
                    <a:pt x="424927" y="44960"/>
                  </a:lnTo>
                  <a:lnTo>
                    <a:pt x="466552" y="78378"/>
                  </a:lnTo>
                  <a:lnTo>
                    <a:pt x="500682" y="119135"/>
                  </a:lnTo>
                  <a:lnTo>
                    <a:pt x="525796" y="165193"/>
                  </a:lnTo>
                  <a:lnTo>
                    <a:pt x="541300" y="215150"/>
                  </a:lnTo>
                  <a:lnTo>
                    <a:pt x="546599" y="267599"/>
                  </a:lnTo>
                  <a:lnTo>
                    <a:pt x="542196" y="315701"/>
                  </a:lnTo>
                  <a:lnTo>
                    <a:pt x="529501" y="360974"/>
                  </a:lnTo>
                  <a:lnTo>
                    <a:pt x="509286" y="402662"/>
                  </a:lnTo>
                  <a:lnTo>
                    <a:pt x="482323" y="440011"/>
                  </a:lnTo>
                  <a:lnTo>
                    <a:pt x="449383" y="472263"/>
                  </a:lnTo>
                  <a:lnTo>
                    <a:pt x="411239" y="498664"/>
                  </a:lnTo>
                  <a:lnTo>
                    <a:pt x="368663" y="518458"/>
                  </a:lnTo>
                  <a:lnTo>
                    <a:pt x="322425" y="530888"/>
                  </a:lnTo>
                  <a:lnTo>
                    <a:pt x="273299" y="535199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426225" y="4384799"/>
              <a:ext cx="546735" cy="535305"/>
            </a:xfrm>
            <a:custGeom>
              <a:avLst/>
              <a:gdLst/>
              <a:ahLst/>
              <a:cxnLst/>
              <a:rect l="l" t="t" r="r" b="b"/>
              <a:pathLst>
                <a:path w="546734" h="535304">
                  <a:moveTo>
                    <a:pt x="0" y="267599"/>
                  </a:moveTo>
                  <a:lnTo>
                    <a:pt x="4403" y="219498"/>
                  </a:lnTo>
                  <a:lnTo>
                    <a:pt x="17098" y="174225"/>
                  </a:lnTo>
                  <a:lnTo>
                    <a:pt x="37313" y="132537"/>
                  </a:lnTo>
                  <a:lnTo>
                    <a:pt x="64276" y="95188"/>
                  </a:lnTo>
                  <a:lnTo>
                    <a:pt x="97216" y="62936"/>
                  </a:lnTo>
                  <a:lnTo>
                    <a:pt x="135360" y="36535"/>
                  </a:lnTo>
                  <a:lnTo>
                    <a:pt x="177936" y="16741"/>
                  </a:lnTo>
                  <a:lnTo>
                    <a:pt x="224174" y="4311"/>
                  </a:lnTo>
                  <a:lnTo>
                    <a:pt x="273299" y="0"/>
                  </a:lnTo>
                  <a:lnTo>
                    <a:pt x="326867" y="5189"/>
                  </a:lnTo>
                  <a:lnTo>
                    <a:pt x="377887" y="20369"/>
                  </a:lnTo>
                  <a:lnTo>
                    <a:pt x="424927" y="44960"/>
                  </a:lnTo>
                  <a:lnTo>
                    <a:pt x="466552" y="78378"/>
                  </a:lnTo>
                  <a:lnTo>
                    <a:pt x="500682" y="119135"/>
                  </a:lnTo>
                  <a:lnTo>
                    <a:pt x="525796" y="165193"/>
                  </a:lnTo>
                  <a:lnTo>
                    <a:pt x="541300" y="215150"/>
                  </a:lnTo>
                  <a:lnTo>
                    <a:pt x="546599" y="267599"/>
                  </a:lnTo>
                  <a:lnTo>
                    <a:pt x="542196" y="315701"/>
                  </a:lnTo>
                  <a:lnTo>
                    <a:pt x="529501" y="360974"/>
                  </a:lnTo>
                  <a:lnTo>
                    <a:pt x="509286" y="402662"/>
                  </a:lnTo>
                  <a:lnTo>
                    <a:pt x="482323" y="440011"/>
                  </a:lnTo>
                  <a:lnTo>
                    <a:pt x="449383" y="472263"/>
                  </a:lnTo>
                  <a:lnTo>
                    <a:pt x="411239" y="498664"/>
                  </a:lnTo>
                  <a:lnTo>
                    <a:pt x="368663" y="518458"/>
                  </a:lnTo>
                  <a:lnTo>
                    <a:pt x="322425" y="530888"/>
                  </a:lnTo>
                  <a:lnTo>
                    <a:pt x="273299" y="535199"/>
                  </a:lnTo>
                  <a:lnTo>
                    <a:pt x="224174" y="530888"/>
                  </a:lnTo>
                  <a:lnTo>
                    <a:pt x="177936" y="518458"/>
                  </a:lnTo>
                  <a:lnTo>
                    <a:pt x="135360" y="498664"/>
                  </a:lnTo>
                  <a:lnTo>
                    <a:pt x="97216" y="472263"/>
                  </a:lnTo>
                  <a:lnTo>
                    <a:pt x="64276" y="440011"/>
                  </a:lnTo>
                  <a:lnTo>
                    <a:pt x="37313" y="402662"/>
                  </a:lnTo>
                  <a:lnTo>
                    <a:pt x="17098" y="360974"/>
                  </a:lnTo>
                  <a:lnTo>
                    <a:pt x="4403" y="315701"/>
                  </a:lnTo>
                  <a:lnTo>
                    <a:pt x="0" y="267599"/>
                  </a:lnTo>
                  <a:close/>
                </a:path>
              </a:pathLst>
            </a:custGeom>
            <a:ln w="9524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-4762" y="3586887"/>
            <a:ext cx="1783714" cy="1561465"/>
            <a:chOff x="-4762" y="3586887"/>
            <a:chExt cx="1783714" cy="1561465"/>
          </a:xfrm>
        </p:grpSpPr>
        <p:sp>
          <p:nvSpPr>
            <p:cNvPr id="6" name="object 6"/>
            <p:cNvSpPr/>
            <p:nvPr/>
          </p:nvSpPr>
          <p:spPr>
            <a:xfrm>
              <a:off x="0" y="3591650"/>
              <a:ext cx="1774189" cy="1551940"/>
            </a:xfrm>
            <a:custGeom>
              <a:avLst/>
              <a:gdLst/>
              <a:ahLst/>
              <a:cxnLst/>
              <a:rect l="l" t="t" r="r" b="b"/>
              <a:pathLst>
                <a:path w="1774189" h="1551939">
                  <a:moveTo>
                    <a:pt x="1773599" y="1551899"/>
                  </a:moveTo>
                  <a:lnTo>
                    <a:pt x="0" y="1551899"/>
                  </a:lnTo>
                  <a:lnTo>
                    <a:pt x="0" y="0"/>
                  </a:lnTo>
                  <a:lnTo>
                    <a:pt x="1773599" y="0"/>
                  </a:lnTo>
                  <a:lnTo>
                    <a:pt x="1773599" y="1551899"/>
                  </a:lnTo>
                  <a:close/>
                </a:path>
              </a:pathLst>
            </a:custGeom>
            <a:solidFill>
              <a:srgbClr val="F9A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591650"/>
              <a:ext cx="1774189" cy="1551940"/>
            </a:xfrm>
            <a:custGeom>
              <a:avLst/>
              <a:gdLst/>
              <a:ahLst/>
              <a:cxnLst/>
              <a:rect l="l" t="t" r="r" b="b"/>
              <a:pathLst>
                <a:path w="1774189" h="1551939">
                  <a:moveTo>
                    <a:pt x="0" y="0"/>
                  </a:moveTo>
                  <a:lnTo>
                    <a:pt x="1773599" y="0"/>
                  </a:lnTo>
                  <a:lnTo>
                    <a:pt x="1773599" y="1551899"/>
                  </a:lnTo>
                  <a:lnTo>
                    <a:pt x="0" y="15518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9A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6058587" y="4915237"/>
            <a:ext cx="2508250" cy="233045"/>
            <a:chOff x="6058587" y="4915237"/>
            <a:chExt cx="2508250" cy="233045"/>
          </a:xfrm>
        </p:grpSpPr>
        <p:sp>
          <p:nvSpPr>
            <p:cNvPr id="9" name="object 9"/>
            <p:cNvSpPr/>
            <p:nvPr/>
          </p:nvSpPr>
          <p:spPr>
            <a:xfrm>
              <a:off x="6063350" y="4920000"/>
              <a:ext cx="2498725" cy="223520"/>
            </a:xfrm>
            <a:custGeom>
              <a:avLst/>
              <a:gdLst/>
              <a:ahLst/>
              <a:cxnLst/>
              <a:rect l="l" t="t" r="r" b="b"/>
              <a:pathLst>
                <a:path w="2498725" h="223520">
                  <a:moveTo>
                    <a:pt x="2498699" y="223499"/>
                  </a:moveTo>
                  <a:lnTo>
                    <a:pt x="0" y="223499"/>
                  </a:lnTo>
                  <a:lnTo>
                    <a:pt x="0" y="0"/>
                  </a:lnTo>
                  <a:lnTo>
                    <a:pt x="2498699" y="0"/>
                  </a:lnTo>
                  <a:lnTo>
                    <a:pt x="2498699" y="223499"/>
                  </a:lnTo>
                  <a:close/>
                </a:path>
              </a:pathLst>
            </a:custGeom>
            <a:solidFill>
              <a:srgbClr val="F9A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063350" y="4920000"/>
              <a:ext cx="2498725" cy="223520"/>
            </a:xfrm>
            <a:custGeom>
              <a:avLst/>
              <a:gdLst/>
              <a:ahLst/>
              <a:cxnLst/>
              <a:rect l="l" t="t" r="r" b="b"/>
              <a:pathLst>
                <a:path w="2498725" h="223520">
                  <a:moveTo>
                    <a:pt x="0" y="0"/>
                  </a:moveTo>
                  <a:lnTo>
                    <a:pt x="2498699" y="0"/>
                  </a:lnTo>
                  <a:lnTo>
                    <a:pt x="2498699" y="223499"/>
                  </a:lnTo>
                  <a:lnTo>
                    <a:pt x="0" y="2234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9A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7591437" y="3696062"/>
            <a:ext cx="1557655" cy="1452245"/>
            <a:chOff x="7591437" y="3696062"/>
            <a:chExt cx="1557655" cy="1452245"/>
          </a:xfrm>
        </p:grpSpPr>
        <p:sp>
          <p:nvSpPr>
            <p:cNvPr id="12" name="object 12"/>
            <p:cNvSpPr/>
            <p:nvPr/>
          </p:nvSpPr>
          <p:spPr>
            <a:xfrm>
              <a:off x="7596199" y="3700824"/>
              <a:ext cx="918210" cy="896619"/>
            </a:xfrm>
            <a:custGeom>
              <a:avLst/>
              <a:gdLst/>
              <a:ahLst/>
              <a:cxnLst/>
              <a:rect l="l" t="t" r="r" b="b"/>
              <a:pathLst>
                <a:path w="918209" h="896620">
                  <a:moveTo>
                    <a:pt x="458862" y="896374"/>
                  </a:moveTo>
                  <a:lnTo>
                    <a:pt x="0" y="448187"/>
                  </a:lnTo>
                  <a:lnTo>
                    <a:pt x="458862" y="0"/>
                  </a:lnTo>
                  <a:lnTo>
                    <a:pt x="917724" y="448187"/>
                  </a:lnTo>
                  <a:lnTo>
                    <a:pt x="458862" y="896374"/>
                  </a:lnTo>
                  <a:close/>
                </a:path>
              </a:pathLst>
            </a:custGeom>
            <a:solidFill>
              <a:srgbClr val="EA43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596199" y="3700824"/>
              <a:ext cx="918210" cy="896619"/>
            </a:xfrm>
            <a:custGeom>
              <a:avLst/>
              <a:gdLst/>
              <a:ahLst/>
              <a:cxnLst/>
              <a:rect l="l" t="t" r="r" b="b"/>
              <a:pathLst>
                <a:path w="918209" h="896620">
                  <a:moveTo>
                    <a:pt x="0" y="448187"/>
                  </a:moveTo>
                  <a:lnTo>
                    <a:pt x="458862" y="0"/>
                  </a:lnTo>
                  <a:lnTo>
                    <a:pt x="917724" y="448187"/>
                  </a:lnTo>
                  <a:lnTo>
                    <a:pt x="458862" y="896374"/>
                  </a:lnTo>
                  <a:lnTo>
                    <a:pt x="0" y="448187"/>
                  </a:lnTo>
                  <a:close/>
                </a:path>
              </a:pathLst>
            </a:custGeom>
            <a:ln w="9524">
              <a:solidFill>
                <a:srgbClr val="EA43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970099" y="4020049"/>
              <a:ext cx="1174115" cy="1123950"/>
            </a:xfrm>
            <a:custGeom>
              <a:avLst/>
              <a:gdLst/>
              <a:ahLst/>
              <a:cxnLst/>
              <a:rect l="l" t="t" r="r" b="b"/>
              <a:pathLst>
                <a:path w="1174115" h="1123950">
                  <a:moveTo>
                    <a:pt x="1173899" y="1123499"/>
                  </a:moveTo>
                  <a:lnTo>
                    <a:pt x="0" y="1123499"/>
                  </a:lnTo>
                  <a:lnTo>
                    <a:pt x="0" y="0"/>
                  </a:lnTo>
                  <a:lnTo>
                    <a:pt x="1173899" y="0"/>
                  </a:lnTo>
                  <a:lnTo>
                    <a:pt x="1173899" y="1123499"/>
                  </a:lnTo>
                  <a:close/>
                </a:path>
              </a:pathLst>
            </a:custGeom>
            <a:solidFill>
              <a:srgbClr val="34A8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970099" y="4020049"/>
              <a:ext cx="1174115" cy="1123950"/>
            </a:xfrm>
            <a:custGeom>
              <a:avLst/>
              <a:gdLst/>
              <a:ahLst/>
              <a:cxnLst/>
              <a:rect l="l" t="t" r="r" b="b"/>
              <a:pathLst>
                <a:path w="1174115" h="1123950">
                  <a:moveTo>
                    <a:pt x="0" y="0"/>
                  </a:moveTo>
                  <a:lnTo>
                    <a:pt x="1173899" y="0"/>
                  </a:lnTo>
                  <a:lnTo>
                    <a:pt x="1173899" y="1123499"/>
                  </a:lnTo>
                  <a:lnTo>
                    <a:pt x="0" y="11234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34A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-4762" y="2482450"/>
            <a:ext cx="3277235" cy="2666365"/>
            <a:chOff x="-4762" y="2482450"/>
            <a:chExt cx="3277235" cy="2666365"/>
          </a:xfrm>
        </p:grpSpPr>
        <p:sp>
          <p:nvSpPr>
            <p:cNvPr id="17" name="object 17"/>
            <p:cNvSpPr/>
            <p:nvPr/>
          </p:nvSpPr>
          <p:spPr>
            <a:xfrm>
              <a:off x="81347" y="2487212"/>
              <a:ext cx="748665" cy="748030"/>
            </a:xfrm>
            <a:custGeom>
              <a:avLst/>
              <a:gdLst/>
              <a:ahLst/>
              <a:cxnLst/>
              <a:rect l="l" t="t" r="r" b="b"/>
              <a:pathLst>
                <a:path w="748665" h="748030">
                  <a:moveTo>
                    <a:pt x="384300" y="747899"/>
                  </a:moveTo>
                  <a:lnTo>
                    <a:pt x="0" y="363899"/>
                  </a:lnTo>
                  <a:lnTo>
                    <a:pt x="363900" y="0"/>
                  </a:lnTo>
                  <a:lnTo>
                    <a:pt x="748199" y="383999"/>
                  </a:lnTo>
                  <a:lnTo>
                    <a:pt x="384300" y="747899"/>
                  </a:lnTo>
                  <a:close/>
                </a:path>
              </a:pathLst>
            </a:custGeom>
            <a:solidFill>
              <a:srgbClr val="F9A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1347" y="2487212"/>
              <a:ext cx="748665" cy="748030"/>
            </a:xfrm>
            <a:custGeom>
              <a:avLst/>
              <a:gdLst/>
              <a:ahLst/>
              <a:cxnLst/>
              <a:rect l="l" t="t" r="r" b="b"/>
              <a:pathLst>
                <a:path w="748665" h="748030">
                  <a:moveTo>
                    <a:pt x="363900" y="0"/>
                  </a:moveTo>
                  <a:lnTo>
                    <a:pt x="748199" y="383999"/>
                  </a:lnTo>
                  <a:lnTo>
                    <a:pt x="384300" y="747899"/>
                  </a:lnTo>
                  <a:lnTo>
                    <a:pt x="0" y="363899"/>
                  </a:lnTo>
                  <a:lnTo>
                    <a:pt x="363900" y="0"/>
                  </a:lnTo>
                  <a:close/>
                </a:path>
              </a:pathLst>
            </a:custGeom>
            <a:ln w="9524">
              <a:solidFill>
                <a:srgbClr val="F9A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0" y="2511899"/>
              <a:ext cx="1030605" cy="2065020"/>
            </a:xfrm>
            <a:custGeom>
              <a:avLst/>
              <a:gdLst/>
              <a:ahLst/>
              <a:cxnLst/>
              <a:rect l="l" t="t" r="r" b="b"/>
              <a:pathLst>
                <a:path w="1030605" h="2065020">
                  <a:moveTo>
                    <a:pt x="0" y="2064667"/>
                  </a:moveTo>
                  <a:lnTo>
                    <a:pt x="0" y="181261"/>
                  </a:lnTo>
                  <a:lnTo>
                    <a:pt x="1825" y="0"/>
                  </a:lnTo>
                  <a:lnTo>
                    <a:pt x="1030225" y="956099"/>
                  </a:lnTo>
                  <a:lnTo>
                    <a:pt x="0" y="2064667"/>
                  </a:lnTo>
                  <a:close/>
                </a:path>
              </a:pathLst>
            </a:custGeom>
            <a:solidFill>
              <a:srgbClr val="34A8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0" y="2511899"/>
              <a:ext cx="1030605" cy="2065020"/>
            </a:xfrm>
            <a:custGeom>
              <a:avLst/>
              <a:gdLst/>
              <a:ahLst/>
              <a:cxnLst/>
              <a:rect l="l" t="t" r="r" b="b"/>
              <a:pathLst>
                <a:path w="1030605" h="2065020">
                  <a:moveTo>
                    <a:pt x="1030225" y="956099"/>
                  </a:moveTo>
                  <a:lnTo>
                    <a:pt x="0" y="2064667"/>
                  </a:lnTo>
                </a:path>
                <a:path w="1030605" h="2065020">
                  <a:moveTo>
                    <a:pt x="0" y="181261"/>
                  </a:moveTo>
                  <a:lnTo>
                    <a:pt x="1825" y="0"/>
                  </a:lnTo>
                  <a:lnTo>
                    <a:pt x="1030225" y="956099"/>
                  </a:lnTo>
                </a:path>
              </a:pathLst>
            </a:custGeom>
            <a:ln w="9524">
              <a:solidFill>
                <a:srgbClr val="34A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29700" y="3913699"/>
              <a:ext cx="2438400" cy="1223645"/>
            </a:xfrm>
            <a:custGeom>
              <a:avLst/>
              <a:gdLst/>
              <a:ahLst/>
              <a:cxnLst/>
              <a:rect l="l" t="t" r="r" b="b"/>
              <a:pathLst>
                <a:path w="2438400" h="1223645">
                  <a:moveTo>
                    <a:pt x="2437799" y="1223399"/>
                  </a:moveTo>
                  <a:lnTo>
                    <a:pt x="0" y="1207199"/>
                  </a:lnTo>
                  <a:lnTo>
                    <a:pt x="1123799" y="0"/>
                  </a:lnTo>
                  <a:lnTo>
                    <a:pt x="2437799" y="1223399"/>
                  </a:lnTo>
                  <a:close/>
                </a:path>
              </a:pathLst>
            </a:custGeom>
            <a:solidFill>
              <a:srgbClr val="EA43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29700" y="3913699"/>
              <a:ext cx="2438400" cy="1223645"/>
            </a:xfrm>
            <a:custGeom>
              <a:avLst/>
              <a:gdLst/>
              <a:ahLst/>
              <a:cxnLst/>
              <a:rect l="l" t="t" r="r" b="b"/>
              <a:pathLst>
                <a:path w="2438400" h="1223645">
                  <a:moveTo>
                    <a:pt x="1123799" y="0"/>
                  </a:moveTo>
                  <a:lnTo>
                    <a:pt x="2437799" y="1223399"/>
                  </a:lnTo>
                  <a:lnTo>
                    <a:pt x="0" y="1207199"/>
                  </a:lnTo>
                  <a:lnTo>
                    <a:pt x="1123799" y="0"/>
                  </a:lnTo>
                  <a:close/>
                </a:path>
              </a:pathLst>
            </a:custGeom>
            <a:ln w="9524">
              <a:solidFill>
                <a:srgbClr val="EA43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8" y="4323104"/>
              <a:ext cx="1592580" cy="820419"/>
            </a:xfrm>
            <a:custGeom>
              <a:avLst/>
              <a:gdLst/>
              <a:ahLst/>
              <a:cxnLst/>
              <a:rect l="l" t="t" r="r" b="b"/>
              <a:pathLst>
                <a:path w="1592580" h="820420">
                  <a:moveTo>
                    <a:pt x="1210977" y="820395"/>
                  </a:moveTo>
                  <a:lnTo>
                    <a:pt x="0" y="820395"/>
                  </a:lnTo>
                  <a:lnTo>
                    <a:pt x="1267" y="774936"/>
                  </a:lnTo>
                  <a:lnTo>
                    <a:pt x="5254" y="727408"/>
                  </a:lnTo>
                  <a:lnTo>
                    <a:pt x="11808" y="680687"/>
                  </a:lnTo>
                  <a:lnTo>
                    <a:pt x="20855" y="634851"/>
                  </a:lnTo>
                  <a:lnTo>
                    <a:pt x="32322" y="589977"/>
                  </a:lnTo>
                  <a:lnTo>
                    <a:pt x="46133" y="546141"/>
                  </a:lnTo>
                  <a:lnTo>
                    <a:pt x="62216" y="503420"/>
                  </a:lnTo>
                  <a:lnTo>
                    <a:pt x="80496" y="461891"/>
                  </a:lnTo>
                  <a:lnTo>
                    <a:pt x="100898" y="421631"/>
                  </a:lnTo>
                  <a:lnTo>
                    <a:pt x="123350" y="382717"/>
                  </a:lnTo>
                  <a:lnTo>
                    <a:pt x="147776" y="345225"/>
                  </a:lnTo>
                  <a:lnTo>
                    <a:pt x="174103" y="309233"/>
                  </a:lnTo>
                  <a:lnTo>
                    <a:pt x="202256" y="274818"/>
                  </a:lnTo>
                  <a:lnTo>
                    <a:pt x="232162" y="242055"/>
                  </a:lnTo>
                  <a:lnTo>
                    <a:pt x="263746" y="211023"/>
                  </a:lnTo>
                  <a:lnTo>
                    <a:pt x="296935" y="181797"/>
                  </a:lnTo>
                  <a:lnTo>
                    <a:pt x="331654" y="154455"/>
                  </a:lnTo>
                  <a:lnTo>
                    <a:pt x="367829" y="129074"/>
                  </a:lnTo>
                  <a:lnTo>
                    <a:pt x="405386" y="105730"/>
                  </a:lnTo>
                  <a:lnTo>
                    <a:pt x="444251" y="84500"/>
                  </a:lnTo>
                  <a:lnTo>
                    <a:pt x="484350" y="65462"/>
                  </a:lnTo>
                  <a:lnTo>
                    <a:pt x="525610" y="48691"/>
                  </a:lnTo>
                  <a:lnTo>
                    <a:pt x="567955" y="34265"/>
                  </a:lnTo>
                  <a:lnTo>
                    <a:pt x="611311" y="22262"/>
                  </a:lnTo>
                  <a:lnTo>
                    <a:pt x="655606" y="12756"/>
                  </a:lnTo>
                  <a:lnTo>
                    <a:pt x="700764" y="5826"/>
                  </a:lnTo>
                  <a:lnTo>
                    <a:pt x="746712" y="1548"/>
                  </a:lnTo>
                  <a:lnTo>
                    <a:pt x="793375" y="0"/>
                  </a:lnTo>
                  <a:lnTo>
                    <a:pt x="840046" y="1233"/>
                  </a:lnTo>
                  <a:lnTo>
                    <a:pt x="886020" y="5201"/>
                  </a:lnTo>
                  <a:lnTo>
                    <a:pt x="931221" y="11826"/>
                  </a:lnTo>
                  <a:lnTo>
                    <a:pt x="975574" y="21033"/>
                  </a:lnTo>
                  <a:lnTo>
                    <a:pt x="1019006" y="32744"/>
                  </a:lnTo>
                  <a:lnTo>
                    <a:pt x="1061441" y="46884"/>
                  </a:lnTo>
                  <a:lnTo>
                    <a:pt x="1102805" y="63375"/>
                  </a:lnTo>
                  <a:lnTo>
                    <a:pt x="1143024" y="82143"/>
                  </a:lnTo>
                  <a:lnTo>
                    <a:pt x="1182022" y="103110"/>
                  </a:lnTo>
                  <a:lnTo>
                    <a:pt x="1219726" y="126200"/>
                  </a:lnTo>
                  <a:lnTo>
                    <a:pt x="1256060" y="151337"/>
                  </a:lnTo>
                  <a:lnTo>
                    <a:pt x="1290951" y="178444"/>
                  </a:lnTo>
                  <a:lnTo>
                    <a:pt x="1324323" y="207445"/>
                  </a:lnTo>
                  <a:lnTo>
                    <a:pt x="1356103" y="238264"/>
                  </a:lnTo>
                  <a:lnTo>
                    <a:pt x="1386215" y="270824"/>
                  </a:lnTo>
                  <a:lnTo>
                    <a:pt x="1414584" y="305049"/>
                  </a:lnTo>
                  <a:lnTo>
                    <a:pt x="1441138" y="340862"/>
                  </a:lnTo>
                  <a:lnTo>
                    <a:pt x="1465800" y="378188"/>
                  </a:lnTo>
                  <a:lnTo>
                    <a:pt x="1488496" y="416950"/>
                  </a:lnTo>
                  <a:lnTo>
                    <a:pt x="1509152" y="457071"/>
                  </a:lnTo>
                  <a:lnTo>
                    <a:pt x="1527694" y="498476"/>
                  </a:lnTo>
                  <a:lnTo>
                    <a:pt x="1544046" y="541087"/>
                  </a:lnTo>
                  <a:lnTo>
                    <a:pt x="1558133" y="584829"/>
                  </a:lnTo>
                  <a:lnTo>
                    <a:pt x="1569883" y="629626"/>
                  </a:lnTo>
                  <a:lnTo>
                    <a:pt x="1579219" y="675399"/>
                  </a:lnTo>
                  <a:lnTo>
                    <a:pt x="1586068" y="722075"/>
                  </a:lnTo>
                  <a:lnTo>
                    <a:pt x="1590355" y="769575"/>
                  </a:lnTo>
                  <a:lnTo>
                    <a:pt x="1592005" y="817824"/>
                  </a:lnTo>
                  <a:lnTo>
                    <a:pt x="1210977" y="820395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8" y="4323104"/>
              <a:ext cx="1592580" cy="820419"/>
            </a:xfrm>
            <a:custGeom>
              <a:avLst/>
              <a:gdLst/>
              <a:ahLst/>
              <a:cxnLst/>
              <a:rect l="l" t="t" r="r" b="b"/>
              <a:pathLst>
                <a:path w="1592580" h="820420">
                  <a:moveTo>
                    <a:pt x="0" y="820395"/>
                  </a:moveTo>
                  <a:lnTo>
                    <a:pt x="1267" y="774936"/>
                  </a:lnTo>
                  <a:lnTo>
                    <a:pt x="5254" y="727408"/>
                  </a:lnTo>
                  <a:lnTo>
                    <a:pt x="11808" y="680687"/>
                  </a:lnTo>
                  <a:lnTo>
                    <a:pt x="20855" y="634851"/>
                  </a:lnTo>
                  <a:lnTo>
                    <a:pt x="32322" y="589977"/>
                  </a:lnTo>
                  <a:lnTo>
                    <a:pt x="46133" y="546141"/>
                  </a:lnTo>
                  <a:lnTo>
                    <a:pt x="62216" y="503420"/>
                  </a:lnTo>
                  <a:lnTo>
                    <a:pt x="80496" y="461891"/>
                  </a:lnTo>
                  <a:lnTo>
                    <a:pt x="100898" y="421631"/>
                  </a:lnTo>
                  <a:lnTo>
                    <a:pt x="123350" y="382717"/>
                  </a:lnTo>
                  <a:lnTo>
                    <a:pt x="147776" y="345225"/>
                  </a:lnTo>
                  <a:lnTo>
                    <a:pt x="174103" y="309233"/>
                  </a:lnTo>
                  <a:lnTo>
                    <a:pt x="202256" y="274818"/>
                  </a:lnTo>
                  <a:lnTo>
                    <a:pt x="232162" y="242055"/>
                  </a:lnTo>
                  <a:lnTo>
                    <a:pt x="263746" y="211023"/>
                  </a:lnTo>
                  <a:lnTo>
                    <a:pt x="296935" y="181797"/>
                  </a:lnTo>
                  <a:lnTo>
                    <a:pt x="331654" y="154455"/>
                  </a:lnTo>
                  <a:lnTo>
                    <a:pt x="367829" y="129074"/>
                  </a:lnTo>
                  <a:lnTo>
                    <a:pt x="405386" y="105730"/>
                  </a:lnTo>
                  <a:lnTo>
                    <a:pt x="444251" y="84500"/>
                  </a:lnTo>
                  <a:lnTo>
                    <a:pt x="484350" y="65462"/>
                  </a:lnTo>
                  <a:lnTo>
                    <a:pt x="525610" y="48691"/>
                  </a:lnTo>
                  <a:lnTo>
                    <a:pt x="567955" y="34265"/>
                  </a:lnTo>
                  <a:lnTo>
                    <a:pt x="611311" y="22262"/>
                  </a:lnTo>
                  <a:lnTo>
                    <a:pt x="655606" y="12756"/>
                  </a:lnTo>
                  <a:lnTo>
                    <a:pt x="700764" y="5826"/>
                  </a:lnTo>
                  <a:lnTo>
                    <a:pt x="746712" y="1548"/>
                  </a:lnTo>
                  <a:lnTo>
                    <a:pt x="793375" y="0"/>
                  </a:lnTo>
                  <a:lnTo>
                    <a:pt x="840046" y="1233"/>
                  </a:lnTo>
                  <a:lnTo>
                    <a:pt x="886020" y="5201"/>
                  </a:lnTo>
                  <a:lnTo>
                    <a:pt x="931221" y="11826"/>
                  </a:lnTo>
                  <a:lnTo>
                    <a:pt x="975574" y="21033"/>
                  </a:lnTo>
                  <a:lnTo>
                    <a:pt x="1019006" y="32744"/>
                  </a:lnTo>
                  <a:lnTo>
                    <a:pt x="1061441" y="46884"/>
                  </a:lnTo>
                  <a:lnTo>
                    <a:pt x="1102805" y="63375"/>
                  </a:lnTo>
                  <a:lnTo>
                    <a:pt x="1143024" y="82143"/>
                  </a:lnTo>
                  <a:lnTo>
                    <a:pt x="1182022" y="103110"/>
                  </a:lnTo>
                  <a:lnTo>
                    <a:pt x="1219726" y="126200"/>
                  </a:lnTo>
                  <a:lnTo>
                    <a:pt x="1256060" y="151337"/>
                  </a:lnTo>
                  <a:lnTo>
                    <a:pt x="1290951" y="178444"/>
                  </a:lnTo>
                  <a:lnTo>
                    <a:pt x="1324323" y="207445"/>
                  </a:lnTo>
                  <a:lnTo>
                    <a:pt x="1356103" y="238264"/>
                  </a:lnTo>
                  <a:lnTo>
                    <a:pt x="1386215" y="270824"/>
                  </a:lnTo>
                  <a:lnTo>
                    <a:pt x="1414584" y="305049"/>
                  </a:lnTo>
                  <a:lnTo>
                    <a:pt x="1441138" y="340862"/>
                  </a:lnTo>
                  <a:lnTo>
                    <a:pt x="1465800" y="378188"/>
                  </a:lnTo>
                  <a:lnTo>
                    <a:pt x="1488496" y="416950"/>
                  </a:lnTo>
                  <a:lnTo>
                    <a:pt x="1509152" y="457071"/>
                  </a:lnTo>
                  <a:lnTo>
                    <a:pt x="1527694" y="498476"/>
                  </a:lnTo>
                  <a:lnTo>
                    <a:pt x="1544046" y="541087"/>
                  </a:lnTo>
                  <a:lnTo>
                    <a:pt x="1558133" y="584829"/>
                  </a:lnTo>
                  <a:lnTo>
                    <a:pt x="1569883" y="629626"/>
                  </a:lnTo>
                  <a:lnTo>
                    <a:pt x="1579219" y="675399"/>
                  </a:lnTo>
                  <a:lnTo>
                    <a:pt x="1586068" y="722075"/>
                  </a:lnTo>
                  <a:lnTo>
                    <a:pt x="1590355" y="769575"/>
                  </a:lnTo>
                  <a:lnTo>
                    <a:pt x="1592005" y="817824"/>
                  </a:lnTo>
                  <a:lnTo>
                    <a:pt x="1210977" y="820395"/>
                  </a:lnTo>
                </a:path>
              </a:pathLst>
            </a:custGeom>
            <a:ln w="9524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297571" y="2161343"/>
            <a:ext cx="4391025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800" b="1" spc="-345" dirty="0">
                <a:latin typeface="Tahoma"/>
                <a:cs typeface="Tahoma"/>
              </a:rPr>
              <a:t>Thank</a:t>
            </a:r>
            <a:r>
              <a:rPr sz="6800" b="1" spc="-660" dirty="0">
                <a:latin typeface="Tahoma"/>
                <a:cs typeface="Tahoma"/>
              </a:rPr>
              <a:t> </a:t>
            </a:r>
            <a:r>
              <a:rPr sz="6800" b="1" spc="-1055" dirty="0">
                <a:latin typeface="Tahoma"/>
                <a:cs typeface="Tahoma"/>
              </a:rPr>
              <a:t>Y</a:t>
            </a:r>
            <a:r>
              <a:rPr sz="6800" b="1" spc="-360" dirty="0">
                <a:latin typeface="Tahoma"/>
                <a:cs typeface="Tahoma"/>
              </a:rPr>
              <a:t>o</a:t>
            </a:r>
            <a:r>
              <a:rPr sz="6800" b="1" spc="-320" dirty="0">
                <a:latin typeface="Tahoma"/>
                <a:cs typeface="Tahoma"/>
              </a:rPr>
              <a:t>u!</a:t>
            </a:r>
            <a:endParaRPr sz="6800">
              <a:latin typeface="Tahoma"/>
              <a:cs typeface="Tahom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8447749" y="3186852"/>
            <a:ext cx="695325" cy="1518920"/>
            <a:chOff x="8447749" y="3186852"/>
            <a:chExt cx="695325" cy="1518920"/>
          </a:xfrm>
        </p:grpSpPr>
        <p:sp>
          <p:nvSpPr>
            <p:cNvPr id="27" name="object 27"/>
            <p:cNvSpPr/>
            <p:nvPr/>
          </p:nvSpPr>
          <p:spPr>
            <a:xfrm>
              <a:off x="8452511" y="3191614"/>
              <a:ext cx="685800" cy="1509395"/>
            </a:xfrm>
            <a:custGeom>
              <a:avLst/>
              <a:gdLst/>
              <a:ahLst/>
              <a:cxnLst/>
              <a:rect l="l" t="t" r="r" b="b"/>
              <a:pathLst>
                <a:path w="685800" h="1509395">
                  <a:moveTo>
                    <a:pt x="685488" y="1508947"/>
                  </a:moveTo>
                  <a:lnTo>
                    <a:pt x="640602" y="1507355"/>
                  </a:lnTo>
                  <a:lnTo>
                    <a:pt x="596484" y="1502644"/>
                  </a:lnTo>
                  <a:lnTo>
                    <a:pt x="553226" y="1494912"/>
                  </a:lnTo>
                  <a:lnTo>
                    <a:pt x="510915" y="1484258"/>
                  </a:lnTo>
                  <a:lnTo>
                    <a:pt x="469641" y="1470778"/>
                  </a:lnTo>
                  <a:lnTo>
                    <a:pt x="429495" y="1454572"/>
                  </a:lnTo>
                  <a:lnTo>
                    <a:pt x="390566" y="1435738"/>
                  </a:lnTo>
                  <a:lnTo>
                    <a:pt x="352942" y="1414372"/>
                  </a:lnTo>
                  <a:lnTo>
                    <a:pt x="316715" y="1390574"/>
                  </a:lnTo>
                  <a:lnTo>
                    <a:pt x="281973" y="1364441"/>
                  </a:lnTo>
                  <a:lnTo>
                    <a:pt x="248806" y="1336071"/>
                  </a:lnTo>
                  <a:lnTo>
                    <a:pt x="217303" y="1305563"/>
                  </a:lnTo>
                  <a:lnTo>
                    <a:pt x="187555" y="1273013"/>
                  </a:lnTo>
                  <a:lnTo>
                    <a:pt x="159650" y="1238521"/>
                  </a:lnTo>
                  <a:lnTo>
                    <a:pt x="133679" y="1202185"/>
                  </a:lnTo>
                  <a:lnTo>
                    <a:pt x="109730" y="1164101"/>
                  </a:lnTo>
                  <a:lnTo>
                    <a:pt x="87894" y="1124369"/>
                  </a:lnTo>
                  <a:lnTo>
                    <a:pt x="68260" y="1083086"/>
                  </a:lnTo>
                  <a:lnTo>
                    <a:pt x="50917" y="1040350"/>
                  </a:lnTo>
                  <a:lnTo>
                    <a:pt x="35956" y="996260"/>
                  </a:lnTo>
                  <a:lnTo>
                    <a:pt x="23465" y="950913"/>
                  </a:lnTo>
                  <a:lnTo>
                    <a:pt x="13534" y="904407"/>
                  </a:lnTo>
                  <a:lnTo>
                    <a:pt x="6253" y="856841"/>
                  </a:lnTo>
                  <a:lnTo>
                    <a:pt x="1712" y="808311"/>
                  </a:lnTo>
                  <a:lnTo>
                    <a:pt x="0" y="758918"/>
                  </a:lnTo>
                  <a:lnTo>
                    <a:pt x="1180" y="709505"/>
                  </a:lnTo>
                  <a:lnTo>
                    <a:pt x="5199" y="660920"/>
                  </a:lnTo>
                  <a:lnTo>
                    <a:pt x="11967" y="613262"/>
                  </a:lnTo>
                  <a:lnTo>
                    <a:pt x="21396" y="566630"/>
                  </a:lnTo>
                  <a:lnTo>
                    <a:pt x="33398" y="521123"/>
                  </a:lnTo>
                  <a:lnTo>
                    <a:pt x="47883" y="476840"/>
                  </a:lnTo>
                  <a:lnTo>
                    <a:pt x="64765" y="433881"/>
                  </a:lnTo>
                  <a:lnTo>
                    <a:pt x="83953" y="392345"/>
                  </a:lnTo>
                  <a:lnTo>
                    <a:pt x="105360" y="352331"/>
                  </a:lnTo>
                  <a:lnTo>
                    <a:pt x="128896" y="313938"/>
                  </a:lnTo>
                  <a:lnTo>
                    <a:pt x="154475" y="277265"/>
                  </a:lnTo>
                  <a:lnTo>
                    <a:pt x="182006" y="242411"/>
                  </a:lnTo>
                  <a:lnTo>
                    <a:pt x="211402" y="209476"/>
                  </a:lnTo>
                  <a:lnTo>
                    <a:pt x="242574" y="178559"/>
                  </a:lnTo>
                  <a:lnTo>
                    <a:pt x="275433" y="149759"/>
                  </a:lnTo>
                  <a:lnTo>
                    <a:pt x="309891" y="123174"/>
                  </a:lnTo>
                  <a:lnTo>
                    <a:pt x="345860" y="98905"/>
                  </a:lnTo>
                  <a:lnTo>
                    <a:pt x="383250" y="77050"/>
                  </a:lnTo>
                  <a:lnTo>
                    <a:pt x="421974" y="57709"/>
                  </a:lnTo>
                  <a:lnTo>
                    <a:pt x="461943" y="40981"/>
                  </a:lnTo>
                  <a:lnTo>
                    <a:pt x="503068" y="26964"/>
                  </a:lnTo>
                  <a:lnTo>
                    <a:pt x="545262" y="15758"/>
                  </a:lnTo>
                  <a:lnTo>
                    <a:pt x="588434" y="7463"/>
                  </a:lnTo>
                  <a:lnTo>
                    <a:pt x="632498" y="2177"/>
                  </a:lnTo>
                  <a:lnTo>
                    <a:pt x="677363" y="0"/>
                  </a:lnTo>
                  <a:lnTo>
                    <a:pt x="685488" y="754447"/>
                  </a:lnTo>
                  <a:lnTo>
                    <a:pt x="685488" y="1508947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452511" y="3191614"/>
              <a:ext cx="685800" cy="1509395"/>
            </a:xfrm>
            <a:custGeom>
              <a:avLst/>
              <a:gdLst/>
              <a:ahLst/>
              <a:cxnLst/>
              <a:rect l="l" t="t" r="r" b="b"/>
              <a:pathLst>
                <a:path w="685800" h="1509395">
                  <a:moveTo>
                    <a:pt x="685488" y="1508947"/>
                  </a:moveTo>
                  <a:lnTo>
                    <a:pt x="640602" y="1507355"/>
                  </a:lnTo>
                  <a:lnTo>
                    <a:pt x="596484" y="1502644"/>
                  </a:lnTo>
                  <a:lnTo>
                    <a:pt x="553226" y="1494912"/>
                  </a:lnTo>
                  <a:lnTo>
                    <a:pt x="510915" y="1484258"/>
                  </a:lnTo>
                  <a:lnTo>
                    <a:pt x="469641" y="1470778"/>
                  </a:lnTo>
                  <a:lnTo>
                    <a:pt x="429495" y="1454572"/>
                  </a:lnTo>
                  <a:lnTo>
                    <a:pt x="390566" y="1435738"/>
                  </a:lnTo>
                  <a:lnTo>
                    <a:pt x="352942" y="1414372"/>
                  </a:lnTo>
                  <a:lnTo>
                    <a:pt x="316715" y="1390574"/>
                  </a:lnTo>
                  <a:lnTo>
                    <a:pt x="281973" y="1364441"/>
                  </a:lnTo>
                  <a:lnTo>
                    <a:pt x="248806" y="1336071"/>
                  </a:lnTo>
                  <a:lnTo>
                    <a:pt x="217303" y="1305563"/>
                  </a:lnTo>
                  <a:lnTo>
                    <a:pt x="187555" y="1273013"/>
                  </a:lnTo>
                  <a:lnTo>
                    <a:pt x="159650" y="1238521"/>
                  </a:lnTo>
                  <a:lnTo>
                    <a:pt x="133679" y="1202185"/>
                  </a:lnTo>
                  <a:lnTo>
                    <a:pt x="109730" y="1164101"/>
                  </a:lnTo>
                  <a:lnTo>
                    <a:pt x="87894" y="1124369"/>
                  </a:lnTo>
                  <a:lnTo>
                    <a:pt x="68260" y="1083086"/>
                  </a:lnTo>
                  <a:lnTo>
                    <a:pt x="50917" y="1040350"/>
                  </a:lnTo>
                  <a:lnTo>
                    <a:pt x="35956" y="996260"/>
                  </a:lnTo>
                  <a:lnTo>
                    <a:pt x="23465" y="950913"/>
                  </a:lnTo>
                  <a:lnTo>
                    <a:pt x="13534" y="904407"/>
                  </a:lnTo>
                  <a:lnTo>
                    <a:pt x="6253" y="856841"/>
                  </a:lnTo>
                  <a:lnTo>
                    <a:pt x="1712" y="808311"/>
                  </a:lnTo>
                  <a:lnTo>
                    <a:pt x="0" y="758918"/>
                  </a:lnTo>
                  <a:lnTo>
                    <a:pt x="1180" y="709505"/>
                  </a:lnTo>
                  <a:lnTo>
                    <a:pt x="5199" y="660920"/>
                  </a:lnTo>
                  <a:lnTo>
                    <a:pt x="11967" y="613262"/>
                  </a:lnTo>
                  <a:lnTo>
                    <a:pt x="21396" y="566630"/>
                  </a:lnTo>
                  <a:lnTo>
                    <a:pt x="33398" y="521123"/>
                  </a:lnTo>
                  <a:lnTo>
                    <a:pt x="47883" y="476840"/>
                  </a:lnTo>
                  <a:lnTo>
                    <a:pt x="64765" y="433881"/>
                  </a:lnTo>
                  <a:lnTo>
                    <a:pt x="83953" y="392345"/>
                  </a:lnTo>
                  <a:lnTo>
                    <a:pt x="105360" y="352331"/>
                  </a:lnTo>
                  <a:lnTo>
                    <a:pt x="128896" y="313938"/>
                  </a:lnTo>
                  <a:lnTo>
                    <a:pt x="154475" y="277265"/>
                  </a:lnTo>
                  <a:lnTo>
                    <a:pt x="182006" y="242411"/>
                  </a:lnTo>
                  <a:lnTo>
                    <a:pt x="211402" y="209476"/>
                  </a:lnTo>
                  <a:lnTo>
                    <a:pt x="242574" y="178559"/>
                  </a:lnTo>
                  <a:lnTo>
                    <a:pt x="275433" y="149759"/>
                  </a:lnTo>
                  <a:lnTo>
                    <a:pt x="309891" y="123174"/>
                  </a:lnTo>
                  <a:lnTo>
                    <a:pt x="345860" y="98905"/>
                  </a:lnTo>
                  <a:lnTo>
                    <a:pt x="383250" y="77050"/>
                  </a:lnTo>
                  <a:lnTo>
                    <a:pt x="421974" y="57709"/>
                  </a:lnTo>
                  <a:lnTo>
                    <a:pt x="461943" y="40981"/>
                  </a:lnTo>
                  <a:lnTo>
                    <a:pt x="503068" y="26964"/>
                  </a:lnTo>
                  <a:lnTo>
                    <a:pt x="545262" y="15758"/>
                  </a:lnTo>
                  <a:lnTo>
                    <a:pt x="588434" y="7463"/>
                  </a:lnTo>
                  <a:lnTo>
                    <a:pt x="632498" y="2177"/>
                  </a:lnTo>
                  <a:lnTo>
                    <a:pt x="677363" y="0"/>
                  </a:lnTo>
                  <a:lnTo>
                    <a:pt x="685488" y="754447"/>
                  </a:lnTo>
                  <a:lnTo>
                    <a:pt x="685488" y="1508947"/>
                  </a:lnTo>
                  <a:close/>
                </a:path>
              </a:pathLst>
            </a:custGeom>
            <a:ln w="9524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492063" y="435337"/>
            <a:ext cx="824230" cy="1012825"/>
            <a:chOff x="492063" y="435337"/>
            <a:chExt cx="824230" cy="1012825"/>
          </a:xfrm>
        </p:grpSpPr>
        <p:pic>
          <p:nvPicPr>
            <p:cNvPr id="30" name="object 3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2063" y="885312"/>
              <a:ext cx="224024" cy="233024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764675" y="440099"/>
              <a:ext cx="546735" cy="535305"/>
            </a:xfrm>
            <a:custGeom>
              <a:avLst/>
              <a:gdLst/>
              <a:ahLst/>
              <a:cxnLst/>
              <a:rect l="l" t="t" r="r" b="b"/>
              <a:pathLst>
                <a:path w="546735" h="535305">
                  <a:moveTo>
                    <a:pt x="273299" y="535199"/>
                  </a:moveTo>
                  <a:lnTo>
                    <a:pt x="224173" y="530888"/>
                  </a:lnTo>
                  <a:lnTo>
                    <a:pt x="177936" y="518458"/>
                  </a:lnTo>
                  <a:lnTo>
                    <a:pt x="135360" y="498664"/>
                  </a:lnTo>
                  <a:lnTo>
                    <a:pt x="97216" y="472263"/>
                  </a:lnTo>
                  <a:lnTo>
                    <a:pt x="64276" y="440011"/>
                  </a:lnTo>
                  <a:lnTo>
                    <a:pt x="37313" y="402662"/>
                  </a:lnTo>
                  <a:lnTo>
                    <a:pt x="17098" y="360974"/>
                  </a:lnTo>
                  <a:lnTo>
                    <a:pt x="4403" y="315701"/>
                  </a:lnTo>
                  <a:lnTo>
                    <a:pt x="0" y="267599"/>
                  </a:lnTo>
                  <a:lnTo>
                    <a:pt x="4403" y="219498"/>
                  </a:lnTo>
                  <a:lnTo>
                    <a:pt x="17098" y="174225"/>
                  </a:lnTo>
                  <a:lnTo>
                    <a:pt x="37313" y="132537"/>
                  </a:lnTo>
                  <a:lnTo>
                    <a:pt x="64276" y="95188"/>
                  </a:lnTo>
                  <a:lnTo>
                    <a:pt x="97216" y="62936"/>
                  </a:lnTo>
                  <a:lnTo>
                    <a:pt x="135360" y="36535"/>
                  </a:lnTo>
                  <a:lnTo>
                    <a:pt x="177936" y="16741"/>
                  </a:lnTo>
                  <a:lnTo>
                    <a:pt x="224173" y="4311"/>
                  </a:lnTo>
                  <a:lnTo>
                    <a:pt x="273299" y="0"/>
                  </a:lnTo>
                  <a:lnTo>
                    <a:pt x="326867" y="5189"/>
                  </a:lnTo>
                  <a:lnTo>
                    <a:pt x="377887" y="20369"/>
                  </a:lnTo>
                  <a:lnTo>
                    <a:pt x="424926" y="44959"/>
                  </a:lnTo>
                  <a:lnTo>
                    <a:pt x="466552" y="78378"/>
                  </a:lnTo>
                  <a:lnTo>
                    <a:pt x="500682" y="119135"/>
                  </a:lnTo>
                  <a:lnTo>
                    <a:pt x="525796" y="165193"/>
                  </a:lnTo>
                  <a:lnTo>
                    <a:pt x="541300" y="215150"/>
                  </a:lnTo>
                  <a:lnTo>
                    <a:pt x="546599" y="267599"/>
                  </a:lnTo>
                  <a:lnTo>
                    <a:pt x="542196" y="315701"/>
                  </a:lnTo>
                  <a:lnTo>
                    <a:pt x="529501" y="360974"/>
                  </a:lnTo>
                  <a:lnTo>
                    <a:pt x="509286" y="402662"/>
                  </a:lnTo>
                  <a:lnTo>
                    <a:pt x="482323" y="440011"/>
                  </a:lnTo>
                  <a:lnTo>
                    <a:pt x="449383" y="472263"/>
                  </a:lnTo>
                  <a:lnTo>
                    <a:pt x="411239" y="498664"/>
                  </a:lnTo>
                  <a:lnTo>
                    <a:pt x="368663" y="518458"/>
                  </a:lnTo>
                  <a:lnTo>
                    <a:pt x="322426" y="530888"/>
                  </a:lnTo>
                  <a:lnTo>
                    <a:pt x="273299" y="535199"/>
                  </a:lnTo>
                  <a:close/>
                </a:path>
              </a:pathLst>
            </a:custGeom>
            <a:solidFill>
              <a:srgbClr val="34A8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64675" y="440099"/>
              <a:ext cx="546735" cy="535305"/>
            </a:xfrm>
            <a:custGeom>
              <a:avLst/>
              <a:gdLst/>
              <a:ahLst/>
              <a:cxnLst/>
              <a:rect l="l" t="t" r="r" b="b"/>
              <a:pathLst>
                <a:path w="546735" h="535305">
                  <a:moveTo>
                    <a:pt x="0" y="267599"/>
                  </a:moveTo>
                  <a:lnTo>
                    <a:pt x="4403" y="219498"/>
                  </a:lnTo>
                  <a:lnTo>
                    <a:pt x="17098" y="174225"/>
                  </a:lnTo>
                  <a:lnTo>
                    <a:pt x="37313" y="132537"/>
                  </a:lnTo>
                  <a:lnTo>
                    <a:pt x="64276" y="95188"/>
                  </a:lnTo>
                  <a:lnTo>
                    <a:pt x="97216" y="62936"/>
                  </a:lnTo>
                  <a:lnTo>
                    <a:pt x="135360" y="36535"/>
                  </a:lnTo>
                  <a:lnTo>
                    <a:pt x="177936" y="16741"/>
                  </a:lnTo>
                  <a:lnTo>
                    <a:pt x="224173" y="4311"/>
                  </a:lnTo>
                  <a:lnTo>
                    <a:pt x="273299" y="0"/>
                  </a:lnTo>
                  <a:lnTo>
                    <a:pt x="326867" y="5189"/>
                  </a:lnTo>
                  <a:lnTo>
                    <a:pt x="377887" y="20369"/>
                  </a:lnTo>
                  <a:lnTo>
                    <a:pt x="424926" y="44959"/>
                  </a:lnTo>
                  <a:lnTo>
                    <a:pt x="466552" y="78378"/>
                  </a:lnTo>
                  <a:lnTo>
                    <a:pt x="500682" y="119135"/>
                  </a:lnTo>
                  <a:lnTo>
                    <a:pt x="525796" y="165193"/>
                  </a:lnTo>
                  <a:lnTo>
                    <a:pt x="541300" y="215150"/>
                  </a:lnTo>
                  <a:lnTo>
                    <a:pt x="546599" y="267599"/>
                  </a:lnTo>
                  <a:lnTo>
                    <a:pt x="542196" y="315701"/>
                  </a:lnTo>
                  <a:lnTo>
                    <a:pt x="529501" y="360974"/>
                  </a:lnTo>
                  <a:lnTo>
                    <a:pt x="509286" y="402662"/>
                  </a:lnTo>
                  <a:lnTo>
                    <a:pt x="482323" y="440011"/>
                  </a:lnTo>
                  <a:lnTo>
                    <a:pt x="449383" y="472263"/>
                  </a:lnTo>
                  <a:lnTo>
                    <a:pt x="411239" y="498664"/>
                  </a:lnTo>
                  <a:lnTo>
                    <a:pt x="368663" y="518458"/>
                  </a:lnTo>
                  <a:lnTo>
                    <a:pt x="322426" y="530888"/>
                  </a:lnTo>
                  <a:lnTo>
                    <a:pt x="273299" y="535199"/>
                  </a:lnTo>
                  <a:lnTo>
                    <a:pt x="224173" y="530888"/>
                  </a:lnTo>
                  <a:lnTo>
                    <a:pt x="177936" y="518458"/>
                  </a:lnTo>
                  <a:lnTo>
                    <a:pt x="135360" y="498664"/>
                  </a:lnTo>
                  <a:lnTo>
                    <a:pt x="97216" y="472263"/>
                  </a:lnTo>
                  <a:lnTo>
                    <a:pt x="64276" y="440011"/>
                  </a:lnTo>
                  <a:lnTo>
                    <a:pt x="37313" y="402662"/>
                  </a:lnTo>
                  <a:lnTo>
                    <a:pt x="17098" y="360974"/>
                  </a:lnTo>
                  <a:lnTo>
                    <a:pt x="4403" y="315701"/>
                  </a:lnTo>
                  <a:lnTo>
                    <a:pt x="0" y="267599"/>
                  </a:lnTo>
                  <a:close/>
                </a:path>
              </a:pathLst>
            </a:custGeom>
            <a:ln w="9524">
              <a:solidFill>
                <a:srgbClr val="34A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29512" y="1148049"/>
              <a:ext cx="310515" cy="295275"/>
            </a:xfrm>
            <a:custGeom>
              <a:avLst/>
              <a:gdLst/>
              <a:ahLst/>
              <a:cxnLst/>
              <a:rect l="l" t="t" r="r" b="b"/>
              <a:pathLst>
                <a:path w="310515" h="295275">
                  <a:moveTo>
                    <a:pt x="155099" y="294899"/>
                  </a:moveTo>
                  <a:lnTo>
                    <a:pt x="106076" y="287382"/>
                  </a:lnTo>
                  <a:lnTo>
                    <a:pt x="63499" y="266450"/>
                  </a:lnTo>
                  <a:lnTo>
                    <a:pt x="29925" y="234532"/>
                  </a:lnTo>
                  <a:lnTo>
                    <a:pt x="7907" y="194055"/>
                  </a:lnTo>
                  <a:lnTo>
                    <a:pt x="0" y="147449"/>
                  </a:lnTo>
                  <a:lnTo>
                    <a:pt x="7907" y="100844"/>
                  </a:lnTo>
                  <a:lnTo>
                    <a:pt x="29925" y="60367"/>
                  </a:lnTo>
                  <a:lnTo>
                    <a:pt x="63499" y="28449"/>
                  </a:lnTo>
                  <a:lnTo>
                    <a:pt x="106076" y="7517"/>
                  </a:lnTo>
                  <a:lnTo>
                    <a:pt x="155099" y="0"/>
                  </a:lnTo>
                  <a:lnTo>
                    <a:pt x="185499" y="2859"/>
                  </a:lnTo>
                  <a:lnTo>
                    <a:pt x="241149" y="24773"/>
                  </a:lnTo>
                  <a:lnTo>
                    <a:pt x="284141" y="65644"/>
                  </a:lnTo>
                  <a:lnTo>
                    <a:pt x="307192" y="118549"/>
                  </a:lnTo>
                  <a:lnTo>
                    <a:pt x="310199" y="147449"/>
                  </a:lnTo>
                  <a:lnTo>
                    <a:pt x="302292" y="194055"/>
                  </a:lnTo>
                  <a:lnTo>
                    <a:pt x="280274" y="234532"/>
                  </a:lnTo>
                  <a:lnTo>
                    <a:pt x="246700" y="266450"/>
                  </a:lnTo>
                  <a:lnTo>
                    <a:pt x="204123" y="287382"/>
                  </a:lnTo>
                  <a:lnTo>
                    <a:pt x="155099" y="294899"/>
                  </a:lnTo>
                  <a:close/>
                </a:path>
              </a:pathLst>
            </a:custGeom>
            <a:solidFill>
              <a:srgbClr val="EA43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29512" y="1148049"/>
              <a:ext cx="310515" cy="295275"/>
            </a:xfrm>
            <a:custGeom>
              <a:avLst/>
              <a:gdLst/>
              <a:ahLst/>
              <a:cxnLst/>
              <a:rect l="l" t="t" r="r" b="b"/>
              <a:pathLst>
                <a:path w="310515" h="295275">
                  <a:moveTo>
                    <a:pt x="0" y="147449"/>
                  </a:moveTo>
                  <a:lnTo>
                    <a:pt x="7907" y="100844"/>
                  </a:lnTo>
                  <a:lnTo>
                    <a:pt x="29925" y="60367"/>
                  </a:lnTo>
                  <a:lnTo>
                    <a:pt x="63499" y="28449"/>
                  </a:lnTo>
                  <a:lnTo>
                    <a:pt x="106076" y="7517"/>
                  </a:lnTo>
                  <a:lnTo>
                    <a:pt x="155099" y="0"/>
                  </a:lnTo>
                  <a:lnTo>
                    <a:pt x="214454" y="11223"/>
                  </a:lnTo>
                  <a:lnTo>
                    <a:pt x="264772" y="43187"/>
                  </a:lnTo>
                  <a:lnTo>
                    <a:pt x="298393" y="91023"/>
                  </a:lnTo>
                  <a:lnTo>
                    <a:pt x="310199" y="147449"/>
                  </a:lnTo>
                  <a:lnTo>
                    <a:pt x="302292" y="194055"/>
                  </a:lnTo>
                  <a:lnTo>
                    <a:pt x="280274" y="234532"/>
                  </a:lnTo>
                  <a:lnTo>
                    <a:pt x="246700" y="266450"/>
                  </a:lnTo>
                  <a:lnTo>
                    <a:pt x="204123" y="287382"/>
                  </a:lnTo>
                  <a:lnTo>
                    <a:pt x="155099" y="294899"/>
                  </a:lnTo>
                  <a:lnTo>
                    <a:pt x="106076" y="287382"/>
                  </a:lnTo>
                  <a:lnTo>
                    <a:pt x="63499" y="266450"/>
                  </a:lnTo>
                  <a:lnTo>
                    <a:pt x="29925" y="234532"/>
                  </a:lnTo>
                  <a:lnTo>
                    <a:pt x="7907" y="194055"/>
                  </a:lnTo>
                  <a:lnTo>
                    <a:pt x="0" y="147449"/>
                  </a:lnTo>
                  <a:close/>
                </a:path>
              </a:pathLst>
            </a:custGeom>
            <a:ln w="9524">
              <a:solidFill>
                <a:srgbClr val="EA43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7847062" y="389662"/>
            <a:ext cx="1046480" cy="1179195"/>
            <a:chOff x="7847062" y="389662"/>
            <a:chExt cx="1046480" cy="1179195"/>
          </a:xfrm>
        </p:grpSpPr>
        <p:sp>
          <p:nvSpPr>
            <p:cNvPr id="36" name="object 36"/>
            <p:cNvSpPr/>
            <p:nvPr/>
          </p:nvSpPr>
          <p:spPr>
            <a:xfrm>
              <a:off x="8225849" y="662675"/>
              <a:ext cx="662940" cy="678815"/>
            </a:xfrm>
            <a:custGeom>
              <a:avLst/>
              <a:gdLst/>
              <a:ahLst/>
              <a:cxnLst/>
              <a:rect l="l" t="t" r="r" b="b"/>
              <a:pathLst>
                <a:path w="662940" h="678815">
                  <a:moveTo>
                    <a:pt x="331199" y="678299"/>
                  </a:moveTo>
                  <a:lnTo>
                    <a:pt x="282257" y="674622"/>
                  </a:lnTo>
                  <a:lnTo>
                    <a:pt x="235545" y="663940"/>
                  </a:lnTo>
                  <a:lnTo>
                    <a:pt x="191574" y="646778"/>
                  </a:lnTo>
                  <a:lnTo>
                    <a:pt x="150858" y="623660"/>
                  </a:lnTo>
                  <a:lnTo>
                    <a:pt x="113908" y="595112"/>
                  </a:lnTo>
                  <a:lnTo>
                    <a:pt x="81237" y="561657"/>
                  </a:lnTo>
                  <a:lnTo>
                    <a:pt x="53358" y="523820"/>
                  </a:lnTo>
                  <a:lnTo>
                    <a:pt x="30782" y="482127"/>
                  </a:lnTo>
                  <a:lnTo>
                    <a:pt x="14022" y="437100"/>
                  </a:lnTo>
                  <a:lnTo>
                    <a:pt x="3591" y="389267"/>
                  </a:lnTo>
                  <a:lnTo>
                    <a:pt x="0" y="339149"/>
                  </a:lnTo>
                  <a:lnTo>
                    <a:pt x="3591" y="289032"/>
                  </a:lnTo>
                  <a:lnTo>
                    <a:pt x="14022" y="241198"/>
                  </a:lnTo>
                  <a:lnTo>
                    <a:pt x="30782" y="196172"/>
                  </a:lnTo>
                  <a:lnTo>
                    <a:pt x="53358" y="154479"/>
                  </a:lnTo>
                  <a:lnTo>
                    <a:pt x="81237" y="116642"/>
                  </a:lnTo>
                  <a:lnTo>
                    <a:pt x="113908" y="83187"/>
                  </a:lnTo>
                  <a:lnTo>
                    <a:pt x="150858" y="54639"/>
                  </a:lnTo>
                  <a:lnTo>
                    <a:pt x="191574" y="31521"/>
                  </a:lnTo>
                  <a:lnTo>
                    <a:pt x="235545" y="14359"/>
                  </a:lnTo>
                  <a:lnTo>
                    <a:pt x="282257" y="3677"/>
                  </a:lnTo>
                  <a:lnTo>
                    <a:pt x="331199" y="0"/>
                  </a:lnTo>
                  <a:lnTo>
                    <a:pt x="383323" y="4224"/>
                  </a:lnTo>
                  <a:lnTo>
                    <a:pt x="433694" y="16648"/>
                  </a:lnTo>
                  <a:lnTo>
                    <a:pt x="481423" y="36892"/>
                  </a:lnTo>
                  <a:lnTo>
                    <a:pt x="525619" y="64580"/>
                  </a:lnTo>
                  <a:lnTo>
                    <a:pt x="565393" y="99334"/>
                  </a:lnTo>
                  <a:lnTo>
                    <a:pt x="599333" y="140064"/>
                  </a:lnTo>
                  <a:lnTo>
                    <a:pt x="626372" y="185321"/>
                  </a:lnTo>
                  <a:lnTo>
                    <a:pt x="646141" y="234195"/>
                  </a:lnTo>
                  <a:lnTo>
                    <a:pt x="658274" y="285775"/>
                  </a:lnTo>
                  <a:lnTo>
                    <a:pt x="662399" y="339149"/>
                  </a:lnTo>
                  <a:lnTo>
                    <a:pt x="658808" y="389267"/>
                  </a:lnTo>
                  <a:lnTo>
                    <a:pt x="648377" y="437100"/>
                  </a:lnTo>
                  <a:lnTo>
                    <a:pt x="631617" y="482127"/>
                  </a:lnTo>
                  <a:lnTo>
                    <a:pt x="609041" y="523820"/>
                  </a:lnTo>
                  <a:lnTo>
                    <a:pt x="581162" y="561657"/>
                  </a:lnTo>
                  <a:lnTo>
                    <a:pt x="548491" y="595112"/>
                  </a:lnTo>
                  <a:lnTo>
                    <a:pt x="511541" y="623660"/>
                  </a:lnTo>
                  <a:lnTo>
                    <a:pt x="470825" y="646778"/>
                  </a:lnTo>
                  <a:lnTo>
                    <a:pt x="426854" y="663940"/>
                  </a:lnTo>
                  <a:lnTo>
                    <a:pt x="380142" y="674622"/>
                  </a:lnTo>
                  <a:lnTo>
                    <a:pt x="331199" y="678299"/>
                  </a:lnTo>
                  <a:close/>
                </a:path>
              </a:pathLst>
            </a:custGeom>
            <a:solidFill>
              <a:srgbClr val="F9A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225849" y="662675"/>
              <a:ext cx="662940" cy="678815"/>
            </a:xfrm>
            <a:custGeom>
              <a:avLst/>
              <a:gdLst/>
              <a:ahLst/>
              <a:cxnLst/>
              <a:rect l="l" t="t" r="r" b="b"/>
              <a:pathLst>
                <a:path w="662940" h="678815">
                  <a:moveTo>
                    <a:pt x="0" y="339149"/>
                  </a:moveTo>
                  <a:lnTo>
                    <a:pt x="3591" y="289032"/>
                  </a:lnTo>
                  <a:lnTo>
                    <a:pt x="14022" y="241198"/>
                  </a:lnTo>
                  <a:lnTo>
                    <a:pt x="30782" y="196172"/>
                  </a:lnTo>
                  <a:lnTo>
                    <a:pt x="53358" y="154479"/>
                  </a:lnTo>
                  <a:lnTo>
                    <a:pt x="81237" y="116642"/>
                  </a:lnTo>
                  <a:lnTo>
                    <a:pt x="113908" y="83187"/>
                  </a:lnTo>
                  <a:lnTo>
                    <a:pt x="150858" y="54639"/>
                  </a:lnTo>
                  <a:lnTo>
                    <a:pt x="191574" y="31521"/>
                  </a:lnTo>
                  <a:lnTo>
                    <a:pt x="235545" y="14359"/>
                  </a:lnTo>
                  <a:lnTo>
                    <a:pt x="282257" y="3677"/>
                  </a:lnTo>
                  <a:lnTo>
                    <a:pt x="331199" y="0"/>
                  </a:lnTo>
                  <a:lnTo>
                    <a:pt x="383323" y="4224"/>
                  </a:lnTo>
                  <a:lnTo>
                    <a:pt x="433694" y="16648"/>
                  </a:lnTo>
                  <a:lnTo>
                    <a:pt x="481423" y="36892"/>
                  </a:lnTo>
                  <a:lnTo>
                    <a:pt x="525619" y="64580"/>
                  </a:lnTo>
                  <a:lnTo>
                    <a:pt x="565393" y="99334"/>
                  </a:lnTo>
                  <a:lnTo>
                    <a:pt x="599333" y="140064"/>
                  </a:lnTo>
                  <a:lnTo>
                    <a:pt x="626372" y="185321"/>
                  </a:lnTo>
                  <a:lnTo>
                    <a:pt x="646141" y="234195"/>
                  </a:lnTo>
                  <a:lnTo>
                    <a:pt x="658274" y="285775"/>
                  </a:lnTo>
                  <a:lnTo>
                    <a:pt x="662399" y="339149"/>
                  </a:lnTo>
                  <a:lnTo>
                    <a:pt x="658808" y="389267"/>
                  </a:lnTo>
                  <a:lnTo>
                    <a:pt x="648377" y="437100"/>
                  </a:lnTo>
                  <a:lnTo>
                    <a:pt x="631617" y="482127"/>
                  </a:lnTo>
                  <a:lnTo>
                    <a:pt x="609041" y="523820"/>
                  </a:lnTo>
                  <a:lnTo>
                    <a:pt x="581162" y="561657"/>
                  </a:lnTo>
                  <a:lnTo>
                    <a:pt x="548491" y="595112"/>
                  </a:lnTo>
                  <a:lnTo>
                    <a:pt x="511541" y="623660"/>
                  </a:lnTo>
                  <a:lnTo>
                    <a:pt x="470825" y="646778"/>
                  </a:lnTo>
                  <a:lnTo>
                    <a:pt x="426854" y="663940"/>
                  </a:lnTo>
                  <a:lnTo>
                    <a:pt x="380142" y="674622"/>
                  </a:lnTo>
                  <a:lnTo>
                    <a:pt x="331199" y="678299"/>
                  </a:lnTo>
                  <a:lnTo>
                    <a:pt x="282257" y="674622"/>
                  </a:lnTo>
                  <a:lnTo>
                    <a:pt x="235545" y="663940"/>
                  </a:lnTo>
                  <a:lnTo>
                    <a:pt x="191574" y="646778"/>
                  </a:lnTo>
                  <a:lnTo>
                    <a:pt x="150858" y="623660"/>
                  </a:lnTo>
                  <a:lnTo>
                    <a:pt x="113908" y="595112"/>
                  </a:lnTo>
                  <a:lnTo>
                    <a:pt x="81237" y="561657"/>
                  </a:lnTo>
                  <a:lnTo>
                    <a:pt x="53358" y="523820"/>
                  </a:lnTo>
                  <a:lnTo>
                    <a:pt x="30782" y="482127"/>
                  </a:lnTo>
                  <a:lnTo>
                    <a:pt x="14022" y="437100"/>
                  </a:lnTo>
                  <a:lnTo>
                    <a:pt x="3591" y="389267"/>
                  </a:lnTo>
                  <a:lnTo>
                    <a:pt x="0" y="339149"/>
                  </a:lnTo>
                  <a:close/>
                </a:path>
              </a:pathLst>
            </a:custGeom>
            <a:ln w="9524">
              <a:solidFill>
                <a:srgbClr val="F9A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948224" y="394425"/>
              <a:ext cx="310515" cy="295275"/>
            </a:xfrm>
            <a:custGeom>
              <a:avLst/>
              <a:gdLst/>
              <a:ahLst/>
              <a:cxnLst/>
              <a:rect l="l" t="t" r="r" b="b"/>
              <a:pathLst>
                <a:path w="310515" h="295275">
                  <a:moveTo>
                    <a:pt x="155099" y="294899"/>
                  </a:moveTo>
                  <a:lnTo>
                    <a:pt x="106076" y="287382"/>
                  </a:lnTo>
                  <a:lnTo>
                    <a:pt x="63499" y="266450"/>
                  </a:lnTo>
                  <a:lnTo>
                    <a:pt x="29925" y="234532"/>
                  </a:lnTo>
                  <a:lnTo>
                    <a:pt x="7907" y="194055"/>
                  </a:lnTo>
                  <a:lnTo>
                    <a:pt x="0" y="147449"/>
                  </a:lnTo>
                  <a:lnTo>
                    <a:pt x="7907" y="100844"/>
                  </a:lnTo>
                  <a:lnTo>
                    <a:pt x="29925" y="60367"/>
                  </a:lnTo>
                  <a:lnTo>
                    <a:pt x="63499" y="28449"/>
                  </a:lnTo>
                  <a:lnTo>
                    <a:pt x="106076" y="7517"/>
                  </a:lnTo>
                  <a:lnTo>
                    <a:pt x="155099" y="0"/>
                  </a:lnTo>
                  <a:lnTo>
                    <a:pt x="185499" y="2859"/>
                  </a:lnTo>
                  <a:lnTo>
                    <a:pt x="241149" y="24773"/>
                  </a:lnTo>
                  <a:lnTo>
                    <a:pt x="284141" y="65644"/>
                  </a:lnTo>
                  <a:lnTo>
                    <a:pt x="307192" y="118549"/>
                  </a:lnTo>
                  <a:lnTo>
                    <a:pt x="310199" y="147449"/>
                  </a:lnTo>
                  <a:lnTo>
                    <a:pt x="302292" y="194055"/>
                  </a:lnTo>
                  <a:lnTo>
                    <a:pt x="280274" y="234532"/>
                  </a:lnTo>
                  <a:lnTo>
                    <a:pt x="246700" y="266450"/>
                  </a:lnTo>
                  <a:lnTo>
                    <a:pt x="204123" y="287382"/>
                  </a:lnTo>
                  <a:lnTo>
                    <a:pt x="155099" y="294899"/>
                  </a:lnTo>
                  <a:close/>
                </a:path>
              </a:pathLst>
            </a:custGeom>
            <a:solidFill>
              <a:srgbClr val="EA43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948224" y="394425"/>
              <a:ext cx="310515" cy="295275"/>
            </a:xfrm>
            <a:custGeom>
              <a:avLst/>
              <a:gdLst/>
              <a:ahLst/>
              <a:cxnLst/>
              <a:rect l="l" t="t" r="r" b="b"/>
              <a:pathLst>
                <a:path w="310515" h="295275">
                  <a:moveTo>
                    <a:pt x="0" y="147449"/>
                  </a:moveTo>
                  <a:lnTo>
                    <a:pt x="7907" y="100844"/>
                  </a:lnTo>
                  <a:lnTo>
                    <a:pt x="29925" y="60367"/>
                  </a:lnTo>
                  <a:lnTo>
                    <a:pt x="63499" y="28449"/>
                  </a:lnTo>
                  <a:lnTo>
                    <a:pt x="106076" y="7517"/>
                  </a:lnTo>
                  <a:lnTo>
                    <a:pt x="155099" y="0"/>
                  </a:lnTo>
                  <a:lnTo>
                    <a:pt x="214453" y="11223"/>
                  </a:lnTo>
                  <a:lnTo>
                    <a:pt x="264771" y="43187"/>
                  </a:lnTo>
                  <a:lnTo>
                    <a:pt x="298393" y="91023"/>
                  </a:lnTo>
                  <a:lnTo>
                    <a:pt x="310199" y="147449"/>
                  </a:lnTo>
                  <a:lnTo>
                    <a:pt x="302292" y="194055"/>
                  </a:lnTo>
                  <a:lnTo>
                    <a:pt x="280274" y="234532"/>
                  </a:lnTo>
                  <a:lnTo>
                    <a:pt x="246700" y="266450"/>
                  </a:lnTo>
                  <a:lnTo>
                    <a:pt x="204123" y="287382"/>
                  </a:lnTo>
                  <a:lnTo>
                    <a:pt x="155099" y="294899"/>
                  </a:lnTo>
                  <a:lnTo>
                    <a:pt x="106076" y="287382"/>
                  </a:lnTo>
                  <a:lnTo>
                    <a:pt x="63499" y="266450"/>
                  </a:lnTo>
                  <a:lnTo>
                    <a:pt x="29925" y="234532"/>
                  </a:lnTo>
                  <a:lnTo>
                    <a:pt x="7907" y="194055"/>
                  </a:lnTo>
                  <a:lnTo>
                    <a:pt x="0" y="147449"/>
                  </a:lnTo>
                  <a:close/>
                </a:path>
              </a:pathLst>
            </a:custGeom>
            <a:ln w="9524">
              <a:solidFill>
                <a:srgbClr val="EA43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851824" y="1148049"/>
              <a:ext cx="407034" cy="415925"/>
            </a:xfrm>
            <a:custGeom>
              <a:avLst/>
              <a:gdLst/>
              <a:ahLst/>
              <a:cxnLst/>
              <a:rect l="l" t="t" r="r" b="b"/>
              <a:pathLst>
                <a:path w="407034" h="415925">
                  <a:moveTo>
                    <a:pt x="203249" y="415499"/>
                  </a:moveTo>
                  <a:lnTo>
                    <a:pt x="156646" y="410013"/>
                  </a:lnTo>
                  <a:lnTo>
                    <a:pt x="113865" y="394384"/>
                  </a:lnTo>
                  <a:lnTo>
                    <a:pt x="76127" y="369859"/>
                  </a:lnTo>
                  <a:lnTo>
                    <a:pt x="44651" y="337687"/>
                  </a:lnTo>
                  <a:lnTo>
                    <a:pt x="20658" y="299113"/>
                  </a:lnTo>
                  <a:lnTo>
                    <a:pt x="5367" y="255385"/>
                  </a:lnTo>
                  <a:lnTo>
                    <a:pt x="0" y="207749"/>
                  </a:lnTo>
                  <a:lnTo>
                    <a:pt x="5367" y="160114"/>
                  </a:lnTo>
                  <a:lnTo>
                    <a:pt x="20658" y="116386"/>
                  </a:lnTo>
                  <a:lnTo>
                    <a:pt x="44651" y="77812"/>
                  </a:lnTo>
                  <a:lnTo>
                    <a:pt x="76127" y="45640"/>
                  </a:lnTo>
                  <a:lnTo>
                    <a:pt x="113865" y="21115"/>
                  </a:lnTo>
                  <a:lnTo>
                    <a:pt x="156646" y="5486"/>
                  </a:lnTo>
                  <a:lnTo>
                    <a:pt x="203249" y="0"/>
                  </a:lnTo>
                  <a:lnTo>
                    <a:pt x="243087" y="4028"/>
                  </a:lnTo>
                  <a:lnTo>
                    <a:pt x="281030" y="15814"/>
                  </a:lnTo>
                  <a:lnTo>
                    <a:pt x="316013" y="34904"/>
                  </a:lnTo>
                  <a:lnTo>
                    <a:pt x="346969" y="60848"/>
                  </a:lnTo>
                  <a:lnTo>
                    <a:pt x="372351" y="92490"/>
                  </a:lnTo>
                  <a:lnTo>
                    <a:pt x="391028" y="128247"/>
                  </a:lnTo>
                  <a:lnTo>
                    <a:pt x="402558" y="167030"/>
                  </a:lnTo>
                  <a:lnTo>
                    <a:pt x="406499" y="207749"/>
                  </a:lnTo>
                  <a:lnTo>
                    <a:pt x="401131" y="255385"/>
                  </a:lnTo>
                  <a:lnTo>
                    <a:pt x="385841" y="299113"/>
                  </a:lnTo>
                  <a:lnTo>
                    <a:pt x="361848" y="337687"/>
                  </a:lnTo>
                  <a:lnTo>
                    <a:pt x="330372" y="369859"/>
                  </a:lnTo>
                  <a:lnTo>
                    <a:pt x="292634" y="394384"/>
                  </a:lnTo>
                  <a:lnTo>
                    <a:pt x="249853" y="410013"/>
                  </a:lnTo>
                  <a:lnTo>
                    <a:pt x="203249" y="415499"/>
                  </a:lnTo>
                  <a:close/>
                </a:path>
              </a:pathLst>
            </a:custGeom>
            <a:solidFill>
              <a:srgbClr val="34A8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851824" y="1148049"/>
              <a:ext cx="407034" cy="415925"/>
            </a:xfrm>
            <a:custGeom>
              <a:avLst/>
              <a:gdLst/>
              <a:ahLst/>
              <a:cxnLst/>
              <a:rect l="l" t="t" r="r" b="b"/>
              <a:pathLst>
                <a:path w="407034" h="415925">
                  <a:moveTo>
                    <a:pt x="0" y="207749"/>
                  </a:moveTo>
                  <a:lnTo>
                    <a:pt x="5367" y="160114"/>
                  </a:lnTo>
                  <a:lnTo>
                    <a:pt x="20658" y="116386"/>
                  </a:lnTo>
                  <a:lnTo>
                    <a:pt x="44651" y="77812"/>
                  </a:lnTo>
                  <a:lnTo>
                    <a:pt x="76127" y="45640"/>
                  </a:lnTo>
                  <a:lnTo>
                    <a:pt x="113865" y="21115"/>
                  </a:lnTo>
                  <a:lnTo>
                    <a:pt x="156646" y="5486"/>
                  </a:lnTo>
                  <a:lnTo>
                    <a:pt x="203249" y="0"/>
                  </a:lnTo>
                  <a:lnTo>
                    <a:pt x="243087" y="4028"/>
                  </a:lnTo>
                  <a:lnTo>
                    <a:pt x="281030" y="15814"/>
                  </a:lnTo>
                  <a:lnTo>
                    <a:pt x="316013" y="34904"/>
                  </a:lnTo>
                  <a:lnTo>
                    <a:pt x="346969" y="60848"/>
                  </a:lnTo>
                  <a:lnTo>
                    <a:pt x="372351" y="92490"/>
                  </a:lnTo>
                  <a:lnTo>
                    <a:pt x="391028" y="128247"/>
                  </a:lnTo>
                  <a:lnTo>
                    <a:pt x="402558" y="167030"/>
                  </a:lnTo>
                  <a:lnTo>
                    <a:pt x="406499" y="207749"/>
                  </a:lnTo>
                  <a:lnTo>
                    <a:pt x="401132" y="255385"/>
                  </a:lnTo>
                  <a:lnTo>
                    <a:pt x="385841" y="299113"/>
                  </a:lnTo>
                  <a:lnTo>
                    <a:pt x="361848" y="337687"/>
                  </a:lnTo>
                  <a:lnTo>
                    <a:pt x="330372" y="369859"/>
                  </a:lnTo>
                  <a:lnTo>
                    <a:pt x="292634" y="394384"/>
                  </a:lnTo>
                  <a:lnTo>
                    <a:pt x="249853" y="410013"/>
                  </a:lnTo>
                  <a:lnTo>
                    <a:pt x="203249" y="415499"/>
                  </a:lnTo>
                  <a:lnTo>
                    <a:pt x="156646" y="410013"/>
                  </a:lnTo>
                  <a:lnTo>
                    <a:pt x="113865" y="394384"/>
                  </a:lnTo>
                  <a:lnTo>
                    <a:pt x="76127" y="369859"/>
                  </a:lnTo>
                  <a:lnTo>
                    <a:pt x="44651" y="337687"/>
                  </a:lnTo>
                  <a:lnTo>
                    <a:pt x="20658" y="299113"/>
                  </a:lnTo>
                  <a:lnTo>
                    <a:pt x="5367" y="255385"/>
                  </a:lnTo>
                  <a:lnTo>
                    <a:pt x="0" y="207749"/>
                  </a:lnTo>
                  <a:close/>
                </a:path>
              </a:pathLst>
            </a:custGeom>
            <a:ln w="9524">
              <a:solidFill>
                <a:srgbClr val="34A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2" name="object 4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96251" y="313149"/>
            <a:ext cx="4170599" cy="20852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0" y="4160124"/>
            <a:ext cx="1125060" cy="983846"/>
            <a:chOff x="0" y="4160124"/>
            <a:chExt cx="1125060" cy="983846"/>
          </a:xfrm>
        </p:grpSpPr>
        <p:sp>
          <p:nvSpPr>
            <p:cNvPr id="4" name="object 4"/>
            <p:cNvSpPr/>
            <p:nvPr/>
          </p:nvSpPr>
          <p:spPr>
            <a:xfrm>
              <a:off x="578325" y="4395199"/>
              <a:ext cx="546735" cy="535305"/>
            </a:xfrm>
            <a:custGeom>
              <a:avLst/>
              <a:gdLst/>
              <a:ahLst/>
              <a:cxnLst/>
              <a:rect l="l" t="t" r="r" b="b"/>
              <a:pathLst>
                <a:path w="546735" h="535304">
                  <a:moveTo>
                    <a:pt x="273299" y="535199"/>
                  </a:moveTo>
                  <a:lnTo>
                    <a:pt x="224173" y="530888"/>
                  </a:lnTo>
                  <a:lnTo>
                    <a:pt x="177936" y="518458"/>
                  </a:lnTo>
                  <a:lnTo>
                    <a:pt x="135360" y="498664"/>
                  </a:lnTo>
                  <a:lnTo>
                    <a:pt x="97216" y="472263"/>
                  </a:lnTo>
                  <a:lnTo>
                    <a:pt x="64276" y="440011"/>
                  </a:lnTo>
                  <a:lnTo>
                    <a:pt x="37313" y="402662"/>
                  </a:lnTo>
                  <a:lnTo>
                    <a:pt x="17098" y="360974"/>
                  </a:lnTo>
                  <a:lnTo>
                    <a:pt x="4403" y="315701"/>
                  </a:lnTo>
                  <a:lnTo>
                    <a:pt x="0" y="267599"/>
                  </a:lnTo>
                  <a:lnTo>
                    <a:pt x="4403" y="219498"/>
                  </a:lnTo>
                  <a:lnTo>
                    <a:pt x="17098" y="174225"/>
                  </a:lnTo>
                  <a:lnTo>
                    <a:pt x="37313" y="132537"/>
                  </a:lnTo>
                  <a:lnTo>
                    <a:pt x="64276" y="95188"/>
                  </a:lnTo>
                  <a:lnTo>
                    <a:pt x="97216" y="62936"/>
                  </a:lnTo>
                  <a:lnTo>
                    <a:pt x="135360" y="36535"/>
                  </a:lnTo>
                  <a:lnTo>
                    <a:pt x="177936" y="16741"/>
                  </a:lnTo>
                  <a:lnTo>
                    <a:pt x="224173" y="4311"/>
                  </a:lnTo>
                  <a:lnTo>
                    <a:pt x="273299" y="0"/>
                  </a:lnTo>
                  <a:lnTo>
                    <a:pt x="326867" y="5189"/>
                  </a:lnTo>
                  <a:lnTo>
                    <a:pt x="377887" y="20369"/>
                  </a:lnTo>
                  <a:lnTo>
                    <a:pt x="424926" y="44959"/>
                  </a:lnTo>
                  <a:lnTo>
                    <a:pt x="466552" y="78377"/>
                  </a:lnTo>
                  <a:lnTo>
                    <a:pt x="500682" y="119135"/>
                  </a:lnTo>
                  <a:lnTo>
                    <a:pt x="525796" y="165193"/>
                  </a:lnTo>
                  <a:lnTo>
                    <a:pt x="541300" y="215150"/>
                  </a:lnTo>
                  <a:lnTo>
                    <a:pt x="546599" y="267599"/>
                  </a:lnTo>
                  <a:lnTo>
                    <a:pt x="542196" y="315701"/>
                  </a:lnTo>
                  <a:lnTo>
                    <a:pt x="529501" y="360974"/>
                  </a:lnTo>
                  <a:lnTo>
                    <a:pt x="509286" y="402662"/>
                  </a:lnTo>
                  <a:lnTo>
                    <a:pt x="482323" y="440011"/>
                  </a:lnTo>
                  <a:lnTo>
                    <a:pt x="449383" y="472263"/>
                  </a:lnTo>
                  <a:lnTo>
                    <a:pt x="411239" y="498664"/>
                  </a:lnTo>
                  <a:lnTo>
                    <a:pt x="368663" y="518458"/>
                  </a:lnTo>
                  <a:lnTo>
                    <a:pt x="322426" y="530888"/>
                  </a:lnTo>
                  <a:lnTo>
                    <a:pt x="273299" y="535199"/>
                  </a:lnTo>
                  <a:close/>
                </a:path>
              </a:pathLst>
            </a:custGeom>
            <a:solidFill>
              <a:srgbClr val="F9A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78325" y="4395199"/>
              <a:ext cx="546735" cy="535305"/>
            </a:xfrm>
            <a:custGeom>
              <a:avLst/>
              <a:gdLst/>
              <a:ahLst/>
              <a:cxnLst/>
              <a:rect l="l" t="t" r="r" b="b"/>
              <a:pathLst>
                <a:path w="546735" h="535304">
                  <a:moveTo>
                    <a:pt x="0" y="267599"/>
                  </a:moveTo>
                  <a:lnTo>
                    <a:pt x="4403" y="219498"/>
                  </a:lnTo>
                  <a:lnTo>
                    <a:pt x="17098" y="174225"/>
                  </a:lnTo>
                  <a:lnTo>
                    <a:pt x="37313" y="132537"/>
                  </a:lnTo>
                  <a:lnTo>
                    <a:pt x="64276" y="95188"/>
                  </a:lnTo>
                  <a:lnTo>
                    <a:pt x="97216" y="62936"/>
                  </a:lnTo>
                  <a:lnTo>
                    <a:pt x="135360" y="36535"/>
                  </a:lnTo>
                  <a:lnTo>
                    <a:pt x="177936" y="16741"/>
                  </a:lnTo>
                  <a:lnTo>
                    <a:pt x="224173" y="4311"/>
                  </a:lnTo>
                  <a:lnTo>
                    <a:pt x="273299" y="0"/>
                  </a:lnTo>
                  <a:lnTo>
                    <a:pt x="326867" y="5189"/>
                  </a:lnTo>
                  <a:lnTo>
                    <a:pt x="377887" y="20369"/>
                  </a:lnTo>
                  <a:lnTo>
                    <a:pt x="424926" y="44959"/>
                  </a:lnTo>
                  <a:lnTo>
                    <a:pt x="466552" y="78377"/>
                  </a:lnTo>
                  <a:lnTo>
                    <a:pt x="500682" y="119135"/>
                  </a:lnTo>
                  <a:lnTo>
                    <a:pt x="525796" y="165193"/>
                  </a:lnTo>
                  <a:lnTo>
                    <a:pt x="541300" y="215150"/>
                  </a:lnTo>
                  <a:lnTo>
                    <a:pt x="546599" y="267599"/>
                  </a:lnTo>
                  <a:lnTo>
                    <a:pt x="542196" y="315701"/>
                  </a:lnTo>
                  <a:lnTo>
                    <a:pt x="529501" y="360974"/>
                  </a:lnTo>
                  <a:lnTo>
                    <a:pt x="509286" y="402662"/>
                  </a:lnTo>
                  <a:lnTo>
                    <a:pt x="482323" y="440011"/>
                  </a:lnTo>
                  <a:lnTo>
                    <a:pt x="449383" y="472263"/>
                  </a:lnTo>
                  <a:lnTo>
                    <a:pt x="411239" y="498664"/>
                  </a:lnTo>
                  <a:lnTo>
                    <a:pt x="368663" y="518458"/>
                  </a:lnTo>
                  <a:lnTo>
                    <a:pt x="322426" y="530888"/>
                  </a:lnTo>
                  <a:lnTo>
                    <a:pt x="273299" y="535199"/>
                  </a:lnTo>
                  <a:lnTo>
                    <a:pt x="224173" y="530888"/>
                  </a:lnTo>
                  <a:lnTo>
                    <a:pt x="177936" y="518458"/>
                  </a:lnTo>
                  <a:lnTo>
                    <a:pt x="135360" y="498664"/>
                  </a:lnTo>
                  <a:lnTo>
                    <a:pt x="97216" y="472263"/>
                  </a:lnTo>
                  <a:lnTo>
                    <a:pt x="64276" y="440011"/>
                  </a:lnTo>
                  <a:lnTo>
                    <a:pt x="37313" y="402662"/>
                  </a:lnTo>
                  <a:lnTo>
                    <a:pt x="17098" y="360974"/>
                  </a:lnTo>
                  <a:lnTo>
                    <a:pt x="4403" y="315701"/>
                  </a:lnTo>
                  <a:lnTo>
                    <a:pt x="0" y="267599"/>
                  </a:lnTo>
                  <a:close/>
                </a:path>
              </a:pathLst>
            </a:custGeom>
            <a:ln w="9524">
              <a:solidFill>
                <a:srgbClr val="F9A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4533100"/>
              <a:ext cx="578485" cy="610870"/>
            </a:xfrm>
            <a:custGeom>
              <a:avLst/>
              <a:gdLst/>
              <a:ahLst/>
              <a:cxnLst/>
              <a:rect l="l" t="t" r="r" b="b"/>
              <a:pathLst>
                <a:path w="578485" h="610870">
                  <a:moveTo>
                    <a:pt x="537886" y="610399"/>
                  </a:moveTo>
                  <a:lnTo>
                    <a:pt x="0" y="610399"/>
                  </a:lnTo>
                  <a:lnTo>
                    <a:pt x="0" y="18130"/>
                  </a:lnTo>
                  <a:lnTo>
                    <a:pt x="31060" y="9953"/>
                  </a:lnTo>
                  <a:lnTo>
                    <a:pt x="78627" y="2532"/>
                  </a:lnTo>
                  <a:lnTo>
                    <a:pt x="127724" y="0"/>
                  </a:lnTo>
                  <a:lnTo>
                    <a:pt x="178568" y="2754"/>
                  </a:lnTo>
                  <a:lnTo>
                    <a:pt x="228372" y="10901"/>
                  </a:lnTo>
                  <a:lnTo>
                    <a:pt x="276694" y="24265"/>
                  </a:lnTo>
                  <a:lnTo>
                    <a:pt x="323094" y="42672"/>
                  </a:lnTo>
                  <a:lnTo>
                    <a:pt x="367130" y="65946"/>
                  </a:lnTo>
                  <a:lnTo>
                    <a:pt x="408361" y="93913"/>
                  </a:lnTo>
                  <a:lnTo>
                    <a:pt x="446347" y="126397"/>
                  </a:lnTo>
                  <a:lnTo>
                    <a:pt x="480265" y="162777"/>
                  </a:lnTo>
                  <a:lnTo>
                    <a:pt x="509467" y="202266"/>
                  </a:lnTo>
                  <a:lnTo>
                    <a:pt x="533768" y="244440"/>
                  </a:lnTo>
                  <a:lnTo>
                    <a:pt x="552988" y="288878"/>
                  </a:lnTo>
                  <a:lnTo>
                    <a:pt x="566942" y="335157"/>
                  </a:lnTo>
                  <a:lnTo>
                    <a:pt x="575448" y="382855"/>
                  </a:lnTo>
                  <a:lnTo>
                    <a:pt x="578324" y="431549"/>
                  </a:lnTo>
                  <a:lnTo>
                    <a:pt x="575680" y="478572"/>
                  </a:lnTo>
                  <a:lnTo>
                    <a:pt x="567932" y="524127"/>
                  </a:lnTo>
                  <a:lnTo>
                    <a:pt x="555353" y="567953"/>
                  </a:lnTo>
                  <a:lnTo>
                    <a:pt x="538219" y="609785"/>
                  </a:lnTo>
                  <a:lnTo>
                    <a:pt x="537886" y="610399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4533100"/>
              <a:ext cx="578485" cy="610870"/>
            </a:xfrm>
            <a:custGeom>
              <a:avLst/>
              <a:gdLst/>
              <a:ahLst/>
              <a:cxnLst/>
              <a:rect l="l" t="t" r="r" b="b"/>
              <a:pathLst>
                <a:path w="578485" h="610870">
                  <a:moveTo>
                    <a:pt x="0" y="18130"/>
                  </a:moveTo>
                  <a:lnTo>
                    <a:pt x="31060" y="9953"/>
                  </a:lnTo>
                  <a:lnTo>
                    <a:pt x="78627" y="2532"/>
                  </a:lnTo>
                  <a:lnTo>
                    <a:pt x="127724" y="0"/>
                  </a:lnTo>
                  <a:lnTo>
                    <a:pt x="178568" y="2754"/>
                  </a:lnTo>
                  <a:lnTo>
                    <a:pt x="228372" y="10901"/>
                  </a:lnTo>
                  <a:lnTo>
                    <a:pt x="276694" y="24265"/>
                  </a:lnTo>
                  <a:lnTo>
                    <a:pt x="323094" y="42672"/>
                  </a:lnTo>
                  <a:lnTo>
                    <a:pt x="367130" y="65946"/>
                  </a:lnTo>
                  <a:lnTo>
                    <a:pt x="408361" y="93913"/>
                  </a:lnTo>
                  <a:lnTo>
                    <a:pt x="446347" y="126397"/>
                  </a:lnTo>
                  <a:lnTo>
                    <a:pt x="480265" y="162777"/>
                  </a:lnTo>
                  <a:lnTo>
                    <a:pt x="509467" y="202266"/>
                  </a:lnTo>
                  <a:lnTo>
                    <a:pt x="533768" y="244440"/>
                  </a:lnTo>
                  <a:lnTo>
                    <a:pt x="552988" y="288878"/>
                  </a:lnTo>
                  <a:lnTo>
                    <a:pt x="566942" y="335157"/>
                  </a:lnTo>
                  <a:lnTo>
                    <a:pt x="575448" y="382855"/>
                  </a:lnTo>
                  <a:lnTo>
                    <a:pt x="578324" y="431549"/>
                  </a:lnTo>
                  <a:lnTo>
                    <a:pt x="575680" y="478572"/>
                  </a:lnTo>
                  <a:lnTo>
                    <a:pt x="567932" y="524127"/>
                  </a:lnTo>
                  <a:lnTo>
                    <a:pt x="555353" y="567953"/>
                  </a:lnTo>
                  <a:lnTo>
                    <a:pt x="538219" y="609785"/>
                  </a:lnTo>
                  <a:lnTo>
                    <a:pt x="537886" y="610399"/>
                  </a:lnTo>
                </a:path>
              </a:pathLst>
            </a:custGeom>
            <a:ln w="9524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9527" y="4160124"/>
              <a:ext cx="310515" cy="295275"/>
            </a:xfrm>
            <a:custGeom>
              <a:avLst/>
              <a:gdLst/>
              <a:ahLst/>
              <a:cxnLst/>
              <a:rect l="l" t="t" r="r" b="b"/>
              <a:pathLst>
                <a:path w="310515" h="295275">
                  <a:moveTo>
                    <a:pt x="155099" y="294899"/>
                  </a:moveTo>
                  <a:lnTo>
                    <a:pt x="106076" y="287382"/>
                  </a:lnTo>
                  <a:lnTo>
                    <a:pt x="63499" y="266450"/>
                  </a:lnTo>
                  <a:lnTo>
                    <a:pt x="29925" y="234532"/>
                  </a:lnTo>
                  <a:lnTo>
                    <a:pt x="7907" y="194055"/>
                  </a:lnTo>
                  <a:lnTo>
                    <a:pt x="0" y="147449"/>
                  </a:lnTo>
                  <a:lnTo>
                    <a:pt x="7907" y="100844"/>
                  </a:lnTo>
                  <a:lnTo>
                    <a:pt x="29925" y="60367"/>
                  </a:lnTo>
                  <a:lnTo>
                    <a:pt x="63499" y="28449"/>
                  </a:lnTo>
                  <a:lnTo>
                    <a:pt x="106076" y="7517"/>
                  </a:lnTo>
                  <a:lnTo>
                    <a:pt x="155099" y="0"/>
                  </a:lnTo>
                  <a:lnTo>
                    <a:pt x="185499" y="2859"/>
                  </a:lnTo>
                  <a:lnTo>
                    <a:pt x="241149" y="24773"/>
                  </a:lnTo>
                  <a:lnTo>
                    <a:pt x="284141" y="65644"/>
                  </a:lnTo>
                  <a:lnTo>
                    <a:pt x="307192" y="118549"/>
                  </a:lnTo>
                  <a:lnTo>
                    <a:pt x="310199" y="147449"/>
                  </a:lnTo>
                  <a:lnTo>
                    <a:pt x="302292" y="194055"/>
                  </a:lnTo>
                  <a:lnTo>
                    <a:pt x="280274" y="234532"/>
                  </a:lnTo>
                  <a:lnTo>
                    <a:pt x="246700" y="266450"/>
                  </a:lnTo>
                  <a:lnTo>
                    <a:pt x="204123" y="287382"/>
                  </a:lnTo>
                  <a:lnTo>
                    <a:pt x="155099" y="294899"/>
                  </a:lnTo>
                  <a:close/>
                </a:path>
              </a:pathLst>
            </a:custGeom>
            <a:solidFill>
              <a:srgbClr val="EA43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9527" y="4160124"/>
              <a:ext cx="310515" cy="295275"/>
            </a:xfrm>
            <a:custGeom>
              <a:avLst/>
              <a:gdLst/>
              <a:ahLst/>
              <a:cxnLst/>
              <a:rect l="l" t="t" r="r" b="b"/>
              <a:pathLst>
                <a:path w="310515" h="295275">
                  <a:moveTo>
                    <a:pt x="0" y="147449"/>
                  </a:moveTo>
                  <a:lnTo>
                    <a:pt x="7907" y="100844"/>
                  </a:lnTo>
                  <a:lnTo>
                    <a:pt x="29925" y="60367"/>
                  </a:lnTo>
                  <a:lnTo>
                    <a:pt x="63499" y="28449"/>
                  </a:lnTo>
                  <a:lnTo>
                    <a:pt x="106076" y="7517"/>
                  </a:lnTo>
                  <a:lnTo>
                    <a:pt x="155099" y="0"/>
                  </a:lnTo>
                  <a:lnTo>
                    <a:pt x="214454" y="11223"/>
                  </a:lnTo>
                  <a:lnTo>
                    <a:pt x="264772" y="43186"/>
                  </a:lnTo>
                  <a:lnTo>
                    <a:pt x="298393" y="91023"/>
                  </a:lnTo>
                  <a:lnTo>
                    <a:pt x="310199" y="147449"/>
                  </a:lnTo>
                  <a:lnTo>
                    <a:pt x="302292" y="194055"/>
                  </a:lnTo>
                  <a:lnTo>
                    <a:pt x="280274" y="234532"/>
                  </a:lnTo>
                  <a:lnTo>
                    <a:pt x="246700" y="266450"/>
                  </a:lnTo>
                  <a:lnTo>
                    <a:pt x="204123" y="287382"/>
                  </a:lnTo>
                  <a:lnTo>
                    <a:pt x="155099" y="294899"/>
                  </a:lnTo>
                  <a:lnTo>
                    <a:pt x="106076" y="287382"/>
                  </a:lnTo>
                  <a:lnTo>
                    <a:pt x="63499" y="266450"/>
                  </a:lnTo>
                  <a:lnTo>
                    <a:pt x="29925" y="234532"/>
                  </a:lnTo>
                  <a:lnTo>
                    <a:pt x="7907" y="194055"/>
                  </a:lnTo>
                  <a:lnTo>
                    <a:pt x="0" y="147449"/>
                  </a:lnTo>
                  <a:close/>
                </a:path>
              </a:pathLst>
            </a:custGeom>
            <a:ln w="9524">
              <a:solidFill>
                <a:srgbClr val="EA43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8108025" y="433825"/>
            <a:ext cx="901700" cy="863600"/>
            <a:chOff x="8108025" y="433825"/>
            <a:chExt cx="901700" cy="863600"/>
          </a:xfrm>
        </p:grpSpPr>
        <p:sp>
          <p:nvSpPr>
            <p:cNvPr id="18" name="object 18"/>
            <p:cNvSpPr/>
            <p:nvPr/>
          </p:nvSpPr>
          <p:spPr>
            <a:xfrm>
              <a:off x="8108025" y="433825"/>
              <a:ext cx="901700" cy="863600"/>
            </a:xfrm>
            <a:custGeom>
              <a:avLst/>
              <a:gdLst/>
              <a:ahLst/>
              <a:cxnLst/>
              <a:rect l="l" t="t" r="r" b="b"/>
              <a:pathLst>
                <a:path w="901700" h="863600">
                  <a:moveTo>
                    <a:pt x="450599" y="863099"/>
                  </a:moveTo>
                  <a:lnTo>
                    <a:pt x="401502" y="860567"/>
                  </a:lnTo>
                  <a:lnTo>
                    <a:pt x="353935" y="853146"/>
                  </a:lnTo>
                  <a:lnTo>
                    <a:pt x="308175" y="841099"/>
                  </a:lnTo>
                  <a:lnTo>
                    <a:pt x="264496" y="824689"/>
                  </a:lnTo>
                  <a:lnTo>
                    <a:pt x="223173" y="804180"/>
                  </a:lnTo>
                  <a:lnTo>
                    <a:pt x="184481" y="779835"/>
                  </a:lnTo>
                  <a:lnTo>
                    <a:pt x="148695" y="751918"/>
                  </a:lnTo>
                  <a:lnTo>
                    <a:pt x="116089" y="720691"/>
                  </a:lnTo>
                  <a:lnTo>
                    <a:pt x="86939" y="686417"/>
                  </a:lnTo>
                  <a:lnTo>
                    <a:pt x="61520" y="649361"/>
                  </a:lnTo>
                  <a:lnTo>
                    <a:pt x="40105" y="609785"/>
                  </a:lnTo>
                  <a:lnTo>
                    <a:pt x="22971" y="567953"/>
                  </a:lnTo>
                  <a:lnTo>
                    <a:pt x="10392" y="524127"/>
                  </a:lnTo>
                  <a:lnTo>
                    <a:pt x="2644" y="478572"/>
                  </a:lnTo>
                  <a:lnTo>
                    <a:pt x="0" y="431549"/>
                  </a:lnTo>
                  <a:lnTo>
                    <a:pt x="2644" y="384527"/>
                  </a:lnTo>
                  <a:lnTo>
                    <a:pt x="10392" y="338972"/>
                  </a:lnTo>
                  <a:lnTo>
                    <a:pt x="22971" y="295146"/>
                  </a:lnTo>
                  <a:lnTo>
                    <a:pt x="40105" y="253314"/>
                  </a:lnTo>
                  <a:lnTo>
                    <a:pt x="61520" y="213738"/>
                  </a:lnTo>
                  <a:lnTo>
                    <a:pt x="86939" y="176682"/>
                  </a:lnTo>
                  <a:lnTo>
                    <a:pt x="116089" y="142408"/>
                  </a:lnTo>
                  <a:lnTo>
                    <a:pt x="148695" y="111181"/>
                  </a:lnTo>
                  <a:lnTo>
                    <a:pt x="184481" y="83264"/>
                  </a:lnTo>
                  <a:lnTo>
                    <a:pt x="223173" y="58919"/>
                  </a:lnTo>
                  <a:lnTo>
                    <a:pt x="264496" y="38410"/>
                  </a:lnTo>
                  <a:lnTo>
                    <a:pt x="308175" y="22000"/>
                  </a:lnTo>
                  <a:lnTo>
                    <a:pt x="353935" y="9953"/>
                  </a:lnTo>
                  <a:lnTo>
                    <a:pt x="401502" y="2532"/>
                  </a:lnTo>
                  <a:lnTo>
                    <a:pt x="450599" y="0"/>
                  </a:lnTo>
                  <a:lnTo>
                    <a:pt x="501443" y="2754"/>
                  </a:lnTo>
                  <a:lnTo>
                    <a:pt x="551247" y="10901"/>
                  </a:lnTo>
                  <a:lnTo>
                    <a:pt x="599569" y="24265"/>
                  </a:lnTo>
                  <a:lnTo>
                    <a:pt x="645969" y="42672"/>
                  </a:lnTo>
                  <a:lnTo>
                    <a:pt x="690005" y="65946"/>
                  </a:lnTo>
                  <a:lnTo>
                    <a:pt x="731236" y="93913"/>
                  </a:lnTo>
                  <a:lnTo>
                    <a:pt x="769222" y="126398"/>
                  </a:lnTo>
                  <a:lnTo>
                    <a:pt x="803140" y="162777"/>
                  </a:lnTo>
                  <a:lnTo>
                    <a:pt x="832342" y="202266"/>
                  </a:lnTo>
                  <a:lnTo>
                    <a:pt x="856643" y="244440"/>
                  </a:lnTo>
                  <a:lnTo>
                    <a:pt x="875863" y="288878"/>
                  </a:lnTo>
                  <a:lnTo>
                    <a:pt x="889817" y="335157"/>
                  </a:lnTo>
                  <a:lnTo>
                    <a:pt x="898323" y="382855"/>
                  </a:lnTo>
                  <a:lnTo>
                    <a:pt x="901199" y="431549"/>
                  </a:lnTo>
                  <a:lnTo>
                    <a:pt x="898555" y="478572"/>
                  </a:lnTo>
                  <a:lnTo>
                    <a:pt x="890807" y="524127"/>
                  </a:lnTo>
                  <a:lnTo>
                    <a:pt x="878228" y="567953"/>
                  </a:lnTo>
                  <a:lnTo>
                    <a:pt x="861094" y="609785"/>
                  </a:lnTo>
                  <a:lnTo>
                    <a:pt x="839679" y="649361"/>
                  </a:lnTo>
                  <a:lnTo>
                    <a:pt x="814260" y="686417"/>
                  </a:lnTo>
                  <a:lnTo>
                    <a:pt x="785110" y="720691"/>
                  </a:lnTo>
                  <a:lnTo>
                    <a:pt x="752504" y="751918"/>
                  </a:lnTo>
                  <a:lnTo>
                    <a:pt x="716718" y="779835"/>
                  </a:lnTo>
                  <a:lnTo>
                    <a:pt x="678026" y="804180"/>
                  </a:lnTo>
                  <a:lnTo>
                    <a:pt x="636703" y="824689"/>
                  </a:lnTo>
                  <a:lnTo>
                    <a:pt x="593024" y="841099"/>
                  </a:lnTo>
                  <a:lnTo>
                    <a:pt x="547264" y="853146"/>
                  </a:lnTo>
                  <a:lnTo>
                    <a:pt x="499697" y="860567"/>
                  </a:lnTo>
                  <a:lnTo>
                    <a:pt x="450599" y="863099"/>
                  </a:lnTo>
                  <a:close/>
                </a:path>
              </a:pathLst>
            </a:custGeom>
            <a:solidFill>
              <a:srgbClr val="34A85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" name="object 19"/>
            <p:cNvSpPr/>
            <p:nvPr/>
          </p:nvSpPr>
          <p:spPr>
            <a:xfrm>
              <a:off x="8108025" y="433825"/>
              <a:ext cx="901700" cy="863600"/>
            </a:xfrm>
            <a:custGeom>
              <a:avLst/>
              <a:gdLst/>
              <a:ahLst/>
              <a:cxnLst/>
              <a:rect l="l" t="t" r="r" b="b"/>
              <a:pathLst>
                <a:path w="901700" h="863600">
                  <a:moveTo>
                    <a:pt x="0" y="431549"/>
                  </a:moveTo>
                  <a:lnTo>
                    <a:pt x="2644" y="384527"/>
                  </a:lnTo>
                  <a:lnTo>
                    <a:pt x="10392" y="338972"/>
                  </a:lnTo>
                  <a:lnTo>
                    <a:pt x="22971" y="295146"/>
                  </a:lnTo>
                  <a:lnTo>
                    <a:pt x="40105" y="253314"/>
                  </a:lnTo>
                  <a:lnTo>
                    <a:pt x="61520" y="213738"/>
                  </a:lnTo>
                  <a:lnTo>
                    <a:pt x="86939" y="176682"/>
                  </a:lnTo>
                  <a:lnTo>
                    <a:pt x="116089" y="142408"/>
                  </a:lnTo>
                  <a:lnTo>
                    <a:pt x="148695" y="111181"/>
                  </a:lnTo>
                  <a:lnTo>
                    <a:pt x="184481" y="83264"/>
                  </a:lnTo>
                  <a:lnTo>
                    <a:pt x="223173" y="58919"/>
                  </a:lnTo>
                  <a:lnTo>
                    <a:pt x="264496" y="38410"/>
                  </a:lnTo>
                  <a:lnTo>
                    <a:pt x="308175" y="22000"/>
                  </a:lnTo>
                  <a:lnTo>
                    <a:pt x="353935" y="9953"/>
                  </a:lnTo>
                  <a:lnTo>
                    <a:pt x="401502" y="2532"/>
                  </a:lnTo>
                  <a:lnTo>
                    <a:pt x="450599" y="0"/>
                  </a:lnTo>
                  <a:lnTo>
                    <a:pt x="501443" y="2754"/>
                  </a:lnTo>
                  <a:lnTo>
                    <a:pt x="551247" y="10901"/>
                  </a:lnTo>
                  <a:lnTo>
                    <a:pt x="599569" y="24265"/>
                  </a:lnTo>
                  <a:lnTo>
                    <a:pt x="645969" y="42672"/>
                  </a:lnTo>
                  <a:lnTo>
                    <a:pt x="690005" y="65946"/>
                  </a:lnTo>
                  <a:lnTo>
                    <a:pt x="731236" y="93913"/>
                  </a:lnTo>
                  <a:lnTo>
                    <a:pt x="769222" y="126398"/>
                  </a:lnTo>
                  <a:lnTo>
                    <a:pt x="803140" y="162777"/>
                  </a:lnTo>
                  <a:lnTo>
                    <a:pt x="832342" y="202266"/>
                  </a:lnTo>
                  <a:lnTo>
                    <a:pt x="856643" y="244440"/>
                  </a:lnTo>
                  <a:lnTo>
                    <a:pt x="875863" y="288878"/>
                  </a:lnTo>
                  <a:lnTo>
                    <a:pt x="889817" y="335157"/>
                  </a:lnTo>
                  <a:lnTo>
                    <a:pt x="898323" y="382855"/>
                  </a:lnTo>
                  <a:lnTo>
                    <a:pt x="901199" y="431549"/>
                  </a:lnTo>
                  <a:lnTo>
                    <a:pt x="898555" y="478572"/>
                  </a:lnTo>
                  <a:lnTo>
                    <a:pt x="890807" y="524127"/>
                  </a:lnTo>
                  <a:lnTo>
                    <a:pt x="878228" y="567953"/>
                  </a:lnTo>
                  <a:lnTo>
                    <a:pt x="861094" y="609785"/>
                  </a:lnTo>
                  <a:lnTo>
                    <a:pt x="839679" y="649361"/>
                  </a:lnTo>
                  <a:lnTo>
                    <a:pt x="814260" y="686417"/>
                  </a:lnTo>
                  <a:lnTo>
                    <a:pt x="785110" y="720691"/>
                  </a:lnTo>
                  <a:lnTo>
                    <a:pt x="752504" y="751918"/>
                  </a:lnTo>
                  <a:lnTo>
                    <a:pt x="716718" y="779835"/>
                  </a:lnTo>
                  <a:lnTo>
                    <a:pt x="678026" y="804180"/>
                  </a:lnTo>
                  <a:lnTo>
                    <a:pt x="636703" y="824689"/>
                  </a:lnTo>
                  <a:lnTo>
                    <a:pt x="593024" y="841099"/>
                  </a:lnTo>
                  <a:lnTo>
                    <a:pt x="547264" y="853146"/>
                  </a:lnTo>
                  <a:lnTo>
                    <a:pt x="499697" y="860567"/>
                  </a:lnTo>
                  <a:lnTo>
                    <a:pt x="450599" y="863099"/>
                  </a:lnTo>
                  <a:lnTo>
                    <a:pt x="401502" y="860567"/>
                  </a:lnTo>
                  <a:lnTo>
                    <a:pt x="353935" y="853146"/>
                  </a:lnTo>
                  <a:lnTo>
                    <a:pt x="308175" y="841099"/>
                  </a:lnTo>
                  <a:lnTo>
                    <a:pt x="264496" y="824689"/>
                  </a:lnTo>
                  <a:lnTo>
                    <a:pt x="223173" y="804180"/>
                  </a:lnTo>
                  <a:lnTo>
                    <a:pt x="184481" y="779835"/>
                  </a:lnTo>
                  <a:lnTo>
                    <a:pt x="148695" y="751918"/>
                  </a:lnTo>
                  <a:lnTo>
                    <a:pt x="116089" y="720691"/>
                  </a:lnTo>
                  <a:lnTo>
                    <a:pt x="86939" y="686417"/>
                  </a:lnTo>
                  <a:lnTo>
                    <a:pt x="61520" y="649361"/>
                  </a:lnTo>
                  <a:lnTo>
                    <a:pt x="40105" y="609785"/>
                  </a:lnTo>
                  <a:lnTo>
                    <a:pt x="22971" y="567953"/>
                  </a:lnTo>
                  <a:lnTo>
                    <a:pt x="10392" y="524127"/>
                  </a:lnTo>
                  <a:lnTo>
                    <a:pt x="2644" y="478572"/>
                  </a:lnTo>
                  <a:lnTo>
                    <a:pt x="0" y="431549"/>
                  </a:lnTo>
                  <a:close/>
                </a:path>
              </a:pathLst>
            </a:custGeom>
            <a:ln w="9524">
              <a:solidFill>
                <a:srgbClr val="34A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7590187" y="290837"/>
            <a:ext cx="320040" cy="304800"/>
            <a:chOff x="7590187" y="290837"/>
            <a:chExt cx="320040" cy="304800"/>
          </a:xfrm>
        </p:grpSpPr>
        <p:sp>
          <p:nvSpPr>
            <p:cNvPr id="21" name="object 21"/>
            <p:cNvSpPr/>
            <p:nvPr/>
          </p:nvSpPr>
          <p:spPr>
            <a:xfrm>
              <a:off x="7594949" y="295600"/>
              <a:ext cx="310515" cy="295275"/>
            </a:xfrm>
            <a:custGeom>
              <a:avLst/>
              <a:gdLst/>
              <a:ahLst/>
              <a:cxnLst/>
              <a:rect l="l" t="t" r="r" b="b"/>
              <a:pathLst>
                <a:path w="310515" h="295275">
                  <a:moveTo>
                    <a:pt x="155099" y="294899"/>
                  </a:moveTo>
                  <a:lnTo>
                    <a:pt x="106076" y="287382"/>
                  </a:lnTo>
                  <a:lnTo>
                    <a:pt x="63499" y="266450"/>
                  </a:lnTo>
                  <a:lnTo>
                    <a:pt x="29925" y="234532"/>
                  </a:lnTo>
                  <a:lnTo>
                    <a:pt x="7907" y="194055"/>
                  </a:lnTo>
                  <a:lnTo>
                    <a:pt x="0" y="147449"/>
                  </a:lnTo>
                  <a:lnTo>
                    <a:pt x="7907" y="100844"/>
                  </a:lnTo>
                  <a:lnTo>
                    <a:pt x="29925" y="60367"/>
                  </a:lnTo>
                  <a:lnTo>
                    <a:pt x="63499" y="28449"/>
                  </a:lnTo>
                  <a:lnTo>
                    <a:pt x="106076" y="7517"/>
                  </a:lnTo>
                  <a:lnTo>
                    <a:pt x="155099" y="0"/>
                  </a:lnTo>
                  <a:lnTo>
                    <a:pt x="185499" y="2859"/>
                  </a:lnTo>
                  <a:lnTo>
                    <a:pt x="241149" y="24773"/>
                  </a:lnTo>
                  <a:lnTo>
                    <a:pt x="284141" y="65644"/>
                  </a:lnTo>
                  <a:lnTo>
                    <a:pt x="307192" y="118549"/>
                  </a:lnTo>
                  <a:lnTo>
                    <a:pt x="310199" y="147449"/>
                  </a:lnTo>
                  <a:lnTo>
                    <a:pt x="302292" y="194055"/>
                  </a:lnTo>
                  <a:lnTo>
                    <a:pt x="280274" y="234532"/>
                  </a:lnTo>
                  <a:lnTo>
                    <a:pt x="246700" y="266450"/>
                  </a:lnTo>
                  <a:lnTo>
                    <a:pt x="204123" y="287382"/>
                  </a:lnTo>
                  <a:lnTo>
                    <a:pt x="155099" y="294899"/>
                  </a:lnTo>
                  <a:close/>
                </a:path>
              </a:pathLst>
            </a:custGeom>
            <a:solidFill>
              <a:srgbClr val="EA43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594949" y="295600"/>
              <a:ext cx="310515" cy="295275"/>
            </a:xfrm>
            <a:custGeom>
              <a:avLst/>
              <a:gdLst/>
              <a:ahLst/>
              <a:cxnLst/>
              <a:rect l="l" t="t" r="r" b="b"/>
              <a:pathLst>
                <a:path w="310515" h="295275">
                  <a:moveTo>
                    <a:pt x="0" y="147449"/>
                  </a:moveTo>
                  <a:lnTo>
                    <a:pt x="7907" y="100844"/>
                  </a:lnTo>
                  <a:lnTo>
                    <a:pt x="29925" y="60367"/>
                  </a:lnTo>
                  <a:lnTo>
                    <a:pt x="63499" y="28449"/>
                  </a:lnTo>
                  <a:lnTo>
                    <a:pt x="106076" y="7517"/>
                  </a:lnTo>
                  <a:lnTo>
                    <a:pt x="155099" y="0"/>
                  </a:lnTo>
                  <a:lnTo>
                    <a:pt x="214453" y="11223"/>
                  </a:lnTo>
                  <a:lnTo>
                    <a:pt x="264771" y="43187"/>
                  </a:lnTo>
                  <a:lnTo>
                    <a:pt x="298393" y="91023"/>
                  </a:lnTo>
                  <a:lnTo>
                    <a:pt x="310199" y="147449"/>
                  </a:lnTo>
                  <a:lnTo>
                    <a:pt x="302292" y="194055"/>
                  </a:lnTo>
                  <a:lnTo>
                    <a:pt x="280274" y="234532"/>
                  </a:lnTo>
                  <a:lnTo>
                    <a:pt x="246700" y="266450"/>
                  </a:lnTo>
                  <a:lnTo>
                    <a:pt x="204123" y="287382"/>
                  </a:lnTo>
                  <a:lnTo>
                    <a:pt x="155099" y="294899"/>
                  </a:lnTo>
                  <a:lnTo>
                    <a:pt x="106076" y="287382"/>
                  </a:lnTo>
                  <a:lnTo>
                    <a:pt x="63499" y="266450"/>
                  </a:lnTo>
                  <a:lnTo>
                    <a:pt x="29925" y="234532"/>
                  </a:lnTo>
                  <a:lnTo>
                    <a:pt x="7907" y="194055"/>
                  </a:lnTo>
                  <a:lnTo>
                    <a:pt x="0" y="147449"/>
                  </a:lnTo>
                  <a:close/>
                </a:path>
              </a:pathLst>
            </a:custGeom>
            <a:ln w="9524">
              <a:solidFill>
                <a:srgbClr val="EA43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43388" y="326537"/>
            <a:ext cx="224024" cy="233024"/>
          </a:xfrm>
          <a:prstGeom prst="rect">
            <a:avLst/>
          </a:prstGeom>
        </p:spPr>
      </p:pic>
      <p:sp>
        <p:nvSpPr>
          <p:cNvPr id="25" name="Title 24">
            <a:extLst>
              <a:ext uri="{FF2B5EF4-FFF2-40B4-BE49-F238E27FC236}">
                <a16:creationId xmlns:a16="http://schemas.microsoft.com/office/drawing/2014/main" id="{795C8EEA-1437-F556-26FE-A021B17D2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9679" y="777173"/>
            <a:ext cx="3144640" cy="677108"/>
          </a:xfrm>
        </p:spPr>
        <p:txBody>
          <a:bodyPr/>
          <a:lstStyle/>
          <a:p>
            <a:pPr algn="ctr"/>
            <a:r>
              <a:rPr lang="en-IN" dirty="0"/>
              <a:t>What is Machine Learning?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4E3987-CE32-455A-9F86-267C1037D52A}"/>
              </a:ext>
            </a:extLst>
          </p:cNvPr>
          <p:cNvSpPr txBox="1"/>
          <p:nvPr/>
        </p:nvSpPr>
        <p:spPr>
          <a:xfrm>
            <a:off x="609600" y="1581150"/>
            <a:ext cx="457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Machine learning is the field of study that gives computers the ability to learn without being explicitly programmed.</a:t>
            </a:r>
          </a:p>
        </p:txBody>
      </p:sp>
      <p:pic>
        <p:nvPicPr>
          <p:cNvPr id="1026" name="Picture 2" descr="Artificial Intelligence (AI) Services, Machine Learning Solutions">
            <a:extLst>
              <a:ext uri="{FF2B5EF4-FFF2-40B4-BE49-F238E27FC236}">
                <a16:creationId xmlns:a16="http://schemas.microsoft.com/office/drawing/2014/main" id="{EC3EC4FA-F345-468B-AB12-8AA681412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671" y="2137877"/>
            <a:ext cx="3945390" cy="3102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5D20A8D-6814-CF81-0CA6-D829CC9B877C}"/>
              </a:ext>
            </a:extLst>
          </p:cNvPr>
          <p:cNvSpPr txBox="1"/>
          <p:nvPr/>
        </p:nvSpPr>
        <p:spPr>
          <a:xfrm>
            <a:off x="547665" y="2550048"/>
            <a:ext cx="4572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Instead of writing a program by hand, collect lots of examples that specify the correct output for a given input.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 machine learning algorithm takes these examples and produces a program that does the job.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If done right, the program works for new cases as well as the ones we trained it on.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5549" y="246049"/>
            <a:ext cx="2364049" cy="39399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8043388" y="250337"/>
            <a:ext cx="970915" cy="1051560"/>
            <a:chOff x="8043388" y="250337"/>
            <a:chExt cx="970915" cy="1051560"/>
          </a:xfrm>
        </p:grpSpPr>
        <p:sp>
          <p:nvSpPr>
            <p:cNvPr id="6" name="object 6"/>
            <p:cNvSpPr/>
            <p:nvPr/>
          </p:nvSpPr>
          <p:spPr>
            <a:xfrm>
              <a:off x="8108024" y="433824"/>
              <a:ext cx="901700" cy="863600"/>
            </a:xfrm>
            <a:custGeom>
              <a:avLst/>
              <a:gdLst/>
              <a:ahLst/>
              <a:cxnLst/>
              <a:rect l="l" t="t" r="r" b="b"/>
              <a:pathLst>
                <a:path w="901700" h="863600">
                  <a:moveTo>
                    <a:pt x="450599" y="863099"/>
                  </a:moveTo>
                  <a:lnTo>
                    <a:pt x="401502" y="860567"/>
                  </a:lnTo>
                  <a:lnTo>
                    <a:pt x="353935" y="853146"/>
                  </a:lnTo>
                  <a:lnTo>
                    <a:pt x="308175" y="841099"/>
                  </a:lnTo>
                  <a:lnTo>
                    <a:pt x="264496" y="824689"/>
                  </a:lnTo>
                  <a:lnTo>
                    <a:pt x="223173" y="804180"/>
                  </a:lnTo>
                  <a:lnTo>
                    <a:pt x="184481" y="779835"/>
                  </a:lnTo>
                  <a:lnTo>
                    <a:pt x="148695" y="751918"/>
                  </a:lnTo>
                  <a:lnTo>
                    <a:pt x="116089" y="720691"/>
                  </a:lnTo>
                  <a:lnTo>
                    <a:pt x="86939" y="686417"/>
                  </a:lnTo>
                  <a:lnTo>
                    <a:pt x="61520" y="649361"/>
                  </a:lnTo>
                  <a:lnTo>
                    <a:pt x="40105" y="609785"/>
                  </a:lnTo>
                  <a:lnTo>
                    <a:pt x="22971" y="567953"/>
                  </a:lnTo>
                  <a:lnTo>
                    <a:pt x="10392" y="524127"/>
                  </a:lnTo>
                  <a:lnTo>
                    <a:pt x="2644" y="478572"/>
                  </a:lnTo>
                  <a:lnTo>
                    <a:pt x="0" y="431549"/>
                  </a:lnTo>
                  <a:lnTo>
                    <a:pt x="2644" y="384527"/>
                  </a:lnTo>
                  <a:lnTo>
                    <a:pt x="10392" y="338972"/>
                  </a:lnTo>
                  <a:lnTo>
                    <a:pt x="22971" y="295146"/>
                  </a:lnTo>
                  <a:lnTo>
                    <a:pt x="40105" y="253314"/>
                  </a:lnTo>
                  <a:lnTo>
                    <a:pt x="61520" y="213738"/>
                  </a:lnTo>
                  <a:lnTo>
                    <a:pt x="86939" y="176682"/>
                  </a:lnTo>
                  <a:lnTo>
                    <a:pt x="116089" y="142408"/>
                  </a:lnTo>
                  <a:lnTo>
                    <a:pt x="148695" y="111181"/>
                  </a:lnTo>
                  <a:lnTo>
                    <a:pt x="184481" y="83264"/>
                  </a:lnTo>
                  <a:lnTo>
                    <a:pt x="223173" y="58919"/>
                  </a:lnTo>
                  <a:lnTo>
                    <a:pt x="264496" y="38410"/>
                  </a:lnTo>
                  <a:lnTo>
                    <a:pt x="308175" y="22000"/>
                  </a:lnTo>
                  <a:lnTo>
                    <a:pt x="353935" y="9953"/>
                  </a:lnTo>
                  <a:lnTo>
                    <a:pt x="401502" y="2532"/>
                  </a:lnTo>
                  <a:lnTo>
                    <a:pt x="450599" y="0"/>
                  </a:lnTo>
                  <a:lnTo>
                    <a:pt x="501443" y="2754"/>
                  </a:lnTo>
                  <a:lnTo>
                    <a:pt x="551247" y="10901"/>
                  </a:lnTo>
                  <a:lnTo>
                    <a:pt x="599569" y="24265"/>
                  </a:lnTo>
                  <a:lnTo>
                    <a:pt x="645969" y="42672"/>
                  </a:lnTo>
                  <a:lnTo>
                    <a:pt x="690005" y="65946"/>
                  </a:lnTo>
                  <a:lnTo>
                    <a:pt x="731236" y="93913"/>
                  </a:lnTo>
                  <a:lnTo>
                    <a:pt x="769222" y="126398"/>
                  </a:lnTo>
                  <a:lnTo>
                    <a:pt x="803140" y="162777"/>
                  </a:lnTo>
                  <a:lnTo>
                    <a:pt x="832342" y="202266"/>
                  </a:lnTo>
                  <a:lnTo>
                    <a:pt x="856643" y="244440"/>
                  </a:lnTo>
                  <a:lnTo>
                    <a:pt x="875863" y="288878"/>
                  </a:lnTo>
                  <a:lnTo>
                    <a:pt x="889817" y="335157"/>
                  </a:lnTo>
                  <a:lnTo>
                    <a:pt x="898323" y="382855"/>
                  </a:lnTo>
                  <a:lnTo>
                    <a:pt x="901199" y="431549"/>
                  </a:lnTo>
                  <a:lnTo>
                    <a:pt x="898555" y="478572"/>
                  </a:lnTo>
                  <a:lnTo>
                    <a:pt x="890807" y="524127"/>
                  </a:lnTo>
                  <a:lnTo>
                    <a:pt x="878228" y="567953"/>
                  </a:lnTo>
                  <a:lnTo>
                    <a:pt x="861094" y="609785"/>
                  </a:lnTo>
                  <a:lnTo>
                    <a:pt x="839679" y="649361"/>
                  </a:lnTo>
                  <a:lnTo>
                    <a:pt x="814260" y="686417"/>
                  </a:lnTo>
                  <a:lnTo>
                    <a:pt x="785110" y="720691"/>
                  </a:lnTo>
                  <a:lnTo>
                    <a:pt x="752504" y="751918"/>
                  </a:lnTo>
                  <a:lnTo>
                    <a:pt x="716718" y="779835"/>
                  </a:lnTo>
                  <a:lnTo>
                    <a:pt x="678026" y="804180"/>
                  </a:lnTo>
                  <a:lnTo>
                    <a:pt x="636703" y="824689"/>
                  </a:lnTo>
                  <a:lnTo>
                    <a:pt x="593024" y="841099"/>
                  </a:lnTo>
                  <a:lnTo>
                    <a:pt x="547264" y="853146"/>
                  </a:lnTo>
                  <a:lnTo>
                    <a:pt x="499697" y="860567"/>
                  </a:lnTo>
                  <a:lnTo>
                    <a:pt x="450599" y="863099"/>
                  </a:lnTo>
                  <a:close/>
                </a:path>
              </a:pathLst>
            </a:custGeom>
            <a:solidFill>
              <a:srgbClr val="34A8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108024" y="433825"/>
              <a:ext cx="901700" cy="863600"/>
            </a:xfrm>
            <a:custGeom>
              <a:avLst/>
              <a:gdLst/>
              <a:ahLst/>
              <a:cxnLst/>
              <a:rect l="l" t="t" r="r" b="b"/>
              <a:pathLst>
                <a:path w="901700" h="863600">
                  <a:moveTo>
                    <a:pt x="0" y="431549"/>
                  </a:moveTo>
                  <a:lnTo>
                    <a:pt x="2644" y="384527"/>
                  </a:lnTo>
                  <a:lnTo>
                    <a:pt x="10392" y="338972"/>
                  </a:lnTo>
                  <a:lnTo>
                    <a:pt x="22971" y="295146"/>
                  </a:lnTo>
                  <a:lnTo>
                    <a:pt x="40105" y="253314"/>
                  </a:lnTo>
                  <a:lnTo>
                    <a:pt x="61520" y="213738"/>
                  </a:lnTo>
                  <a:lnTo>
                    <a:pt x="86939" y="176682"/>
                  </a:lnTo>
                  <a:lnTo>
                    <a:pt x="116089" y="142408"/>
                  </a:lnTo>
                  <a:lnTo>
                    <a:pt x="148695" y="111181"/>
                  </a:lnTo>
                  <a:lnTo>
                    <a:pt x="184481" y="83264"/>
                  </a:lnTo>
                  <a:lnTo>
                    <a:pt x="223173" y="58919"/>
                  </a:lnTo>
                  <a:lnTo>
                    <a:pt x="264496" y="38410"/>
                  </a:lnTo>
                  <a:lnTo>
                    <a:pt x="308175" y="22000"/>
                  </a:lnTo>
                  <a:lnTo>
                    <a:pt x="353935" y="9953"/>
                  </a:lnTo>
                  <a:lnTo>
                    <a:pt x="401502" y="2532"/>
                  </a:lnTo>
                  <a:lnTo>
                    <a:pt x="450599" y="0"/>
                  </a:lnTo>
                  <a:lnTo>
                    <a:pt x="501443" y="2754"/>
                  </a:lnTo>
                  <a:lnTo>
                    <a:pt x="551247" y="10901"/>
                  </a:lnTo>
                  <a:lnTo>
                    <a:pt x="599569" y="24265"/>
                  </a:lnTo>
                  <a:lnTo>
                    <a:pt x="645969" y="42672"/>
                  </a:lnTo>
                  <a:lnTo>
                    <a:pt x="690005" y="65946"/>
                  </a:lnTo>
                  <a:lnTo>
                    <a:pt x="731236" y="93913"/>
                  </a:lnTo>
                  <a:lnTo>
                    <a:pt x="769222" y="126398"/>
                  </a:lnTo>
                  <a:lnTo>
                    <a:pt x="803140" y="162777"/>
                  </a:lnTo>
                  <a:lnTo>
                    <a:pt x="832342" y="202266"/>
                  </a:lnTo>
                  <a:lnTo>
                    <a:pt x="856643" y="244440"/>
                  </a:lnTo>
                  <a:lnTo>
                    <a:pt x="875863" y="288878"/>
                  </a:lnTo>
                  <a:lnTo>
                    <a:pt x="889817" y="335157"/>
                  </a:lnTo>
                  <a:lnTo>
                    <a:pt x="898323" y="382855"/>
                  </a:lnTo>
                  <a:lnTo>
                    <a:pt x="901199" y="431549"/>
                  </a:lnTo>
                  <a:lnTo>
                    <a:pt x="898555" y="478572"/>
                  </a:lnTo>
                  <a:lnTo>
                    <a:pt x="890807" y="524127"/>
                  </a:lnTo>
                  <a:lnTo>
                    <a:pt x="878228" y="567953"/>
                  </a:lnTo>
                  <a:lnTo>
                    <a:pt x="861094" y="609785"/>
                  </a:lnTo>
                  <a:lnTo>
                    <a:pt x="839679" y="649361"/>
                  </a:lnTo>
                  <a:lnTo>
                    <a:pt x="814260" y="686417"/>
                  </a:lnTo>
                  <a:lnTo>
                    <a:pt x="785110" y="720691"/>
                  </a:lnTo>
                  <a:lnTo>
                    <a:pt x="752504" y="751918"/>
                  </a:lnTo>
                  <a:lnTo>
                    <a:pt x="716718" y="779835"/>
                  </a:lnTo>
                  <a:lnTo>
                    <a:pt x="678026" y="804180"/>
                  </a:lnTo>
                  <a:lnTo>
                    <a:pt x="636703" y="824689"/>
                  </a:lnTo>
                  <a:lnTo>
                    <a:pt x="593024" y="841099"/>
                  </a:lnTo>
                  <a:lnTo>
                    <a:pt x="547264" y="853146"/>
                  </a:lnTo>
                  <a:lnTo>
                    <a:pt x="499697" y="860567"/>
                  </a:lnTo>
                  <a:lnTo>
                    <a:pt x="450599" y="863099"/>
                  </a:lnTo>
                  <a:lnTo>
                    <a:pt x="401502" y="860567"/>
                  </a:lnTo>
                  <a:lnTo>
                    <a:pt x="353935" y="853146"/>
                  </a:lnTo>
                  <a:lnTo>
                    <a:pt x="308175" y="841099"/>
                  </a:lnTo>
                  <a:lnTo>
                    <a:pt x="264496" y="824689"/>
                  </a:lnTo>
                  <a:lnTo>
                    <a:pt x="223173" y="804180"/>
                  </a:lnTo>
                  <a:lnTo>
                    <a:pt x="184481" y="779835"/>
                  </a:lnTo>
                  <a:lnTo>
                    <a:pt x="148695" y="751918"/>
                  </a:lnTo>
                  <a:lnTo>
                    <a:pt x="116089" y="720691"/>
                  </a:lnTo>
                  <a:lnTo>
                    <a:pt x="86939" y="686417"/>
                  </a:lnTo>
                  <a:lnTo>
                    <a:pt x="61520" y="649361"/>
                  </a:lnTo>
                  <a:lnTo>
                    <a:pt x="40105" y="609785"/>
                  </a:lnTo>
                  <a:lnTo>
                    <a:pt x="22971" y="567953"/>
                  </a:lnTo>
                  <a:lnTo>
                    <a:pt x="10392" y="524127"/>
                  </a:lnTo>
                  <a:lnTo>
                    <a:pt x="2644" y="478572"/>
                  </a:lnTo>
                  <a:lnTo>
                    <a:pt x="0" y="431549"/>
                  </a:lnTo>
                  <a:close/>
                </a:path>
              </a:pathLst>
            </a:custGeom>
            <a:ln w="9524">
              <a:solidFill>
                <a:srgbClr val="34A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43388" y="250337"/>
              <a:ext cx="224024" cy="233024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7590187" y="290837"/>
            <a:ext cx="320040" cy="304800"/>
            <a:chOff x="7590187" y="290837"/>
            <a:chExt cx="320040" cy="304800"/>
          </a:xfrm>
        </p:grpSpPr>
        <p:sp>
          <p:nvSpPr>
            <p:cNvPr id="10" name="object 10"/>
            <p:cNvSpPr/>
            <p:nvPr/>
          </p:nvSpPr>
          <p:spPr>
            <a:xfrm>
              <a:off x="7594949" y="295600"/>
              <a:ext cx="310515" cy="295275"/>
            </a:xfrm>
            <a:custGeom>
              <a:avLst/>
              <a:gdLst/>
              <a:ahLst/>
              <a:cxnLst/>
              <a:rect l="l" t="t" r="r" b="b"/>
              <a:pathLst>
                <a:path w="310515" h="295275">
                  <a:moveTo>
                    <a:pt x="155099" y="294899"/>
                  </a:moveTo>
                  <a:lnTo>
                    <a:pt x="106076" y="287382"/>
                  </a:lnTo>
                  <a:lnTo>
                    <a:pt x="63499" y="266450"/>
                  </a:lnTo>
                  <a:lnTo>
                    <a:pt x="29925" y="234532"/>
                  </a:lnTo>
                  <a:lnTo>
                    <a:pt x="7907" y="194055"/>
                  </a:lnTo>
                  <a:lnTo>
                    <a:pt x="0" y="147449"/>
                  </a:lnTo>
                  <a:lnTo>
                    <a:pt x="7907" y="100844"/>
                  </a:lnTo>
                  <a:lnTo>
                    <a:pt x="29925" y="60367"/>
                  </a:lnTo>
                  <a:lnTo>
                    <a:pt x="63499" y="28449"/>
                  </a:lnTo>
                  <a:lnTo>
                    <a:pt x="106076" y="7517"/>
                  </a:lnTo>
                  <a:lnTo>
                    <a:pt x="155099" y="0"/>
                  </a:lnTo>
                  <a:lnTo>
                    <a:pt x="185499" y="2859"/>
                  </a:lnTo>
                  <a:lnTo>
                    <a:pt x="241149" y="24773"/>
                  </a:lnTo>
                  <a:lnTo>
                    <a:pt x="284141" y="65644"/>
                  </a:lnTo>
                  <a:lnTo>
                    <a:pt x="307192" y="118549"/>
                  </a:lnTo>
                  <a:lnTo>
                    <a:pt x="310199" y="147449"/>
                  </a:lnTo>
                  <a:lnTo>
                    <a:pt x="302292" y="194055"/>
                  </a:lnTo>
                  <a:lnTo>
                    <a:pt x="280274" y="234532"/>
                  </a:lnTo>
                  <a:lnTo>
                    <a:pt x="246700" y="266450"/>
                  </a:lnTo>
                  <a:lnTo>
                    <a:pt x="204123" y="287382"/>
                  </a:lnTo>
                  <a:lnTo>
                    <a:pt x="155099" y="294899"/>
                  </a:lnTo>
                  <a:close/>
                </a:path>
              </a:pathLst>
            </a:custGeom>
            <a:solidFill>
              <a:srgbClr val="EA43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594949" y="295600"/>
              <a:ext cx="310515" cy="295275"/>
            </a:xfrm>
            <a:custGeom>
              <a:avLst/>
              <a:gdLst/>
              <a:ahLst/>
              <a:cxnLst/>
              <a:rect l="l" t="t" r="r" b="b"/>
              <a:pathLst>
                <a:path w="310515" h="295275">
                  <a:moveTo>
                    <a:pt x="0" y="147449"/>
                  </a:moveTo>
                  <a:lnTo>
                    <a:pt x="7907" y="100844"/>
                  </a:lnTo>
                  <a:lnTo>
                    <a:pt x="29925" y="60367"/>
                  </a:lnTo>
                  <a:lnTo>
                    <a:pt x="63499" y="28449"/>
                  </a:lnTo>
                  <a:lnTo>
                    <a:pt x="106076" y="7517"/>
                  </a:lnTo>
                  <a:lnTo>
                    <a:pt x="155099" y="0"/>
                  </a:lnTo>
                  <a:lnTo>
                    <a:pt x="214453" y="11223"/>
                  </a:lnTo>
                  <a:lnTo>
                    <a:pt x="264771" y="43187"/>
                  </a:lnTo>
                  <a:lnTo>
                    <a:pt x="298393" y="91023"/>
                  </a:lnTo>
                  <a:lnTo>
                    <a:pt x="310199" y="147449"/>
                  </a:lnTo>
                  <a:lnTo>
                    <a:pt x="302292" y="194055"/>
                  </a:lnTo>
                  <a:lnTo>
                    <a:pt x="280274" y="234532"/>
                  </a:lnTo>
                  <a:lnTo>
                    <a:pt x="246700" y="266450"/>
                  </a:lnTo>
                  <a:lnTo>
                    <a:pt x="204123" y="287382"/>
                  </a:lnTo>
                  <a:lnTo>
                    <a:pt x="155099" y="294899"/>
                  </a:lnTo>
                  <a:lnTo>
                    <a:pt x="106076" y="287382"/>
                  </a:lnTo>
                  <a:lnTo>
                    <a:pt x="63499" y="266450"/>
                  </a:lnTo>
                  <a:lnTo>
                    <a:pt x="29925" y="234532"/>
                  </a:lnTo>
                  <a:lnTo>
                    <a:pt x="7907" y="194055"/>
                  </a:lnTo>
                  <a:lnTo>
                    <a:pt x="0" y="147449"/>
                  </a:lnTo>
                  <a:close/>
                </a:path>
              </a:pathLst>
            </a:custGeom>
            <a:ln w="9524">
              <a:solidFill>
                <a:srgbClr val="EA43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-4762" y="4528337"/>
            <a:ext cx="588010" cy="620395"/>
            <a:chOff x="-4762" y="4528337"/>
            <a:chExt cx="588010" cy="620395"/>
          </a:xfrm>
        </p:grpSpPr>
        <p:sp>
          <p:nvSpPr>
            <p:cNvPr id="13" name="object 13"/>
            <p:cNvSpPr/>
            <p:nvPr/>
          </p:nvSpPr>
          <p:spPr>
            <a:xfrm>
              <a:off x="0" y="4533100"/>
              <a:ext cx="578485" cy="610870"/>
            </a:xfrm>
            <a:custGeom>
              <a:avLst/>
              <a:gdLst/>
              <a:ahLst/>
              <a:cxnLst/>
              <a:rect l="l" t="t" r="r" b="b"/>
              <a:pathLst>
                <a:path w="578485" h="610870">
                  <a:moveTo>
                    <a:pt x="537886" y="610399"/>
                  </a:moveTo>
                  <a:lnTo>
                    <a:pt x="0" y="610399"/>
                  </a:lnTo>
                  <a:lnTo>
                    <a:pt x="0" y="18130"/>
                  </a:lnTo>
                  <a:lnTo>
                    <a:pt x="31060" y="9953"/>
                  </a:lnTo>
                  <a:lnTo>
                    <a:pt x="78627" y="2532"/>
                  </a:lnTo>
                  <a:lnTo>
                    <a:pt x="127724" y="0"/>
                  </a:lnTo>
                  <a:lnTo>
                    <a:pt x="178568" y="2754"/>
                  </a:lnTo>
                  <a:lnTo>
                    <a:pt x="228372" y="10901"/>
                  </a:lnTo>
                  <a:lnTo>
                    <a:pt x="276694" y="24265"/>
                  </a:lnTo>
                  <a:lnTo>
                    <a:pt x="323094" y="42672"/>
                  </a:lnTo>
                  <a:lnTo>
                    <a:pt x="367130" y="65946"/>
                  </a:lnTo>
                  <a:lnTo>
                    <a:pt x="408361" y="93913"/>
                  </a:lnTo>
                  <a:lnTo>
                    <a:pt x="446347" y="126397"/>
                  </a:lnTo>
                  <a:lnTo>
                    <a:pt x="480265" y="162777"/>
                  </a:lnTo>
                  <a:lnTo>
                    <a:pt x="509467" y="202266"/>
                  </a:lnTo>
                  <a:lnTo>
                    <a:pt x="533768" y="244440"/>
                  </a:lnTo>
                  <a:lnTo>
                    <a:pt x="552988" y="288878"/>
                  </a:lnTo>
                  <a:lnTo>
                    <a:pt x="566942" y="335157"/>
                  </a:lnTo>
                  <a:lnTo>
                    <a:pt x="575448" y="382855"/>
                  </a:lnTo>
                  <a:lnTo>
                    <a:pt x="578324" y="431549"/>
                  </a:lnTo>
                  <a:lnTo>
                    <a:pt x="575680" y="478572"/>
                  </a:lnTo>
                  <a:lnTo>
                    <a:pt x="567932" y="524127"/>
                  </a:lnTo>
                  <a:lnTo>
                    <a:pt x="555353" y="567953"/>
                  </a:lnTo>
                  <a:lnTo>
                    <a:pt x="538219" y="609785"/>
                  </a:lnTo>
                  <a:lnTo>
                    <a:pt x="537886" y="610399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4533100"/>
              <a:ext cx="578485" cy="610870"/>
            </a:xfrm>
            <a:custGeom>
              <a:avLst/>
              <a:gdLst/>
              <a:ahLst/>
              <a:cxnLst/>
              <a:rect l="l" t="t" r="r" b="b"/>
              <a:pathLst>
                <a:path w="578485" h="610870">
                  <a:moveTo>
                    <a:pt x="0" y="18130"/>
                  </a:moveTo>
                  <a:lnTo>
                    <a:pt x="31060" y="9953"/>
                  </a:lnTo>
                  <a:lnTo>
                    <a:pt x="78627" y="2532"/>
                  </a:lnTo>
                  <a:lnTo>
                    <a:pt x="127724" y="0"/>
                  </a:lnTo>
                  <a:lnTo>
                    <a:pt x="178568" y="2754"/>
                  </a:lnTo>
                  <a:lnTo>
                    <a:pt x="228372" y="10901"/>
                  </a:lnTo>
                  <a:lnTo>
                    <a:pt x="276694" y="24265"/>
                  </a:lnTo>
                  <a:lnTo>
                    <a:pt x="323094" y="42672"/>
                  </a:lnTo>
                  <a:lnTo>
                    <a:pt x="367130" y="65946"/>
                  </a:lnTo>
                  <a:lnTo>
                    <a:pt x="408361" y="93913"/>
                  </a:lnTo>
                  <a:lnTo>
                    <a:pt x="446347" y="126397"/>
                  </a:lnTo>
                  <a:lnTo>
                    <a:pt x="480265" y="162777"/>
                  </a:lnTo>
                  <a:lnTo>
                    <a:pt x="509467" y="202266"/>
                  </a:lnTo>
                  <a:lnTo>
                    <a:pt x="533768" y="244440"/>
                  </a:lnTo>
                  <a:lnTo>
                    <a:pt x="552988" y="288878"/>
                  </a:lnTo>
                  <a:lnTo>
                    <a:pt x="566942" y="335157"/>
                  </a:lnTo>
                  <a:lnTo>
                    <a:pt x="575448" y="382855"/>
                  </a:lnTo>
                  <a:lnTo>
                    <a:pt x="578324" y="431549"/>
                  </a:lnTo>
                  <a:lnTo>
                    <a:pt x="575680" y="478572"/>
                  </a:lnTo>
                  <a:lnTo>
                    <a:pt x="567932" y="524127"/>
                  </a:lnTo>
                  <a:lnTo>
                    <a:pt x="555353" y="567953"/>
                  </a:lnTo>
                  <a:lnTo>
                    <a:pt x="538219" y="609785"/>
                  </a:lnTo>
                  <a:lnTo>
                    <a:pt x="537886" y="610399"/>
                  </a:lnTo>
                </a:path>
              </a:pathLst>
            </a:custGeom>
            <a:ln w="9524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164765" y="4155362"/>
            <a:ext cx="320040" cy="304800"/>
            <a:chOff x="164765" y="4155362"/>
            <a:chExt cx="320040" cy="304800"/>
          </a:xfrm>
        </p:grpSpPr>
        <p:sp>
          <p:nvSpPr>
            <p:cNvPr id="16" name="object 16"/>
            <p:cNvSpPr/>
            <p:nvPr/>
          </p:nvSpPr>
          <p:spPr>
            <a:xfrm>
              <a:off x="169527" y="4160125"/>
              <a:ext cx="310515" cy="295275"/>
            </a:xfrm>
            <a:custGeom>
              <a:avLst/>
              <a:gdLst/>
              <a:ahLst/>
              <a:cxnLst/>
              <a:rect l="l" t="t" r="r" b="b"/>
              <a:pathLst>
                <a:path w="310515" h="295275">
                  <a:moveTo>
                    <a:pt x="155099" y="294899"/>
                  </a:moveTo>
                  <a:lnTo>
                    <a:pt x="106076" y="287382"/>
                  </a:lnTo>
                  <a:lnTo>
                    <a:pt x="63499" y="266450"/>
                  </a:lnTo>
                  <a:lnTo>
                    <a:pt x="29925" y="234532"/>
                  </a:lnTo>
                  <a:lnTo>
                    <a:pt x="7907" y="194055"/>
                  </a:lnTo>
                  <a:lnTo>
                    <a:pt x="0" y="147449"/>
                  </a:lnTo>
                  <a:lnTo>
                    <a:pt x="7907" y="100844"/>
                  </a:lnTo>
                  <a:lnTo>
                    <a:pt x="29925" y="60367"/>
                  </a:lnTo>
                  <a:lnTo>
                    <a:pt x="63499" y="28449"/>
                  </a:lnTo>
                  <a:lnTo>
                    <a:pt x="106076" y="7517"/>
                  </a:lnTo>
                  <a:lnTo>
                    <a:pt x="155099" y="0"/>
                  </a:lnTo>
                  <a:lnTo>
                    <a:pt x="185499" y="2859"/>
                  </a:lnTo>
                  <a:lnTo>
                    <a:pt x="241149" y="24773"/>
                  </a:lnTo>
                  <a:lnTo>
                    <a:pt x="284141" y="65644"/>
                  </a:lnTo>
                  <a:lnTo>
                    <a:pt x="307192" y="118549"/>
                  </a:lnTo>
                  <a:lnTo>
                    <a:pt x="310199" y="147449"/>
                  </a:lnTo>
                  <a:lnTo>
                    <a:pt x="302292" y="194055"/>
                  </a:lnTo>
                  <a:lnTo>
                    <a:pt x="280274" y="234532"/>
                  </a:lnTo>
                  <a:lnTo>
                    <a:pt x="246700" y="266450"/>
                  </a:lnTo>
                  <a:lnTo>
                    <a:pt x="204123" y="287382"/>
                  </a:lnTo>
                  <a:lnTo>
                    <a:pt x="155099" y="294899"/>
                  </a:lnTo>
                  <a:close/>
                </a:path>
              </a:pathLst>
            </a:custGeom>
            <a:solidFill>
              <a:srgbClr val="EA43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9527" y="4160125"/>
              <a:ext cx="310515" cy="295275"/>
            </a:xfrm>
            <a:custGeom>
              <a:avLst/>
              <a:gdLst/>
              <a:ahLst/>
              <a:cxnLst/>
              <a:rect l="l" t="t" r="r" b="b"/>
              <a:pathLst>
                <a:path w="310515" h="295275">
                  <a:moveTo>
                    <a:pt x="0" y="147449"/>
                  </a:moveTo>
                  <a:lnTo>
                    <a:pt x="7907" y="100844"/>
                  </a:lnTo>
                  <a:lnTo>
                    <a:pt x="29925" y="60367"/>
                  </a:lnTo>
                  <a:lnTo>
                    <a:pt x="63499" y="28449"/>
                  </a:lnTo>
                  <a:lnTo>
                    <a:pt x="106076" y="7517"/>
                  </a:lnTo>
                  <a:lnTo>
                    <a:pt x="155099" y="0"/>
                  </a:lnTo>
                  <a:lnTo>
                    <a:pt x="214454" y="11223"/>
                  </a:lnTo>
                  <a:lnTo>
                    <a:pt x="264772" y="43186"/>
                  </a:lnTo>
                  <a:lnTo>
                    <a:pt x="298393" y="91023"/>
                  </a:lnTo>
                  <a:lnTo>
                    <a:pt x="310199" y="147449"/>
                  </a:lnTo>
                  <a:lnTo>
                    <a:pt x="302292" y="194055"/>
                  </a:lnTo>
                  <a:lnTo>
                    <a:pt x="280274" y="234532"/>
                  </a:lnTo>
                  <a:lnTo>
                    <a:pt x="246700" y="266450"/>
                  </a:lnTo>
                  <a:lnTo>
                    <a:pt x="204123" y="287382"/>
                  </a:lnTo>
                  <a:lnTo>
                    <a:pt x="155099" y="294899"/>
                  </a:lnTo>
                  <a:lnTo>
                    <a:pt x="106076" y="287382"/>
                  </a:lnTo>
                  <a:lnTo>
                    <a:pt x="63499" y="266450"/>
                  </a:lnTo>
                  <a:lnTo>
                    <a:pt x="29925" y="234532"/>
                  </a:lnTo>
                  <a:lnTo>
                    <a:pt x="7907" y="194055"/>
                  </a:lnTo>
                  <a:lnTo>
                    <a:pt x="0" y="147449"/>
                  </a:lnTo>
                  <a:close/>
                </a:path>
              </a:pathLst>
            </a:custGeom>
            <a:ln w="9524">
              <a:solidFill>
                <a:srgbClr val="EA43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573562" y="4390437"/>
            <a:ext cx="556260" cy="544830"/>
            <a:chOff x="573562" y="4390437"/>
            <a:chExt cx="556260" cy="544830"/>
          </a:xfrm>
        </p:grpSpPr>
        <p:sp>
          <p:nvSpPr>
            <p:cNvPr id="19" name="object 19"/>
            <p:cNvSpPr/>
            <p:nvPr/>
          </p:nvSpPr>
          <p:spPr>
            <a:xfrm>
              <a:off x="578325" y="4395199"/>
              <a:ext cx="546735" cy="535305"/>
            </a:xfrm>
            <a:custGeom>
              <a:avLst/>
              <a:gdLst/>
              <a:ahLst/>
              <a:cxnLst/>
              <a:rect l="l" t="t" r="r" b="b"/>
              <a:pathLst>
                <a:path w="546735" h="535304">
                  <a:moveTo>
                    <a:pt x="273299" y="535199"/>
                  </a:moveTo>
                  <a:lnTo>
                    <a:pt x="224173" y="530888"/>
                  </a:lnTo>
                  <a:lnTo>
                    <a:pt x="177936" y="518458"/>
                  </a:lnTo>
                  <a:lnTo>
                    <a:pt x="135360" y="498664"/>
                  </a:lnTo>
                  <a:lnTo>
                    <a:pt x="97216" y="472263"/>
                  </a:lnTo>
                  <a:lnTo>
                    <a:pt x="64276" y="440011"/>
                  </a:lnTo>
                  <a:lnTo>
                    <a:pt x="37313" y="402662"/>
                  </a:lnTo>
                  <a:lnTo>
                    <a:pt x="17098" y="360974"/>
                  </a:lnTo>
                  <a:lnTo>
                    <a:pt x="4403" y="315701"/>
                  </a:lnTo>
                  <a:lnTo>
                    <a:pt x="0" y="267599"/>
                  </a:lnTo>
                  <a:lnTo>
                    <a:pt x="4403" y="219498"/>
                  </a:lnTo>
                  <a:lnTo>
                    <a:pt x="17098" y="174225"/>
                  </a:lnTo>
                  <a:lnTo>
                    <a:pt x="37313" y="132537"/>
                  </a:lnTo>
                  <a:lnTo>
                    <a:pt x="64276" y="95188"/>
                  </a:lnTo>
                  <a:lnTo>
                    <a:pt x="97216" y="62936"/>
                  </a:lnTo>
                  <a:lnTo>
                    <a:pt x="135360" y="36535"/>
                  </a:lnTo>
                  <a:lnTo>
                    <a:pt x="177936" y="16741"/>
                  </a:lnTo>
                  <a:lnTo>
                    <a:pt x="224173" y="4311"/>
                  </a:lnTo>
                  <a:lnTo>
                    <a:pt x="273299" y="0"/>
                  </a:lnTo>
                  <a:lnTo>
                    <a:pt x="326867" y="5189"/>
                  </a:lnTo>
                  <a:lnTo>
                    <a:pt x="377887" y="20369"/>
                  </a:lnTo>
                  <a:lnTo>
                    <a:pt x="424926" y="44959"/>
                  </a:lnTo>
                  <a:lnTo>
                    <a:pt x="466552" y="78377"/>
                  </a:lnTo>
                  <a:lnTo>
                    <a:pt x="500682" y="119135"/>
                  </a:lnTo>
                  <a:lnTo>
                    <a:pt x="525796" y="165193"/>
                  </a:lnTo>
                  <a:lnTo>
                    <a:pt x="541300" y="215150"/>
                  </a:lnTo>
                  <a:lnTo>
                    <a:pt x="546599" y="267599"/>
                  </a:lnTo>
                  <a:lnTo>
                    <a:pt x="542196" y="315701"/>
                  </a:lnTo>
                  <a:lnTo>
                    <a:pt x="529501" y="360974"/>
                  </a:lnTo>
                  <a:lnTo>
                    <a:pt x="509286" y="402662"/>
                  </a:lnTo>
                  <a:lnTo>
                    <a:pt x="482323" y="440011"/>
                  </a:lnTo>
                  <a:lnTo>
                    <a:pt x="449383" y="472263"/>
                  </a:lnTo>
                  <a:lnTo>
                    <a:pt x="411239" y="498664"/>
                  </a:lnTo>
                  <a:lnTo>
                    <a:pt x="368663" y="518458"/>
                  </a:lnTo>
                  <a:lnTo>
                    <a:pt x="322426" y="530888"/>
                  </a:lnTo>
                  <a:lnTo>
                    <a:pt x="273299" y="535199"/>
                  </a:lnTo>
                  <a:close/>
                </a:path>
              </a:pathLst>
            </a:custGeom>
            <a:solidFill>
              <a:srgbClr val="F9A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78325" y="4395199"/>
              <a:ext cx="546735" cy="535305"/>
            </a:xfrm>
            <a:custGeom>
              <a:avLst/>
              <a:gdLst/>
              <a:ahLst/>
              <a:cxnLst/>
              <a:rect l="l" t="t" r="r" b="b"/>
              <a:pathLst>
                <a:path w="546735" h="535304">
                  <a:moveTo>
                    <a:pt x="0" y="267599"/>
                  </a:moveTo>
                  <a:lnTo>
                    <a:pt x="4403" y="219498"/>
                  </a:lnTo>
                  <a:lnTo>
                    <a:pt x="17098" y="174225"/>
                  </a:lnTo>
                  <a:lnTo>
                    <a:pt x="37313" y="132537"/>
                  </a:lnTo>
                  <a:lnTo>
                    <a:pt x="64276" y="95188"/>
                  </a:lnTo>
                  <a:lnTo>
                    <a:pt x="97216" y="62936"/>
                  </a:lnTo>
                  <a:lnTo>
                    <a:pt x="135360" y="36535"/>
                  </a:lnTo>
                  <a:lnTo>
                    <a:pt x="177936" y="16741"/>
                  </a:lnTo>
                  <a:lnTo>
                    <a:pt x="224173" y="4311"/>
                  </a:lnTo>
                  <a:lnTo>
                    <a:pt x="273299" y="0"/>
                  </a:lnTo>
                  <a:lnTo>
                    <a:pt x="326867" y="5189"/>
                  </a:lnTo>
                  <a:lnTo>
                    <a:pt x="377887" y="20369"/>
                  </a:lnTo>
                  <a:lnTo>
                    <a:pt x="424926" y="44959"/>
                  </a:lnTo>
                  <a:lnTo>
                    <a:pt x="466552" y="78377"/>
                  </a:lnTo>
                  <a:lnTo>
                    <a:pt x="500682" y="119135"/>
                  </a:lnTo>
                  <a:lnTo>
                    <a:pt x="525796" y="165193"/>
                  </a:lnTo>
                  <a:lnTo>
                    <a:pt x="541300" y="215150"/>
                  </a:lnTo>
                  <a:lnTo>
                    <a:pt x="546599" y="267599"/>
                  </a:lnTo>
                  <a:lnTo>
                    <a:pt x="542196" y="315701"/>
                  </a:lnTo>
                  <a:lnTo>
                    <a:pt x="529501" y="360974"/>
                  </a:lnTo>
                  <a:lnTo>
                    <a:pt x="509286" y="402662"/>
                  </a:lnTo>
                  <a:lnTo>
                    <a:pt x="482323" y="440011"/>
                  </a:lnTo>
                  <a:lnTo>
                    <a:pt x="449383" y="472263"/>
                  </a:lnTo>
                  <a:lnTo>
                    <a:pt x="411239" y="498664"/>
                  </a:lnTo>
                  <a:lnTo>
                    <a:pt x="368663" y="518458"/>
                  </a:lnTo>
                  <a:lnTo>
                    <a:pt x="322426" y="530888"/>
                  </a:lnTo>
                  <a:lnTo>
                    <a:pt x="273299" y="535199"/>
                  </a:lnTo>
                  <a:lnTo>
                    <a:pt x="224173" y="530888"/>
                  </a:lnTo>
                  <a:lnTo>
                    <a:pt x="177936" y="518458"/>
                  </a:lnTo>
                  <a:lnTo>
                    <a:pt x="135360" y="498664"/>
                  </a:lnTo>
                  <a:lnTo>
                    <a:pt x="97216" y="472263"/>
                  </a:lnTo>
                  <a:lnTo>
                    <a:pt x="64276" y="440011"/>
                  </a:lnTo>
                  <a:lnTo>
                    <a:pt x="37313" y="402662"/>
                  </a:lnTo>
                  <a:lnTo>
                    <a:pt x="17098" y="360974"/>
                  </a:lnTo>
                  <a:lnTo>
                    <a:pt x="4403" y="315701"/>
                  </a:lnTo>
                  <a:lnTo>
                    <a:pt x="0" y="267599"/>
                  </a:lnTo>
                  <a:close/>
                </a:path>
              </a:pathLst>
            </a:custGeom>
            <a:ln w="9524">
              <a:solidFill>
                <a:srgbClr val="F9A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Title 27">
            <a:extLst>
              <a:ext uri="{FF2B5EF4-FFF2-40B4-BE49-F238E27FC236}">
                <a16:creationId xmlns:a16="http://schemas.microsoft.com/office/drawing/2014/main" id="{9DA5E34E-2C6F-6D8F-1981-148AC0D1B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9679" y="777173"/>
            <a:ext cx="3144640" cy="338554"/>
          </a:xfrm>
        </p:spPr>
        <p:txBody>
          <a:bodyPr/>
          <a:lstStyle/>
          <a:p>
            <a:pPr algn="ctr"/>
            <a:r>
              <a:rPr lang="en-IN" dirty="0"/>
              <a:t>Motivation for ML</a:t>
            </a:r>
          </a:p>
        </p:txBody>
      </p:sp>
      <p:pic>
        <p:nvPicPr>
          <p:cNvPr id="24" name="Picture 2" descr="The Difference Between Machine Learning &amp; Deep Learning - APRO Software">
            <a:extLst>
              <a:ext uri="{FF2B5EF4-FFF2-40B4-BE49-F238E27FC236}">
                <a16:creationId xmlns:a16="http://schemas.microsoft.com/office/drawing/2014/main" id="{8E5CBAB5-D603-4D83-9383-06FCA41CC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650" y="2800349"/>
            <a:ext cx="2954483" cy="209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93313BE-8FDE-9ACB-8EE3-11B425BAD9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35" y="1270141"/>
            <a:ext cx="5794498" cy="252080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5549" y="246049"/>
            <a:ext cx="2364049" cy="393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043388" y="250337"/>
            <a:ext cx="970915" cy="1051560"/>
            <a:chOff x="8043388" y="250337"/>
            <a:chExt cx="970915" cy="1051560"/>
          </a:xfrm>
        </p:grpSpPr>
        <p:sp>
          <p:nvSpPr>
            <p:cNvPr id="4" name="object 4"/>
            <p:cNvSpPr/>
            <p:nvPr/>
          </p:nvSpPr>
          <p:spPr>
            <a:xfrm>
              <a:off x="8108024" y="433824"/>
              <a:ext cx="901700" cy="863600"/>
            </a:xfrm>
            <a:custGeom>
              <a:avLst/>
              <a:gdLst/>
              <a:ahLst/>
              <a:cxnLst/>
              <a:rect l="l" t="t" r="r" b="b"/>
              <a:pathLst>
                <a:path w="901700" h="863600">
                  <a:moveTo>
                    <a:pt x="450599" y="863099"/>
                  </a:moveTo>
                  <a:lnTo>
                    <a:pt x="401502" y="860567"/>
                  </a:lnTo>
                  <a:lnTo>
                    <a:pt x="353935" y="853146"/>
                  </a:lnTo>
                  <a:lnTo>
                    <a:pt x="308175" y="841099"/>
                  </a:lnTo>
                  <a:lnTo>
                    <a:pt x="264496" y="824689"/>
                  </a:lnTo>
                  <a:lnTo>
                    <a:pt x="223173" y="804180"/>
                  </a:lnTo>
                  <a:lnTo>
                    <a:pt x="184481" y="779835"/>
                  </a:lnTo>
                  <a:lnTo>
                    <a:pt x="148695" y="751918"/>
                  </a:lnTo>
                  <a:lnTo>
                    <a:pt x="116089" y="720691"/>
                  </a:lnTo>
                  <a:lnTo>
                    <a:pt x="86939" y="686417"/>
                  </a:lnTo>
                  <a:lnTo>
                    <a:pt x="61520" y="649361"/>
                  </a:lnTo>
                  <a:lnTo>
                    <a:pt x="40105" y="609785"/>
                  </a:lnTo>
                  <a:lnTo>
                    <a:pt x="22971" y="567953"/>
                  </a:lnTo>
                  <a:lnTo>
                    <a:pt x="10392" y="524127"/>
                  </a:lnTo>
                  <a:lnTo>
                    <a:pt x="2644" y="478572"/>
                  </a:lnTo>
                  <a:lnTo>
                    <a:pt x="0" y="431549"/>
                  </a:lnTo>
                  <a:lnTo>
                    <a:pt x="2644" y="384527"/>
                  </a:lnTo>
                  <a:lnTo>
                    <a:pt x="10392" y="338972"/>
                  </a:lnTo>
                  <a:lnTo>
                    <a:pt x="22971" y="295146"/>
                  </a:lnTo>
                  <a:lnTo>
                    <a:pt x="40105" y="253314"/>
                  </a:lnTo>
                  <a:lnTo>
                    <a:pt x="61520" y="213738"/>
                  </a:lnTo>
                  <a:lnTo>
                    <a:pt x="86939" y="176682"/>
                  </a:lnTo>
                  <a:lnTo>
                    <a:pt x="116089" y="142408"/>
                  </a:lnTo>
                  <a:lnTo>
                    <a:pt x="148695" y="111181"/>
                  </a:lnTo>
                  <a:lnTo>
                    <a:pt x="184481" y="83264"/>
                  </a:lnTo>
                  <a:lnTo>
                    <a:pt x="223173" y="58919"/>
                  </a:lnTo>
                  <a:lnTo>
                    <a:pt x="264496" y="38410"/>
                  </a:lnTo>
                  <a:lnTo>
                    <a:pt x="308175" y="22000"/>
                  </a:lnTo>
                  <a:lnTo>
                    <a:pt x="353935" y="9953"/>
                  </a:lnTo>
                  <a:lnTo>
                    <a:pt x="401502" y="2532"/>
                  </a:lnTo>
                  <a:lnTo>
                    <a:pt x="450599" y="0"/>
                  </a:lnTo>
                  <a:lnTo>
                    <a:pt x="501443" y="2754"/>
                  </a:lnTo>
                  <a:lnTo>
                    <a:pt x="551247" y="10901"/>
                  </a:lnTo>
                  <a:lnTo>
                    <a:pt x="599569" y="24265"/>
                  </a:lnTo>
                  <a:lnTo>
                    <a:pt x="645969" y="42672"/>
                  </a:lnTo>
                  <a:lnTo>
                    <a:pt x="690005" y="65946"/>
                  </a:lnTo>
                  <a:lnTo>
                    <a:pt x="731236" y="93913"/>
                  </a:lnTo>
                  <a:lnTo>
                    <a:pt x="769222" y="126398"/>
                  </a:lnTo>
                  <a:lnTo>
                    <a:pt x="803140" y="162777"/>
                  </a:lnTo>
                  <a:lnTo>
                    <a:pt x="832342" y="202266"/>
                  </a:lnTo>
                  <a:lnTo>
                    <a:pt x="856643" y="244440"/>
                  </a:lnTo>
                  <a:lnTo>
                    <a:pt x="875863" y="288878"/>
                  </a:lnTo>
                  <a:lnTo>
                    <a:pt x="889817" y="335157"/>
                  </a:lnTo>
                  <a:lnTo>
                    <a:pt x="898323" y="382855"/>
                  </a:lnTo>
                  <a:lnTo>
                    <a:pt x="901199" y="431549"/>
                  </a:lnTo>
                  <a:lnTo>
                    <a:pt x="898555" y="478572"/>
                  </a:lnTo>
                  <a:lnTo>
                    <a:pt x="890807" y="524127"/>
                  </a:lnTo>
                  <a:lnTo>
                    <a:pt x="878228" y="567953"/>
                  </a:lnTo>
                  <a:lnTo>
                    <a:pt x="861094" y="609785"/>
                  </a:lnTo>
                  <a:lnTo>
                    <a:pt x="839679" y="649361"/>
                  </a:lnTo>
                  <a:lnTo>
                    <a:pt x="814260" y="686417"/>
                  </a:lnTo>
                  <a:lnTo>
                    <a:pt x="785110" y="720691"/>
                  </a:lnTo>
                  <a:lnTo>
                    <a:pt x="752504" y="751918"/>
                  </a:lnTo>
                  <a:lnTo>
                    <a:pt x="716718" y="779835"/>
                  </a:lnTo>
                  <a:lnTo>
                    <a:pt x="678026" y="804180"/>
                  </a:lnTo>
                  <a:lnTo>
                    <a:pt x="636703" y="824689"/>
                  </a:lnTo>
                  <a:lnTo>
                    <a:pt x="593024" y="841099"/>
                  </a:lnTo>
                  <a:lnTo>
                    <a:pt x="547264" y="853146"/>
                  </a:lnTo>
                  <a:lnTo>
                    <a:pt x="499697" y="860567"/>
                  </a:lnTo>
                  <a:lnTo>
                    <a:pt x="450599" y="863099"/>
                  </a:lnTo>
                  <a:close/>
                </a:path>
              </a:pathLst>
            </a:custGeom>
            <a:solidFill>
              <a:srgbClr val="34A8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108024" y="433825"/>
              <a:ext cx="901700" cy="863600"/>
            </a:xfrm>
            <a:custGeom>
              <a:avLst/>
              <a:gdLst/>
              <a:ahLst/>
              <a:cxnLst/>
              <a:rect l="l" t="t" r="r" b="b"/>
              <a:pathLst>
                <a:path w="901700" h="863600">
                  <a:moveTo>
                    <a:pt x="0" y="431549"/>
                  </a:moveTo>
                  <a:lnTo>
                    <a:pt x="2644" y="384527"/>
                  </a:lnTo>
                  <a:lnTo>
                    <a:pt x="10392" y="338972"/>
                  </a:lnTo>
                  <a:lnTo>
                    <a:pt x="22971" y="295146"/>
                  </a:lnTo>
                  <a:lnTo>
                    <a:pt x="40105" y="253314"/>
                  </a:lnTo>
                  <a:lnTo>
                    <a:pt x="61520" y="213738"/>
                  </a:lnTo>
                  <a:lnTo>
                    <a:pt x="86939" y="176682"/>
                  </a:lnTo>
                  <a:lnTo>
                    <a:pt x="116089" y="142408"/>
                  </a:lnTo>
                  <a:lnTo>
                    <a:pt x="148695" y="111181"/>
                  </a:lnTo>
                  <a:lnTo>
                    <a:pt x="184481" y="83264"/>
                  </a:lnTo>
                  <a:lnTo>
                    <a:pt x="223173" y="58919"/>
                  </a:lnTo>
                  <a:lnTo>
                    <a:pt x="264496" y="38410"/>
                  </a:lnTo>
                  <a:lnTo>
                    <a:pt x="308175" y="22000"/>
                  </a:lnTo>
                  <a:lnTo>
                    <a:pt x="353935" y="9953"/>
                  </a:lnTo>
                  <a:lnTo>
                    <a:pt x="401502" y="2532"/>
                  </a:lnTo>
                  <a:lnTo>
                    <a:pt x="450599" y="0"/>
                  </a:lnTo>
                  <a:lnTo>
                    <a:pt x="501443" y="2754"/>
                  </a:lnTo>
                  <a:lnTo>
                    <a:pt x="551247" y="10901"/>
                  </a:lnTo>
                  <a:lnTo>
                    <a:pt x="599569" y="24265"/>
                  </a:lnTo>
                  <a:lnTo>
                    <a:pt x="645969" y="42672"/>
                  </a:lnTo>
                  <a:lnTo>
                    <a:pt x="690005" y="65946"/>
                  </a:lnTo>
                  <a:lnTo>
                    <a:pt x="731236" y="93913"/>
                  </a:lnTo>
                  <a:lnTo>
                    <a:pt x="769222" y="126398"/>
                  </a:lnTo>
                  <a:lnTo>
                    <a:pt x="803140" y="162777"/>
                  </a:lnTo>
                  <a:lnTo>
                    <a:pt x="832342" y="202266"/>
                  </a:lnTo>
                  <a:lnTo>
                    <a:pt x="856643" y="244440"/>
                  </a:lnTo>
                  <a:lnTo>
                    <a:pt x="875863" y="288878"/>
                  </a:lnTo>
                  <a:lnTo>
                    <a:pt x="889817" y="335157"/>
                  </a:lnTo>
                  <a:lnTo>
                    <a:pt x="898323" y="382855"/>
                  </a:lnTo>
                  <a:lnTo>
                    <a:pt x="901199" y="431549"/>
                  </a:lnTo>
                  <a:lnTo>
                    <a:pt x="898555" y="478572"/>
                  </a:lnTo>
                  <a:lnTo>
                    <a:pt x="890807" y="524127"/>
                  </a:lnTo>
                  <a:lnTo>
                    <a:pt x="878228" y="567953"/>
                  </a:lnTo>
                  <a:lnTo>
                    <a:pt x="861094" y="609785"/>
                  </a:lnTo>
                  <a:lnTo>
                    <a:pt x="839679" y="649361"/>
                  </a:lnTo>
                  <a:lnTo>
                    <a:pt x="814260" y="686417"/>
                  </a:lnTo>
                  <a:lnTo>
                    <a:pt x="785110" y="720691"/>
                  </a:lnTo>
                  <a:lnTo>
                    <a:pt x="752504" y="751918"/>
                  </a:lnTo>
                  <a:lnTo>
                    <a:pt x="716718" y="779835"/>
                  </a:lnTo>
                  <a:lnTo>
                    <a:pt x="678026" y="804180"/>
                  </a:lnTo>
                  <a:lnTo>
                    <a:pt x="636703" y="824689"/>
                  </a:lnTo>
                  <a:lnTo>
                    <a:pt x="593024" y="841099"/>
                  </a:lnTo>
                  <a:lnTo>
                    <a:pt x="547264" y="853146"/>
                  </a:lnTo>
                  <a:lnTo>
                    <a:pt x="499697" y="860567"/>
                  </a:lnTo>
                  <a:lnTo>
                    <a:pt x="450599" y="863099"/>
                  </a:lnTo>
                  <a:lnTo>
                    <a:pt x="401502" y="860567"/>
                  </a:lnTo>
                  <a:lnTo>
                    <a:pt x="353935" y="853146"/>
                  </a:lnTo>
                  <a:lnTo>
                    <a:pt x="308175" y="841099"/>
                  </a:lnTo>
                  <a:lnTo>
                    <a:pt x="264496" y="824689"/>
                  </a:lnTo>
                  <a:lnTo>
                    <a:pt x="223173" y="804180"/>
                  </a:lnTo>
                  <a:lnTo>
                    <a:pt x="184481" y="779835"/>
                  </a:lnTo>
                  <a:lnTo>
                    <a:pt x="148695" y="751918"/>
                  </a:lnTo>
                  <a:lnTo>
                    <a:pt x="116089" y="720691"/>
                  </a:lnTo>
                  <a:lnTo>
                    <a:pt x="86939" y="686417"/>
                  </a:lnTo>
                  <a:lnTo>
                    <a:pt x="61520" y="649361"/>
                  </a:lnTo>
                  <a:lnTo>
                    <a:pt x="40105" y="609785"/>
                  </a:lnTo>
                  <a:lnTo>
                    <a:pt x="22971" y="567953"/>
                  </a:lnTo>
                  <a:lnTo>
                    <a:pt x="10392" y="524127"/>
                  </a:lnTo>
                  <a:lnTo>
                    <a:pt x="2644" y="478572"/>
                  </a:lnTo>
                  <a:lnTo>
                    <a:pt x="0" y="431549"/>
                  </a:lnTo>
                  <a:close/>
                </a:path>
              </a:pathLst>
            </a:custGeom>
            <a:ln w="9524">
              <a:solidFill>
                <a:srgbClr val="34A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43388" y="250337"/>
              <a:ext cx="224024" cy="233024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7595646" y="290648"/>
            <a:ext cx="320040" cy="304800"/>
            <a:chOff x="7590187" y="290837"/>
            <a:chExt cx="320040" cy="304800"/>
          </a:xfrm>
        </p:grpSpPr>
        <p:sp>
          <p:nvSpPr>
            <p:cNvPr id="8" name="object 8"/>
            <p:cNvSpPr/>
            <p:nvPr/>
          </p:nvSpPr>
          <p:spPr>
            <a:xfrm>
              <a:off x="7594949" y="295600"/>
              <a:ext cx="310515" cy="295275"/>
            </a:xfrm>
            <a:custGeom>
              <a:avLst/>
              <a:gdLst/>
              <a:ahLst/>
              <a:cxnLst/>
              <a:rect l="l" t="t" r="r" b="b"/>
              <a:pathLst>
                <a:path w="310515" h="295275">
                  <a:moveTo>
                    <a:pt x="155099" y="294899"/>
                  </a:moveTo>
                  <a:lnTo>
                    <a:pt x="106076" y="287382"/>
                  </a:lnTo>
                  <a:lnTo>
                    <a:pt x="63499" y="266450"/>
                  </a:lnTo>
                  <a:lnTo>
                    <a:pt x="29925" y="234532"/>
                  </a:lnTo>
                  <a:lnTo>
                    <a:pt x="7907" y="194055"/>
                  </a:lnTo>
                  <a:lnTo>
                    <a:pt x="0" y="147449"/>
                  </a:lnTo>
                  <a:lnTo>
                    <a:pt x="7907" y="100844"/>
                  </a:lnTo>
                  <a:lnTo>
                    <a:pt x="29925" y="60367"/>
                  </a:lnTo>
                  <a:lnTo>
                    <a:pt x="63499" y="28449"/>
                  </a:lnTo>
                  <a:lnTo>
                    <a:pt x="106076" y="7517"/>
                  </a:lnTo>
                  <a:lnTo>
                    <a:pt x="155099" y="0"/>
                  </a:lnTo>
                  <a:lnTo>
                    <a:pt x="185499" y="2859"/>
                  </a:lnTo>
                  <a:lnTo>
                    <a:pt x="241149" y="24773"/>
                  </a:lnTo>
                  <a:lnTo>
                    <a:pt x="284141" y="65644"/>
                  </a:lnTo>
                  <a:lnTo>
                    <a:pt x="307192" y="118549"/>
                  </a:lnTo>
                  <a:lnTo>
                    <a:pt x="310199" y="147449"/>
                  </a:lnTo>
                  <a:lnTo>
                    <a:pt x="302292" y="194055"/>
                  </a:lnTo>
                  <a:lnTo>
                    <a:pt x="280274" y="234532"/>
                  </a:lnTo>
                  <a:lnTo>
                    <a:pt x="246700" y="266450"/>
                  </a:lnTo>
                  <a:lnTo>
                    <a:pt x="204123" y="287382"/>
                  </a:lnTo>
                  <a:lnTo>
                    <a:pt x="155099" y="294899"/>
                  </a:lnTo>
                  <a:close/>
                </a:path>
              </a:pathLst>
            </a:custGeom>
            <a:solidFill>
              <a:srgbClr val="EA43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594949" y="295600"/>
              <a:ext cx="310515" cy="295275"/>
            </a:xfrm>
            <a:custGeom>
              <a:avLst/>
              <a:gdLst/>
              <a:ahLst/>
              <a:cxnLst/>
              <a:rect l="l" t="t" r="r" b="b"/>
              <a:pathLst>
                <a:path w="310515" h="295275">
                  <a:moveTo>
                    <a:pt x="0" y="147449"/>
                  </a:moveTo>
                  <a:lnTo>
                    <a:pt x="7907" y="100844"/>
                  </a:lnTo>
                  <a:lnTo>
                    <a:pt x="29925" y="60367"/>
                  </a:lnTo>
                  <a:lnTo>
                    <a:pt x="63499" y="28449"/>
                  </a:lnTo>
                  <a:lnTo>
                    <a:pt x="106076" y="7517"/>
                  </a:lnTo>
                  <a:lnTo>
                    <a:pt x="155099" y="0"/>
                  </a:lnTo>
                  <a:lnTo>
                    <a:pt x="214453" y="11223"/>
                  </a:lnTo>
                  <a:lnTo>
                    <a:pt x="264771" y="43187"/>
                  </a:lnTo>
                  <a:lnTo>
                    <a:pt x="298393" y="91023"/>
                  </a:lnTo>
                  <a:lnTo>
                    <a:pt x="310199" y="147449"/>
                  </a:lnTo>
                  <a:lnTo>
                    <a:pt x="302292" y="194055"/>
                  </a:lnTo>
                  <a:lnTo>
                    <a:pt x="280274" y="234532"/>
                  </a:lnTo>
                  <a:lnTo>
                    <a:pt x="246700" y="266450"/>
                  </a:lnTo>
                  <a:lnTo>
                    <a:pt x="204123" y="287382"/>
                  </a:lnTo>
                  <a:lnTo>
                    <a:pt x="155099" y="294899"/>
                  </a:lnTo>
                  <a:lnTo>
                    <a:pt x="106076" y="287382"/>
                  </a:lnTo>
                  <a:lnTo>
                    <a:pt x="63499" y="266450"/>
                  </a:lnTo>
                  <a:lnTo>
                    <a:pt x="29925" y="234532"/>
                  </a:lnTo>
                  <a:lnTo>
                    <a:pt x="7907" y="194055"/>
                  </a:lnTo>
                  <a:lnTo>
                    <a:pt x="0" y="147449"/>
                  </a:lnTo>
                  <a:close/>
                </a:path>
              </a:pathLst>
            </a:custGeom>
            <a:ln w="9524">
              <a:solidFill>
                <a:srgbClr val="EA43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-4762" y="4528337"/>
            <a:ext cx="588010" cy="620395"/>
            <a:chOff x="-4762" y="4528337"/>
            <a:chExt cx="588010" cy="620395"/>
          </a:xfrm>
        </p:grpSpPr>
        <p:sp>
          <p:nvSpPr>
            <p:cNvPr id="11" name="object 11"/>
            <p:cNvSpPr/>
            <p:nvPr/>
          </p:nvSpPr>
          <p:spPr>
            <a:xfrm>
              <a:off x="0" y="4533100"/>
              <a:ext cx="578485" cy="610870"/>
            </a:xfrm>
            <a:custGeom>
              <a:avLst/>
              <a:gdLst/>
              <a:ahLst/>
              <a:cxnLst/>
              <a:rect l="l" t="t" r="r" b="b"/>
              <a:pathLst>
                <a:path w="578485" h="610870">
                  <a:moveTo>
                    <a:pt x="537886" y="610399"/>
                  </a:moveTo>
                  <a:lnTo>
                    <a:pt x="0" y="610399"/>
                  </a:lnTo>
                  <a:lnTo>
                    <a:pt x="0" y="18130"/>
                  </a:lnTo>
                  <a:lnTo>
                    <a:pt x="31060" y="9953"/>
                  </a:lnTo>
                  <a:lnTo>
                    <a:pt x="78627" y="2532"/>
                  </a:lnTo>
                  <a:lnTo>
                    <a:pt x="127724" y="0"/>
                  </a:lnTo>
                  <a:lnTo>
                    <a:pt x="178568" y="2754"/>
                  </a:lnTo>
                  <a:lnTo>
                    <a:pt x="228372" y="10901"/>
                  </a:lnTo>
                  <a:lnTo>
                    <a:pt x="276694" y="24265"/>
                  </a:lnTo>
                  <a:lnTo>
                    <a:pt x="323094" y="42672"/>
                  </a:lnTo>
                  <a:lnTo>
                    <a:pt x="367130" y="65946"/>
                  </a:lnTo>
                  <a:lnTo>
                    <a:pt x="408361" y="93913"/>
                  </a:lnTo>
                  <a:lnTo>
                    <a:pt x="446347" y="126397"/>
                  </a:lnTo>
                  <a:lnTo>
                    <a:pt x="480265" y="162777"/>
                  </a:lnTo>
                  <a:lnTo>
                    <a:pt x="509467" y="202266"/>
                  </a:lnTo>
                  <a:lnTo>
                    <a:pt x="533768" y="244440"/>
                  </a:lnTo>
                  <a:lnTo>
                    <a:pt x="552988" y="288878"/>
                  </a:lnTo>
                  <a:lnTo>
                    <a:pt x="566942" y="335157"/>
                  </a:lnTo>
                  <a:lnTo>
                    <a:pt x="575448" y="382855"/>
                  </a:lnTo>
                  <a:lnTo>
                    <a:pt x="578324" y="431549"/>
                  </a:lnTo>
                  <a:lnTo>
                    <a:pt x="575680" y="478572"/>
                  </a:lnTo>
                  <a:lnTo>
                    <a:pt x="567932" y="524127"/>
                  </a:lnTo>
                  <a:lnTo>
                    <a:pt x="555353" y="567953"/>
                  </a:lnTo>
                  <a:lnTo>
                    <a:pt x="538219" y="609785"/>
                  </a:lnTo>
                  <a:lnTo>
                    <a:pt x="537886" y="610399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4533100"/>
              <a:ext cx="578485" cy="610870"/>
            </a:xfrm>
            <a:custGeom>
              <a:avLst/>
              <a:gdLst/>
              <a:ahLst/>
              <a:cxnLst/>
              <a:rect l="l" t="t" r="r" b="b"/>
              <a:pathLst>
                <a:path w="578485" h="610870">
                  <a:moveTo>
                    <a:pt x="0" y="18130"/>
                  </a:moveTo>
                  <a:lnTo>
                    <a:pt x="31060" y="9953"/>
                  </a:lnTo>
                  <a:lnTo>
                    <a:pt x="78627" y="2532"/>
                  </a:lnTo>
                  <a:lnTo>
                    <a:pt x="127724" y="0"/>
                  </a:lnTo>
                  <a:lnTo>
                    <a:pt x="178568" y="2754"/>
                  </a:lnTo>
                  <a:lnTo>
                    <a:pt x="228372" y="10901"/>
                  </a:lnTo>
                  <a:lnTo>
                    <a:pt x="276694" y="24265"/>
                  </a:lnTo>
                  <a:lnTo>
                    <a:pt x="323094" y="42672"/>
                  </a:lnTo>
                  <a:lnTo>
                    <a:pt x="367130" y="65946"/>
                  </a:lnTo>
                  <a:lnTo>
                    <a:pt x="408361" y="93913"/>
                  </a:lnTo>
                  <a:lnTo>
                    <a:pt x="446347" y="126397"/>
                  </a:lnTo>
                  <a:lnTo>
                    <a:pt x="480265" y="162777"/>
                  </a:lnTo>
                  <a:lnTo>
                    <a:pt x="509467" y="202266"/>
                  </a:lnTo>
                  <a:lnTo>
                    <a:pt x="533768" y="244440"/>
                  </a:lnTo>
                  <a:lnTo>
                    <a:pt x="552988" y="288878"/>
                  </a:lnTo>
                  <a:lnTo>
                    <a:pt x="566942" y="335157"/>
                  </a:lnTo>
                  <a:lnTo>
                    <a:pt x="575448" y="382855"/>
                  </a:lnTo>
                  <a:lnTo>
                    <a:pt x="578324" y="431549"/>
                  </a:lnTo>
                  <a:lnTo>
                    <a:pt x="575680" y="478572"/>
                  </a:lnTo>
                  <a:lnTo>
                    <a:pt x="567932" y="524127"/>
                  </a:lnTo>
                  <a:lnTo>
                    <a:pt x="555353" y="567953"/>
                  </a:lnTo>
                  <a:lnTo>
                    <a:pt x="538219" y="609785"/>
                  </a:lnTo>
                  <a:lnTo>
                    <a:pt x="537886" y="610399"/>
                  </a:lnTo>
                </a:path>
              </a:pathLst>
            </a:custGeom>
            <a:ln w="9524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164765" y="4155362"/>
            <a:ext cx="320040" cy="304800"/>
            <a:chOff x="164765" y="4155362"/>
            <a:chExt cx="320040" cy="304800"/>
          </a:xfrm>
        </p:grpSpPr>
        <p:sp>
          <p:nvSpPr>
            <p:cNvPr id="14" name="object 14"/>
            <p:cNvSpPr/>
            <p:nvPr/>
          </p:nvSpPr>
          <p:spPr>
            <a:xfrm>
              <a:off x="169527" y="4160125"/>
              <a:ext cx="310515" cy="295275"/>
            </a:xfrm>
            <a:custGeom>
              <a:avLst/>
              <a:gdLst/>
              <a:ahLst/>
              <a:cxnLst/>
              <a:rect l="l" t="t" r="r" b="b"/>
              <a:pathLst>
                <a:path w="310515" h="295275">
                  <a:moveTo>
                    <a:pt x="155099" y="294899"/>
                  </a:moveTo>
                  <a:lnTo>
                    <a:pt x="106076" y="287382"/>
                  </a:lnTo>
                  <a:lnTo>
                    <a:pt x="63499" y="266450"/>
                  </a:lnTo>
                  <a:lnTo>
                    <a:pt x="29925" y="234532"/>
                  </a:lnTo>
                  <a:lnTo>
                    <a:pt x="7907" y="194055"/>
                  </a:lnTo>
                  <a:lnTo>
                    <a:pt x="0" y="147449"/>
                  </a:lnTo>
                  <a:lnTo>
                    <a:pt x="7907" y="100844"/>
                  </a:lnTo>
                  <a:lnTo>
                    <a:pt x="29925" y="60367"/>
                  </a:lnTo>
                  <a:lnTo>
                    <a:pt x="63499" y="28449"/>
                  </a:lnTo>
                  <a:lnTo>
                    <a:pt x="106076" y="7517"/>
                  </a:lnTo>
                  <a:lnTo>
                    <a:pt x="155099" y="0"/>
                  </a:lnTo>
                  <a:lnTo>
                    <a:pt x="185499" y="2859"/>
                  </a:lnTo>
                  <a:lnTo>
                    <a:pt x="241149" y="24773"/>
                  </a:lnTo>
                  <a:lnTo>
                    <a:pt x="284141" y="65644"/>
                  </a:lnTo>
                  <a:lnTo>
                    <a:pt x="307192" y="118549"/>
                  </a:lnTo>
                  <a:lnTo>
                    <a:pt x="310199" y="147449"/>
                  </a:lnTo>
                  <a:lnTo>
                    <a:pt x="302292" y="194055"/>
                  </a:lnTo>
                  <a:lnTo>
                    <a:pt x="280274" y="234532"/>
                  </a:lnTo>
                  <a:lnTo>
                    <a:pt x="246700" y="266450"/>
                  </a:lnTo>
                  <a:lnTo>
                    <a:pt x="204123" y="287382"/>
                  </a:lnTo>
                  <a:lnTo>
                    <a:pt x="155099" y="294899"/>
                  </a:lnTo>
                  <a:close/>
                </a:path>
              </a:pathLst>
            </a:custGeom>
            <a:solidFill>
              <a:srgbClr val="EA43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9527" y="4160125"/>
              <a:ext cx="310515" cy="295275"/>
            </a:xfrm>
            <a:custGeom>
              <a:avLst/>
              <a:gdLst/>
              <a:ahLst/>
              <a:cxnLst/>
              <a:rect l="l" t="t" r="r" b="b"/>
              <a:pathLst>
                <a:path w="310515" h="295275">
                  <a:moveTo>
                    <a:pt x="0" y="147449"/>
                  </a:moveTo>
                  <a:lnTo>
                    <a:pt x="7907" y="100844"/>
                  </a:lnTo>
                  <a:lnTo>
                    <a:pt x="29925" y="60367"/>
                  </a:lnTo>
                  <a:lnTo>
                    <a:pt x="63499" y="28449"/>
                  </a:lnTo>
                  <a:lnTo>
                    <a:pt x="106076" y="7517"/>
                  </a:lnTo>
                  <a:lnTo>
                    <a:pt x="155099" y="0"/>
                  </a:lnTo>
                  <a:lnTo>
                    <a:pt x="214454" y="11223"/>
                  </a:lnTo>
                  <a:lnTo>
                    <a:pt x="264772" y="43186"/>
                  </a:lnTo>
                  <a:lnTo>
                    <a:pt x="298393" y="91023"/>
                  </a:lnTo>
                  <a:lnTo>
                    <a:pt x="310199" y="147449"/>
                  </a:lnTo>
                  <a:lnTo>
                    <a:pt x="302292" y="194055"/>
                  </a:lnTo>
                  <a:lnTo>
                    <a:pt x="280274" y="234532"/>
                  </a:lnTo>
                  <a:lnTo>
                    <a:pt x="246700" y="266450"/>
                  </a:lnTo>
                  <a:lnTo>
                    <a:pt x="204123" y="287382"/>
                  </a:lnTo>
                  <a:lnTo>
                    <a:pt x="155099" y="294899"/>
                  </a:lnTo>
                  <a:lnTo>
                    <a:pt x="106076" y="287382"/>
                  </a:lnTo>
                  <a:lnTo>
                    <a:pt x="63499" y="266450"/>
                  </a:lnTo>
                  <a:lnTo>
                    <a:pt x="29925" y="234532"/>
                  </a:lnTo>
                  <a:lnTo>
                    <a:pt x="7907" y="194055"/>
                  </a:lnTo>
                  <a:lnTo>
                    <a:pt x="0" y="147449"/>
                  </a:lnTo>
                  <a:close/>
                </a:path>
              </a:pathLst>
            </a:custGeom>
            <a:ln w="9524">
              <a:solidFill>
                <a:srgbClr val="EA43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C704E96C-1F25-42EF-9A7B-A9B6093120DE}"/>
              </a:ext>
            </a:extLst>
          </p:cNvPr>
          <p:cNvSpPr txBox="1"/>
          <p:nvPr/>
        </p:nvSpPr>
        <p:spPr>
          <a:xfrm>
            <a:off x="2286000" y="742950"/>
            <a:ext cx="4572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00" b="1" dirty="0">
                <a:solidFill>
                  <a:schemeClr val="tx1"/>
                </a:solidFill>
                <a:latin typeface="Tahoma"/>
                <a:ea typeface="+mj-ea"/>
                <a:cs typeface="Tahoma"/>
              </a:rPr>
              <a:t>Examples in Real Life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660D59-05B0-464A-9888-705DC4AB968C}"/>
              </a:ext>
            </a:extLst>
          </p:cNvPr>
          <p:cNvSpPr txBox="1"/>
          <p:nvPr/>
        </p:nvSpPr>
        <p:spPr>
          <a:xfrm>
            <a:off x="609600" y="1459648"/>
            <a:ext cx="4572000" cy="26320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● Social Media Features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● Spam Filter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● Product Recommendations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● Image Recognition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● Sentiment Analysis.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● Speech Recognition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● Self Driving Cars</a:t>
            </a:r>
            <a:endParaRPr lang="en-US" sz="1400" dirty="0"/>
          </a:p>
        </p:txBody>
      </p:sp>
      <p:pic>
        <p:nvPicPr>
          <p:cNvPr id="2056" name="Picture 8" descr="Artificial intelligence design illustration. AI technology and cyber  background and banner. Futuristic technology service and communication artificial  intelligence concept 23365219 PNG">
            <a:extLst>
              <a:ext uri="{FF2B5EF4-FFF2-40B4-BE49-F238E27FC236}">
                <a16:creationId xmlns:a16="http://schemas.microsoft.com/office/drawing/2014/main" id="{DEA88605-441E-43E1-87B3-B3AEADC7C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735" y="2571750"/>
            <a:ext cx="4343400" cy="242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5549" y="246049"/>
            <a:ext cx="2364049" cy="393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043388" y="250337"/>
            <a:ext cx="970915" cy="1051560"/>
            <a:chOff x="8043388" y="250337"/>
            <a:chExt cx="970915" cy="1051560"/>
          </a:xfrm>
        </p:grpSpPr>
        <p:sp>
          <p:nvSpPr>
            <p:cNvPr id="4" name="object 4"/>
            <p:cNvSpPr/>
            <p:nvPr/>
          </p:nvSpPr>
          <p:spPr>
            <a:xfrm>
              <a:off x="8108024" y="433824"/>
              <a:ext cx="901700" cy="863600"/>
            </a:xfrm>
            <a:custGeom>
              <a:avLst/>
              <a:gdLst/>
              <a:ahLst/>
              <a:cxnLst/>
              <a:rect l="l" t="t" r="r" b="b"/>
              <a:pathLst>
                <a:path w="901700" h="863600">
                  <a:moveTo>
                    <a:pt x="450599" y="863099"/>
                  </a:moveTo>
                  <a:lnTo>
                    <a:pt x="401502" y="860567"/>
                  </a:lnTo>
                  <a:lnTo>
                    <a:pt x="353935" y="853146"/>
                  </a:lnTo>
                  <a:lnTo>
                    <a:pt x="308175" y="841099"/>
                  </a:lnTo>
                  <a:lnTo>
                    <a:pt x="264496" y="824689"/>
                  </a:lnTo>
                  <a:lnTo>
                    <a:pt x="223173" y="804180"/>
                  </a:lnTo>
                  <a:lnTo>
                    <a:pt x="184481" y="779835"/>
                  </a:lnTo>
                  <a:lnTo>
                    <a:pt x="148695" y="751918"/>
                  </a:lnTo>
                  <a:lnTo>
                    <a:pt x="116089" y="720691"/>
                  </a:lnTo>
                  <a:lnTo>
                    <a:pt x="86939" y="686417"/>
                  </a:lnTo>
                  <a:lnTo>
                    <a:pt x="61520" y="649361"/>
                  </a:lnTo>
                  <a:lnTo>
                    <a:pt x="40105" y="609785"/>
                  </a:lnTo>
                  <a:lnTo>
                    <a:pt x="22971" y="567953"/>
                  </a:lnTo>
                  <a:lnTo>
                    <a:pt x="10392" y="524127"/>
                  </a:lnTo>
                  <a:lnTo>
                    <a:pt x="2644" y="478572"/>
                  </a:lnTo>
                  <a:lnTo>
                    <a:pt x="0" y="431549"/>
                  </a:lnTo>
                  <a:lnTo>
                    <a:pt x="2644" y="384527"/>
                  </a:lnTo>
                  <a:lnTo>
                    <a:pt x="10392" y="338972"/>
                  </a:lnTo>
                  <a:lnTo>
                    <a:pt x="22971" y="295146"/>
                  </a:lnTo>
                  <a:lnTo>
                    <a:pt x="40105" y="253314"/>
                  </a:lnTo>
                  <a:lnTo>
                    <a:pt x="61520" y="213738"/>
                  </a:lnTo>
                  <a:lnTo>
                    <a:pt x="86939" y="176682"/>
                  </a:lnTo>
                  <a:lnTo>
                    <a:pt x="116089" y="142408"/>
                  </a:lnTo>
                  <a:lnTo>
                    <a:pt x="148695" y="111181"/>
                  </a:lnTo>
                  <a:lnTo>
                    <a:pt x="184481" y="83264"/>
                  </a:lnTo>
                  <a:lnTo>
                    <a:pt x="223173" y="58919"/>
                  </a:lnTo>
                  <a:lnTo>
                    <a:pt x="264496" y="38410"/>
                  </a:lnTo>
                  <a:lnTo>
                    <a:pt x="308175" y="22000"/>
                  </a:lnTo>
                  <a:lnTo>
                    <a:pt x="353935" y="9953"/>
                  </a:lnTo>
                  <a:lnTo>
                    <a:pt x="401502" y="2532"/>
                  </a:lnTo>
                  <a:lnTo>
                    <a:pt x="450599" y="0"/>
                  </a:lnTo>
                  <a:lnTo>
                    <a:pt x="501443" y="2754"/>
                  </a:lnTo>
                  <a:lnTo>
                    <a:pt x="551247" y="10901"/>
                  </a:lnTo>
                  <a:lnTo>
                    <a:pt x="599569" y="24265"/>
                  </a:lnTo>
                  <a:lnTo>
                    <a:pt x="645969" y="42672"/>
                  </a:lnTo>
                  <a:lnTo>
                    <a:pt x="690005" y="65946"/>
                  </a:lnTo>
                  <a:lnTo>
                    <a:pt x="731236" y="93913"/>
                  </a:lnTo>
                  <a:lnTo>
                    <a:pt x="769222" y="126398"/>
                  </a:lnTo>
                  <a:lnTo>
                    <a:pt x="803140" y="162777"/>
                  </a:lnTo>
                  <a:lnTo>
                    <a:pt x="832342" y="202266"/>
                  </a:lnTo>
                  <a:lnTo>
                    <a:pt x="856643" y="244440"/>
                  </a:lnTo>
                  <a:lnTo>
                    <a:pt x="875863" y="288878"/>
                  </a:lnTo>
                  <a:lnTo>
                    <a:pt x="889817" y="335157"/>
                  </a:lnTo>
                  <a:lnTo>
                    <a:pt x="898323" y="382855"/>
                  </a:lnTo>
                  <a:lnTo>
                    <a:pt x="901199" y="431549"/>
                  </a:lnTo>
                  <a:lnTo>
                    <a:pt x="898555" y="478572"/>
                  </a:lnTo>
                  <a:lnTo>
                    <a:pt x="890807" y="524127"/>
                  </a:lnTo>
                  <a:lnTo>
                    <a:pt x="878228" y="567953"/>
                  </a:lnTo>
                  <a:lnTo>
                    <a:pt x="861094" y="609785"/>
                  </a:lnTo>
                  <a:lnTo>
                    <a:pt x="839679" y="649361"/>
                  </a:lnTo>
                  <a:lnTo>
                    <a:pt x="814260" y="686417"/>
                  </a:lnTo>
                  <a:lnTo>
                    <a:pt x="785110" y="720691"/>
                  </a:lnTo>
                  <a:lnTo>
                    <a:pt x="752504" y="751918"/>
                  </a:lnTo>
                  <a:lnTo>
                    <a:pt x="716718" y="779835"/>
                  </a:lnTo>
                  <a:lnTo>
                    <a:pt x="678026" y="804180"/>
                  </a:lnTo>
                  <a:lnTo>
                    <a:pt x="636703" y="824689"/>
                  </a:lnTo>
                  <a:lnTo>
                    <a:pt x="593024" y="841099"/>
                  </a:lnTo>
                  <a:lnTo>
                    <a:pt x="547264" y="853146"/>
                  </a:lnTo>
                  <a:lnTo>
                    <a:pt x="499697" y="860567"/>
                  </a:lnTo>
                  <a:lnTo>
                    <a:pt x="450599" y="863099"/>
                  </a:lnTo>
                  <a:close/>
                </a:path>
              </a:pathLst>
            </a:custGeom>
            <a:solidFill>
              <a:srgbClr val="34A8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108024" y="433825"/>
              <a:ext cx="901700" cy="863600"/>
            </a:xfrm>
            <a:custGeom>
              <a:avLst/>
              <a:gdLst/>
              <a:ahLst/>
              <a:cxnLst/>
              <a:rect l="l" t="t" r="r" b="b"/>
              <a:pathLst>
                <a:path w="901700" h="863600">
                  <a:moveTo>
                    <a:pt x="0" y="431549"/>
                  </a:moveTo>
                  <a:lnTo>
                    <a:pt x="2644" y="384527"/>
                  </a:lnTo>
                  <a:lnTo>
                    <a:pt x="10392" y="338972"/>
                  </a:lnTo>
                  <a:lnTo>
                    <a:pt x="22971" y="295146"/>
                  </a:lnTo>
                  <a:lnTo>
                    <a:pt x="40105" y="253314"/>
                  </a:lnTo>
                  <a:lnTo>
                    <a:pt x="61520" y="213738"/>
                  </a:lnTo>
                  <a:lnTo>
                    <a:pt x="86939" y="176682"/>
                  </a:lnTo>
                  <a:lnTo>
                    <a:pt x="116089" y="142408"/>
                  </a:lnTo>
                  <a:lnTo>
                    <a:pt x="148695" y="111181"/>
                  </a:lnTo>
                  <a:lnTo>
                    <a:pt x="184481" y="83264"/>
                  </a:lnTo>
                  <a:lnTo>
                    <a:pt x="223173" y="58919"/>
                  </a:lnTo>
                  <a:lnTo>
                    <a:pt x="264496" y="38410"/>
                  </a:lnTo>
                  <a:lnTo>
                    <a:pt x="308175" y="22000"/>
                  </a:lnTo>
                  <a:lnTo>
                    <a:pt x="353935" y="9953"/>
                  </a:lnTo>
                  <a:lnTo>
                    <a:pt x="401502" y="2532"/>
                  </a:lnTo>
                  <a:lnTo>
                    <a:pt x="450599" y="0"/>
                  </a:lnTo>
                  <a:lnTo>
                    <a:pt x="501443" y="2754"/>
                  </a:lnTo>
                  <a:lnTo>
                    <a:pt x="551247" y="10901"/>
                  </a:lnTo>
                  <a:lnTo>
                    <a:pt x="599569" y="24265"/>
                  </a:lnTo>
                  <a:lnTo>
                    <a:pt x="645969" y="42672"/>
                  </a:lnTo>
                  <a:lnTo>
                    <a:pt x="690005" y="65946"/>
                  </a:lnTo>
                  <a:lnTo>
                    <a:pt x="731236" y="93913"/>
                  </a:lnTo>
                  <a:lnTo>
                    <a:pt x="769222" y="126398"/>
                  </a:lnTo>
                  <a:lnTo>
                    <a:pt x="803140" y="162777"/>
                  </a:lnTo>
                  <a:lnTo>
                    <a:pt x="832342" y="202266"/>
                  </a:lnTo>
                  <a:lnTo>
                    <a:pt x="856643" y="244440"/>
                  </a:lnTo>
                  <a:lnTo>
                    <a:pt x="875863" y="288878"/>
                  </a:lnTo>
                  <a:lnTo>
                    <a:pt x="889817" y="335157"/>
                  </a:lnTo>
                  <a:lnTo>
                    <a:pt x="898323" y="382855"/>
                  </a:lnTo>
                  <a:lnTo>
                    <a:pt x="901199" y="431549"/>
                  </a:lnTo>
                  <a:lnTo>
                    <a:pt x="898555" y="478572"/>
                  </a:lnTo>
                  <a:lnTo>
                    <a:pt x="890807" y="524127"/>
                  </a:lnTo>
                  <a:lnTo>
                    <a:pt x="878228" y="567953"/>
                  </a:lnTo>
                  <a:lnTo>
                    <a:pt x="861094" y="609785"/>
                  </a:lnTo>
                  <a:lnTo>
                    <a:pt x="839679" y="649361"/>
                  </a:lnTo>
                  <a:lnTo>
                    <a:pt x="814260" y="686417"/>
                  </a:lnTo>
                  <a:lnTo>
                    <a:pt x="785110" y="720691"/>
                  </a:lnTo>
                  <a:lnTo>
                    <a:pt x="752504" y="751918"/>
                  </a:lnTo>
                  <a:lnTo>
                    <a:pt x="716718" y="779835"/>
                  </a:lnTo>
                  <a:lnTo>
                    <a:pt x="678026" y="804180"/>
                  </a:lnTo>
                  <a:lnTo>
                    <a:pt x="636703" y="824689"/>
                  </a:lnTo>
                  <a:lnTo>
                    <a:pt x="593024" y="841099"/>
                  </a:lnTo>
                  <a:lnTo>
                    <a:pt x="547264" y="853146"/>
                  </a:lnTo>
                  <a:lnTo>
                    <a:pt x="499697" y="860567"/>
                  </a:lnTo>
                  <a:lnTo>
                    <a:pt x="450599" y="863099"/>
                  </a:lnTo>
                  <a:lnTo>
                    <a:pt x="401502" y="860567"/>
                  </a:lnTo>
                  <a:lnTo>
                    <a:pt x="353935" y="853146"/>
                  </a:lnTo>
                  <a:lnTo>
                    <a:pt x="308175" y="841099"/>
                  </a:lnTo>
                  <a:lnTo>
                    <a:pt x="264496" y="824689"/>
                  </a:lnTo>
                  <a:lnTo>
                    <a:pt x="223173" y="804180"/>
                  </a:lnTo>
                  <a:lnTo>
                    <a:pt x="184481" y="779835"/>
                  </a:lnTo>
                  <a:lnTo>
                    <a:pt x="148695" y="751918"/>
                  </a:lnTo>
                  <a:lnTo>
                    <a:pt x="116089" y="720691"/>
                  </a:lnTo>
                  <a:lnTo>
                    <a:pt x="86939" y="686417"/>
                  </a:lnTo>
                  <a:lnTo>
                    <a:pt x="61520" y="649361"/>
                  </a:lnTo>
                  <a:lnTo>
                    <a:pt x="40105" y="609785"/>
                  </a:lnTo>
                  <a:lnTo>
                    <a:pt x="22971" y="567953"/>
                  </a:lnTo>
                  <a:lnTo>
                    <a:pt x="10392" y="524127"/>
                  </a:lnTo>
                  <a:lnTo>
                    <a:pt x="2644" y="478572"/>
                  </a:lnTo>
                  <a:lnTo>
                    <a:pt x="0" y="431549"/>
                  </a:lnTo>
                  <a:close/>
                </a:path>
              </a:pathLst>
            </a:custGeom>
            <a:ln w="9524">
              <a:solidFill>
                <a:srgbClr val="34A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43388" y="250337"/>
              <a:ext cx="224024" cy="233024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7595646" y="290648"/>
            <a:ext cx="320040" cy="304800"/>
            <a:chOff x="7590187" y="290837"/>
            <a:chExt cx="320040" cy="304800"/>
          </a:xfrm>
        </p:grpSpPr>
        <p:sp>
          <p:nvSpPr>
            <p:cNvPr id="8" name="object 8"/>
            <p:cNvSpPr/>
            <p:nvPr/>
          </p:nvSpPr>
          <p:spPr>
            <a:xfrm>
              <a:off x="7594949" y="295600"/>
              <a:ext cx="310515" cy="295275"/>
            </a:xfrm>
            <a:custGeom>
              <a:avLst/>
              <a:gdLst/>
              <a:ahLst/>
              <a:cxnLst/>
              <a:rect l="l" t="t" r="r" b="b"/>
              <a:pathLst>
                <a:path w="310515" h="295275">
                  <a:moveTo>
                    <a:pt x="155099" y="294899"/>
                  </a:moveTo>
                  <a:lnTo>
                    <a:pt x="106076" y="287382"/>
                  </a:lnTo>
                  <a:lnTo>
                    <a:pt x="63499" y="266450"/>
                  </a:lnTo>
                  <a:lnTo>
                    <a:pt x="29925" y="234532"/>
                  </a:lnTo>
                  <a:lnTo>
                    <a:pt x="7907" y="194055"/>
                  </a:lnTo>
                  <a:lnTo>
                    <a:pt x="0" y="147449"/>
                  </a:lnTo>
                  <a:lnTo>
                    <a:pt x="7907" y="100844"/>
                  </a:lnTo>
                  <a:lnTo>
                    <a:pt x="29925" y="60367"/>
                  </a:lnTo>
                  <a:lnTo>
                    <a:pt x="63499" y="28449"/>
                  </a:lnTo>
                  <a:lnTo>
                    <a:pt x="106076" y="7517"/>
                  </a:lnTo>
                  <a:lnTo>
                    <a:pt x="155099" y="0"/>
                  </a:lnTo>
                  <a:lnTo>
                    <a:pt x="185499" y="2859"/>
                  </a:lnTo>
                  <a:lnTo>
                    <a:pt x="241149" y="24773"/>
                  </a:lnTo>
                  <a:lnTo>
                    <a:pt x="284141" y="65644"/>
                  </a:lnTo>
                  <a:lnTo>
                    <a:pt x="307192" y="118549"/>
                  </a:lnTo>
                  <a:lnTo>
                    <a:pt x="310199" y="147449"/>
                  </a:lnTo>
                  <a:lnTo>
                    <a:pt x="302292" y="194055"/>
                  </a:lnTo>
                  <a:lnTo>
                    <a:pt x="280274" y="234532"/>
                  </a:lnTo>
                  <a:lnTo>
                    <a:pt x="246700" y="266450"/>
                  </a:lnTo>
                  <a:lnTo>
                    <a:pt x="204123" y="287382"/>
                  </a:lnTo>
                  <a:lnTo>
                    <a:pt x="155099" y="294899"/>
                  </a:lnTo>
                  <a:close/>
                </a:path>
              </a:pathLst>
            </a:custGeom>
            <a:solidFill>
              <a:srgbClr val="EA43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594949" y="295600"/>
              <a:ext cx="310515" cy="295275"/>
            </a:xfrm>
            <a:custGeom>
              <a:avLst/>
              <a:gdLst/>
              <a:ahLst/>
              <a:cxnLst/>
              <a:rect l="l" t="t" r="r" b="b"/>
              <a:pathLst>
                <a:path w="310515" h="295275">
                  <a:moveTo>
                    <a:pt x="0" y="147449"/>
                  </a:moveTo>
                  <a:lnTo>
                    <a:pt x="7907" y="100844"/>
                  </a:lnTo>
                  <a:lnTo>
                    <a:pt x="29925" y="60367"/>
                  </a:lnTo>
                  <a:lnTo>
                    <a:pt x="63499" y="28449"/>
                  </a:lnTo>
                  <a:lnTo>
                    <a:pt x="106076" y="7517"/>
                  </a:lnTo>
                  <a:lnTo>
                    <a:pt x="155099" y="0"/>
                  </a:lnTo>
                  <a:lnTo>
                    <a:pt x="214453" y="11223"/>
                  </a:lnTo>
                  <a:lnTo>
                    <a:pt x="264771" y="43187"/>
                  </a:lnTo>
                  <a:lnTo>
                    <a:pt x="298393" y="91023"/>
                  </a:lnTo>
                  <a:lnTo>
                    <a:pt x="310199" y="147449"/>
                  </a:lnTo>
                  <a:lnTo>
                    <a:pt x="302292" y="194055"/>
                  </a:lnTo>
                  <a:lnTo>
                    <a:pt x="280274" y="234532"/>
                  </a:lnTo>
                  <a:lnTo>
                    <a:pt x="246700" y="266450"/>
                  </a:lnTo>
                  <a:lnTo>
                    <a:pt x="204123" y="287382"/>
                  </a:lnTo>
                  <a:lnTo>
                    <a:pt x="155099" y="294899"/>
                  </a:lnTo>
                  <a:lnTo>
                    <a:pt x="106076" y="287382"/>
                  </a:lnTo>
                  <a:lnTo>
                    <a:pt x="63499" y="266450"/>
                  </a:lnTo>
                  <a:lnTo>
                    <a:pt x="29925" y="234532"/>
                  </a:lnTo>
                  <a:lnTo>
                    <a:pt x="7907" y="194055"/>
                  </a:lnTo>
                  <a:lnTo>
                    <a:pt x="0" y="147449"/>
                  </a:lnTo>
                  <a:close/>
                </a:path>
              </a:pathLst>
            </a:custGeom>
            <a:ln w="9524">
              <a:solidFill>
                <a:srgbClr val="EA43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-4762" y="4528337"/>
            <a:ext cx="588010" cy="620395"/>
            <a:chOff x="-4762" y="4528337"/>
            <a:chExt cx="588010" cy="620395"/>
          </a:xfrm>
        </p:grpSpPr>
        <p:sp>
          <p:nvSpPr>
            <p:cNvPr id="11" name="object 11"/>
            <p:cNvSpPr/>
            <p:nvPr/>
          </p:nvSpPr>
          <p:spPr>
            <a:xfrm>
              <a:off x="0" y="4533100"/>
              <a:ext cx="578485" cy="610870"/>
            </a:xfrm>
            <a:custGeom>
              <a:avLst/>
              <a:gdLst/>
              <a:ahLst/>
              <a:cxnLst/>
              <a:rect l="l" t="t" r="r" b="b"/>
              <a:pathLst>
                <a:path w="578485" h="610870">
                  <a:moveTo>
                    <a:pt x="537886" y="610399"/>
                  </a:moveTo>
                  <a:lnTo>
                    <a:pt x="0" y="610399"/>
                  </a:lnTo>
                  <a:lnTo>
                    <a:pt x="0" y="18130"/>
                  </a:lnTo>
                  <a:lnTo>
                    <a:pt x="31060" y="9953"/>
                  </a:lnTo>
                  <a:lnTo>
                    <a:pt x="78627" y="2532"/>
                  </a:lnTo>
                  <a:lnTo>
                    <a:pt x="127724" y="0"/>
                  </a:lnTo>
                  <a:lnTo>
                    <a:pt x="178568" y="2754"/>
                  </a:lnTo>
                  <a:lnTo>
                    <a:pt x="228372" y="10901"/>
                  </a:lnTo>
                  <a:lnTo>
                    <a:pt x="276694" y="24265"/>
                  </a:lnTo>
                  <a:lnTo>
                    <a:pt x="323094" y="42672"/>
                  </a:lnTo>
                  <a:lnTo>
                    <a:pt x="367130" y="65946"/>
                  </a:lnTo>
                  <a:lnTo>
                    <a:pt x="408361" y="93913"/>
                  </a:lnTo>
                  <a:lnTo>
                    <a:pt x="446347" y="126397"/>
                  </a:lnTo>
                  <a:lnTo>
                    <a:pt x="480265" y="162777"/>
                  </a:lnTo>
                  <a:lnTo>
                    <a:pt x="509467" y="202266"/>
                  </a:lnTo>
                  <a:lnTo>
                    <a:pt x="533768" y="244440"/>
                  </a:lnTo>
                  <a:lnTo>
                    <a:pt x="552988" y="288878"/>
                  </a:lnTo>
                  <a:lnTo>
                    <a:pt x="566942" y="335157"/>
                  </a:lnTo>
                  <a:lnTo>
                    <a:pt x="575448" y="382855"/>
                  </a:lnTo>
                  <a:lnTo>
                    <a:pt x="578324" y="431549"/>
                  </a:lnTo>
                  <a:lnTo>
                    <a:pt x="575680" y="478572"/>
                  </a:lnTo>
                  <a:lnTo>
                    <a:pt x="567932" y="524127"/>
                  </a:lnTo>
                  <a:lnTo>
                    <a:pt x="555353" y="567953"/>
                  </a:lnTo>
                  <a:lnTo>
                    <a:pt x="538219" y="609785"/>
                  </a:lnTo>
                  <a:lnTo>
                    <a:pt x="537886" y="610399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4533100"/>
              <a:ext cx="578485" cy="610870"/>
            </a:xfrm>
            <a:custGeom>
              <a:avLst/>
              <a:gdLst/>
              <a:ahLst/>
              <a:cxnLst/>
              <a:rect l="l" t="t" r="r" b="b"/>
              <a:pathLst>
                <a:path w="578485" h="610870">
                  <a:moveTo>
                    <a:pt x="0" y="18130"/>
                  </a:moveTo>
                  <a:lnTo>
                    <a:pt x="31060" y="9953"/>
                  </a:lnTo>
                  <a:lnTo>
                    <a:pt x="78627" y="2532"/>
                  </a:lnTo>
                  <a:lnTo>
                    <a:pt x="127724" y="0"/>
                  </a:lnTo>
                  <a:lnTo>
                    <a:pt x="178568" y="2754"/>
                  </a:lnTo>
                  <a:lnTo>
                    <a:pt x="228372" y="10901"/>
                  </a:lnTo>
                  <a:lnTo>
                    <a:pt x="276694" y="24265"/>
                  </a:lnTo>
                  <a:lnTo>
                    <a:pt x="323094" y="42672"/>
                  </a:lnTo>
                  <a:lnTo>
                    <a:pt x="367130" y="65946"/>
                  </a:lnTo>
                  <a:lnTo>
                    <a:pt x="408361" y="93913"/>
                  </a:lnTo>
                  <a:lnTo>
                    <a:pt x="446347" y="126397"/>
                  </a:lnTo>
                  <a:lnTo>
                    <a:pt x="480265" y="162777"/>
                  </a:lnTo>
                  <a:lnTo>
                    <a:pt x="509467" y="202266"/>
                  </a:lnTo>
                  <a:lnTo>
                    <a:pt x="533768" y="244440"/>
                  </a:lnTo>
                  <a:lnTo>
                    <a:pt x="552988" y="288878"/>
                  </a:lnTo>
                  <a:lnTo>
                    <a:pt x="566942" y="335157"/>
                  </a:lnTo>
                  <a:lnTo>
                    <a:pt x="575448" y="382855"/>
                  </a:lnTo>
                  <a:lnTo>
                    <a:pt x="578324" y="431549"/>
                  </a:lnTo>
                  <a:lnTo>
                    <a:pt x="575680" y="478572"/>
                  </a:lnTo>
                  <a:lnTo>
                    <a:pt x="567932" y="524127"/>
                  </a:lnTo>
                  <a:lnTo>
                    <a:pt x="555353" y="567953"/>
                  </a:lnTo>
                  <a:lnTo>
                    <a:pt x="538219" y="609785"/>
                  </a:lnTo>
                  <a:lnTo>
                    <a:pt x="537886" y="610399"/>
                  </a:lnTo>
                </a:path>
              </a:pathLst>
            </a:custGeom>
            <a:ln w="9524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164765" y="4155362"/>
            <a:ext cx="320040" cy="304800"/>
            <a:chOff x="164765" y="4155362"/>
            <a:chExt cx="320040" cy="304800"/>
          </a:xfrm>
        </p:grpSpPr>
        <p:sp>
          <p:nvSpPr>
            <p:cNvPr id="14" name="object 14"/>
            <p:cNvSpPr/>
            <p:nvPr/>
          </p:nvSpPr>
          <p:spPr>
            <a:xfrm>
              <a:off x="169527" y="4160125"/>
              <a:ext cx="310515" cy="295275"/>
            </a:xfrm>
            <a:custGeom>
              <a:avLst/>
              <a:gdLst/>
              <a:ahLst/>
              <a:cxnLst/>
              <a:rect l="l" t="t" r="r" b="b"/>
              <a:pathLst>
                <a:path w="310515" h="295275">
                  <a:moveTo>
                    <a:pt x="155099" y="294899"/>
                  </a:moveTo>
                  <a:lnTo>
                    <a:pt x="106076" y="287382"/>
                  </a:lnTo>
                  <a:lnTo>
                    <a:pt x="63499" y="266450"/>
                  </a:lnTo>
                  <a:lnTo>
                    <a:pt x="29925" y="234532"/>
                  </a:lnTo>
                  <a:lnTo>
                    <a:pt x="7907" y="194055"/>
                  </a:lnTo>
                  <a:lnTo>
                    <a:pt x="0" y="147449"/>
                  </a:lnTo>
                  <a:lnTo>
                    <a:pt x="7907" y="100844"/>
                  </a:lnTo>
                  <a:lnTo>
                    <a:pt x="29925" y="60367"/>
                  </a:lnTo>
                  <a:lnTo>
                    <a:pt x="63499" y="28449"/>
                  </a:lnTo>
                  <a:lnTo>
                    <a:pt x="106076" y="7517"/>
                  </a:lnTo>
                  <a:lnTo>
                    <a:pt x="155099" y="0"/>
                  </a:lnTo>
                  <a:lnTo>
                    <a:pt x="185499" y="2859"/>
                  </a:lnTo>
                  <a:lnTo>
                    <a:pt x="241149" y="24773"/>
                  </a:lnTo>
                  <a:lnTo>
                    <a:pt x="284141" y="65644"/>
                  </a:lnTo>
                  <a:lnTo>
                    <a:pt x="307192" y="118549"/>
                  </a:lnTo>
                  <a:lnTo>
                    <a:pt x="310199" y="147449"/>
                  </a:lnTo>
                  <a:lnTo>
                    <a:pt x="302292" y="194055"/>
                  </a:lnTo>
                  <a:lnTo>
                    <a:pt x="280274" y="234532"/>
                  </a:lnTo>
                  <a:lnTo>
                    <a:pt x="246700" y="266450"/>
                  </a:lnTo>
                  <a:lnTo>
                    <a:pt x="204123" y="287382"/>
                  </a:lnTo>
                  <a:lnTo>
                    <a:pt x="155099" y="294899"/>
                  </a:lnTo>
                  <a:close/>
                </a:path>
              </a:pathLst>
            </a:custGeom>
            <a:solidFill>
              <a:srgbClr val="EA43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9527" y="4160125"/>
              <a:ext cx="310515" cy="295275"/>
            </a:xfrm>
            <a:custGeom>
              <a:avLst/>
              <a:gdLst/>
              <a:ahLst/>
              <a:cxnLst/>
              <a:rect l="l" t="t" r="r" b="b"/>
              <a:pathLst>
                <a:path w="310515" h="295275">
                  <a:moveTo>
                    <a:pt x="0" y="147449"/>
                  </a:moveTo>
                  <a:lnTo>
                    <a:pt x="7907" y="100844"/>
                  </a:lnTo>
                  <a:lnTo>
                    <a:pt x="29925" y="60367"/>
                  </a:lnTo>
                  <a:lnTo>
                    <a:pt x="63499" y="28449"/>
                  </a:lnTo>
                  <a:lnTo>
                    <a:pt x="106076" y="7517"/>
                  </a:lnTo>
                  <a:lnTo>
                    <a:pt x="155099" y="0"/>
                  </a:lnTo>
                  <a:lnTo>
                    <a:pt x="214454" y="11223"/>
                  </a:lnTo>
                  <a:lnTo>
                    <a:pt x="264772" y="43186"/>
                  </a:lnTo>
                  <a:lnTo>
                    <a:pt x="298393" y="91023"/>
                  </a:lnTo>
                  <a:lnTo>
                    <a:pt x="310199" y="147449"/>
                  </a:lnTo>
                  <a:lnTo>
                    <a:pt x="302292" y="194055"/>
                  </a:lnTo>
                  <a:lnTo>
                    <a:pt x="280274" y="234532"/>
                  </a:lnTo>
                  <a:lnTo>
                    <a:pt x="246700" y="266450"/>
                  </a:lnTo>
                  <a:lnTo>
                    <a:pt x="204123" y="287382"/>
                  </a:lnTo>
                  <a:lnTo>
                    <a:pt x="155099" y="294899"/>
                  </a:lnTo>
                  <a:lnTo>
                    <a:pt x="106076" y="287382"/>
                  </a:lnTo>
                  <a:lnTo>
                    <a:pt x="63499" y="266450"/>
                  </a:lnTo>
                  <a:lnTo>
                    <a:pt x="29925" y="234532"/>
                  </a:lnTo>
                  <a:lnTo>
                    <a:pt x="7907" y="194055"/>
                  </a:lnTo>
                  <a:lnTo>
                    <a:pt x="0" y="147449"/>
                  </a:lnTo>
                  <a:close/>
                </a:path>
              </a:pathLst>
            </a:custGeom>
            <a:ln w="9524">
              <a:solidFill>
                <a:srgbClr val="EA43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C704E96C-1F25-42EF-9A7B-A9B6093120DE}"/>
              </a:ext>
            </a:extLst>
          </p:cNvPr>
          <p:cNvSpPr txBox="1"/>
          <p:nvPr/>
        </p:nvSpPr>
        <p:spPr>
          <a:xfrm>
            <a:off x="2286000" y="742950"/>
            <a:ext cx="4572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00" b="1" dirty="0">
                <a:solidFill>
                  <a:schemeClr val="tx1"/>
                </a:solidFill>
                <a:latin typeface="Tahoma"/>
                <a:ea typeface="+mj-ea"/>
                <a:cs typeface="Tahoma"/>
              </a:rPr>
              <a:t>Types of Machine Learning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660D59-05B0-464A-9888-705DC4AB968C}"/>
              </a:ext>
            </a:extLst>
          </p:cNvPr>
          <p:cNvSpPr txBox="1"/>
          <p:nvPr/>
        </p:nvSpPr>
        <p:spPr>
          <a:xfrm>
            <a:off x="169526" y="1265088"/>
            <a:ext cx="5705841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1" u="sng" dirty="0"/>
              <a:t>SUPERVISED LEARNING:</a:t>
            </a:r>
          </a:p>
          <a:p>
            <a:pPr algn="l"/>
            <a:r>
              <a:rPr lang="en-US" sz="1600" b="1" u="sng" dirty="0"/>
              <a:t> </a:t>
            </a:r>
          </a:p>
          <a:p>
            <a:pPr marL="285750" lvl="7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Supervised learning is a type of machine learning that uses labeled data to train machine learning models. </a:t>
            </a:r>
          </a:p>
          <a:p>
            <a:pPr marL="285750" lvl="7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In labeled data, the output is already known. </a:t>
            </a:r>
          </a:p>
          <a:p>
            <a:pPr marL="285750" lvl="7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The model just needs to map the inputs to the respective outputs. </a:t>
            </a:r>
          </a:p>
          <a:p>
            <a:pPr lvl="7" algn="l"/>
            <a:endParaRPr lang="en-US" sz="1400" dirty="0"/>
          </a:p>
          <a:p>
            <a:pPr lvl="7" algn="l"/>
            <a:r>
              <a:rPr lang="en-US" sz="1400" b="1" dirty="0"/>
              <a:t>Types:</a:t>
            </a:r>
          </a:p>
          <a:p>
            <a:pPr marL="285750" lvl="7" indent="-285750" algn="l">
              <a:buFont typeface="Arial" panose="020B0604020202020204" pitchFamily="34" charset="0"/>
              <a:buChar char="•"/>
            </a:pPr>
            <a:r>
              <a:rPr lang="en-US" sz="1400" b="1" dirty="0"/>
              <a:t>Classification</a:t>
            </a:r>
            <a:r>
              <a:rPr lang="en-US" sz="1400" dirty="0"/>
              <a:t>: A classification problem is when the output variable is a category, such as ‘red’ or ‘blue’, ‘disease’ or ‘no disease’. Ex- </a:t>
            </a:r>
            <a:r>
              <a:rPr lang="en-US" sz="1400" b="1" dirty="0"/>
              <a:t>Diabetes(Y/N)</a:t>
            </a:r>
            <a:r>
              <a:rPr lang="en-US" sz="1400" dirty="0"/>
              <a:t> from </a:t>
            </a:r>
            <a:r>
              <a:rPr lang="en-US" sz="1400" dirty="0" err="1"/>
              <a:t>age,wt,chl,bp</a:t>
            </a:r>
            <a:r>
              <a:rPr lang="en-US" sz="1400" dirty="0"/>
              <a:t> etc..</a:t>
            </a:r>
          </a:p>
          <a:p>
            <a:pPr marL="285750" lvl="7" indent="-285750" algn="l">
              <a:buFont typeface="Arial" panose="020B0604020202020204" pitchFamily="34" charset="0"/>
              <a:buChar char="•"/>
            </a:pPr>
            <a:r>
              <a:rPr lang="en-US" sz="1400" b="1" dirty="0"/>
              <a:t>Regression</a:t>
            </a:r>
            <a:r>
              <a:rPr lang="en-US" sz="1400" dirty="0"/>
              <a:t>: A regression problem is when the output variable is a real value, such as ‘dollars’ , ‘weight’.</a:t>
            </a:r>
          </a:p>
          <a:p>
            <a:pPr lvl="7" algn="l"/>
            <a:r>
              <a:rPr lang="en-US" sz="1400" dirty="0"/>
              <a:t>       Ex- </a:t>
            </a:r>
            <a:r>
              <a:rPr lang="en-US" sz="1400" b="1" dirty="0"/>
              <a:t>Stock Index(number) </a:t>
            </a:r>
            <a:r>
              <a:rPr lang="en-US" sz="1400" dirty="0"/>
              <a:t>from </a:t>
            </a:r>
            <a:r>
              <a:rPr lang="en-US" sz="1400" dirty="0" err="1"/>
              <a:t>goldrate,petrolrate,exchangerate</a:t>
            </a:r>
            <a:endParaRPr lang="en-US" sz="1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0B558E3-ABC2-46AD-8A12-7349A13B45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6924" y="2876550"/>
            <a:ext cx="2879171" cy="198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919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5549" y="246049"/>
            <a:ext cx="2364049" cy="393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043388" y="250337"/>
            <a:ext cx="970915" cy="1051560"/>
            <a:chOff x="8043388" y="250337"/>
            <a:chExt cx="970915" cy="1051560"/>
          </a:xfrm>
        </p:grpSpPr>
        <p:sp>
          <p:nvSpPr>
            <p:cNvPr id="4" name="object 4"/>
            <p:cNvSpPr/>
            <p:nvPr/>
          </p:nvSpPr>
          <p:spPr>
            <a:xfrm>
              <a:off x="8108024" y="433824"/>
              <a:ext cx="901700" cy="863600"/>
            </a:xfrm>
            <a:custGeom>
              <a:avLst/>
              <a:gdLst/>
              <a:ahLst/>
              <a:cxnLst/>
              <a:rect l="l" t="t" r="r" b="b"/>
              <a:pathLst>
                <a:path w="901700" h="863600">
                  <a:moveTo>
                    <a:pt x="450599" y="863099"/>
                  </a:moveTo>
                  <a:lnTo>
                    <a:pt x="401502" y="860567"/>
                  </a:lnTo>
                  <a:lnTo>
                    <a:pt x="353935" y="853146"/>
                  </a:lnTo>
                  <a:lnTo>
                    <a:pt x="308175" y="841099"/>
                  </a:lnTo>
                  <a:lnTo>
                    <a:pt x="264496" y="824689"/>
                  </a:lnTo>
                  <a:lnTo>
                    <a:pt x="223173" y="804180"/>
                  </a:lnTo>
                  <a:lnTo>
                    <a:pt x="184481" y="779835"/>
                  </a:lnTo>
                  <a:lnTo>
                    <a:pt x="148695" y="751918"/>
                  </a:lnTo>
                  <a:lnTo>
                    <a:pt x="116089" y="720691"/>
                  </a:lnTo>
                  <a:lnTo>
                    <a:pt x="86939" y="686417"/>
                  </a:lnTo>
                  <a:lnTo>
                    <a:pt x="61520" y="649361"/>
                  </a:lnTo>
                  <a:lnTo>
                    <a:pt x="40105" y="609785"/>
                  </a:lnTo>
                  <a:lnTo>
                    <a:pt x="22971" y="567953"/>
                  </a:lnTo>
                  <a:lnTo>
                    <a:pt x="10392" y="524127"/>
                  </a:lnTo>
                  <a:lnTo>
                    <a:pt x="2644" y="478572"/>
                  </a:lnTo>
                  <a:lnTo>
                    <a:pt x="0" y="431549"/>
                  </a:lnTo>
                  <a:lnTo>
                    <a:pt x="2644" y="384527"/>
                  </a:lnTo>
                  <a:lnTo>
                    <a:pt x="10392" y="338972"/>
                  </a:lnTo>
                  <a:lnTo>
                    <a:pt x="22971" y="295146"/>
                  </a:lnTo>
                  <a:lnTo>
                    <a:pt x="40105" y="253314"/>
                  </a:lnTo>
                  <a:lnTo>
                    <a:pt x="61520" y="213738"/>
                  </a:lnTo>
                  <a:lnTo>
                    <a:pt x="86939" y="176682"/>
                  </a:lnTo>
                  <a:lnTo>
                    <a:pt x="116089" y="142408"/>
                  </a:lnTo>
                  <a:lnTo>
                    <a:pt x="148695" y="111181"/>
                  </a:lnTo>
                  <a:lnTo>
                    <a:pt x="184481" y="83264"/>
                  </a:lnTo>
                  <a:lnTo>
                    <a:pt x="223173" y="58919"/>
                  </a:lnTo>
                  <a:lnTo>
                    <a:pt x="264496" y="38410"/>
                  </a:lnTo>
                  <a:lnTo>
                    <a:pt x="308175" y="22000"/>
                  </a:lnTo>
                  <a:lnTo>
                    <a:pt x="353935" y="9953"/>
                  </a:lnTo>
                  <a:lnTo>
                    <a:pt x="401502" y="2532"/>
                  </a:lnTo>
                  <a:lnTo>
                    <a:pt x="450599" y="0"/>
                  </a:lnTo>
                  <a:lnTo>
                    <a:pt x="501443" y="2754"/>
                  </a:lnTo>
                  <a:lnTo>
                    <a:pt x="551247" y="10901"/>
                  </a:lnTo>
                  <a:lnTo>
                    <a:pt x="599569" y="24265"/>
                  </a:lnTo>
                  <a:lnTo>
                    <a:pt x="645969" y="42672"/>
                  </a:lnTo>
                  <a:lnTo>
                    <a:pt x="690005" y="65946"/>
                  </a:lnTo>
                  <a:lnTo>
                    <a:pt x="731236" y="93913"/>
                  </a:lnTo>
                  <a:lnTo>
                    <a:pt x="769222" y="126398"/>
                  </a:lnTo>
                  <a:lnTo>
                    <a:pt x="803140" y="162777"/>
                  </a:lnTo>
                  <a:lnTo>
                    <a:pt x="832342" y="202266"/>
                  </a:lnTo>
                  <a:lnTo>
                    <a:pt x="856643" y="244440"/>
                  </a:lnTo>
                  <a:lnTo>
                    <a:pt x="875863" y="288878"/>
                  </a:lnTo>
                  <a:lnTo>
                    <a:pt x="889817" y="335157"/>
                  </a:lnTo>
                  <a:lnTo>
                    <a:pt x="898323" y="382855"/>
                  </a:lnTo>
                  <a:lnTo>
                    <a:pt x="901199" y="431549"/>
                  </a:lnTo>
                  <a:lnTo>
                    <a:pt x="898555" y="478572"/>
                  </a:lnTo>
                  <a:lnTo>
                    <a:pt x="890807" y="524127"/>
                  </a:lnTo>
                  <a:lnTo>
                    <a:pt x="878228" y="567953"/>
                  </a:lnTo>
                  <a:lnTo>
                    <a:pt x="861094" y="609785"/>
                  </a:lnTo>
                  <a:lnTo>
                    <a:pt x="839679" y="649361"/>
                  </a:lnTo>
                  <a:lnTo>
                    <a:pt x="814260" y="686417"/>
                  </a:lnTo>
                  <a:lnTo>
                    <a:pt x="785110" y="720691"/>
                  </a:lnTo>
                  <a:lnTo>
                    <a:pt x="752504" y="751918"/>
                  </a:lnTo>
                  <a:lnTo>
                    <a:pt x="716718" y="779835"/>
                  </a:lnTo>
                  <a:lnTo>
                    <a:pt x="678026" y="804180"/>
                  </a:lnTo>
                  <a:lnTo>
                    <a:pt x="636703" y="824689"/>
                  </a:lnTo>
                  <a:lnTo>
                    <a:pt x="593024" y="841099"/>
                  </a:lnTo>
                  <a:lnTo>
                    <a:pt x="547264" y="853146"/>
                  </a:lnTo>
                  <a:lnTo>
                    <a:pt x="499697" y="860567"/>
                  </a:lnTo>
                  <a:lnTo>
                    <a:pt x="450599" y="863099"/>
                  </a:lnTo>
                  <a:close/>
                </a:path>
              </a:pathLst>
            </a:custGeom>
            <a:solidFill>
              <a:srgbClr val="34A8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108024" y="433825"/>
              <a:ext cx="901700" cy="863600"/>
            </a:xfrm>
            <a:custGeom>
              <a:avLst/>
              <a:gdLst/>
              <a:ahLst/>
              <a:cxnLst/>
              <a:rect l="l" t="t" r="r" b="b"/>
              <a:pathLst>
                <a:path w="901700" h="863600">
                  <a:moveTo>
                    <a:pt x="0" y="431549"/>
                  </a:moveTo>
                  <a:lnTo>
                    <a:pt x="2644" y="384527"/>
                  </a:lnTo>
                  <a:lnTo>
                    <a:pt x="10392" y="338972"/>
                  </a:lnTo>
                  <a:lnTo>
                    <a:pt x="22971" y="295146"/>
                  </a:lnTo>
                  <a:lnTo>
                    <a:pt x="40105" y="253314"/>
                  </a:lnTo>
                  <a:lnTo>
                    <a:pt x="61520" y="213738"/>
                  </a:lnTo>
                  <a:lnTo>
                    <a:pt x="86939" y="176682"/>
                  </a:lnTo>
                  <a:lnTo>
                    <a:pt x="116089" y="142408"/>
                  </a:lnTo>
                  <a:lnTo>
                    <a:pt x="148695" y="111181"/>
                  </a:lnTo>
                  <a:lnTo>
                    <a:pt x="184481" y="83264"/>
                  </a:lnTo>
                  <a:lnTo>
                    <a:pt x="223173" y="58919"/>
                  </a:lnTo>
                  <a:lnTo>
                    <a:pt x="264496" y="38410"/>
                  </a:lnTo>
                  <a:lnTo>
                    <a:pt x="308175" y="22000"/>
                  </a:lnTo>
                  <a:lnTo>
                    <a:pt x="353935" y="9953"/>
                  </a:lnTo>
                  <a:lnTo>
                    <a:pt x="401502" y="2532"/>
                  </a:lnTo>
                  <a:lnTo>
                    <a:pt x="450599" y="0"/>
                  </a:lnTo>
                  <a:lnTo>
                    <a:pt x="501443" y="2754"/>
                  </a:lnTo>
                  <a:lnTo>
                    <a:pt x="551247" y="10901"/>
                  </a:lnTo>
                  <a:lnTo>
                    <a:pt x="599569" y="24265"/>
                  </a:lnTo>
                  <a:lnTo>
                    <a:pt x="645969" y="42672"/>
                  </a:lnTo>
                  <a:lnTo>
                    <a:pt x="690005" y="65946"/>
                  </a:lnTo>
                  <a:lnTo>
                    <a:pt x="731236" y="93913"/>
                  </a:lnTo>
                  <a:lnTo>
                    <a:pt x="769222" y="126398"/>
                  </a:lnTo>
                  <a:lnTo>
                    <a:pt x="803140" y="162777"/>
                  </a:lnTo>
                  <a:lnTo>
                    <a:pt x="832342" y="202266"/>
                  </a:lnTo>
                  <a:lnTo>
                    <a:pt x="856643" y="244440"/>
                  </a:lnTo>
                  <a:lnTo>
                    <a:pt x="875863" y="288878"/>
                  </a:lnTo>
                  <a:lnTo>
                    <a:pt x="889817" y="335157"/>
                  </a:lnTo>
                  <a:lnTo>
                    <a:pt x="898323" y="382855"/>
                  </a:lnTo>
                  <a:lnTo>
                    <a:pt x="901199" y="431549"/>
                  </a:lnTo>
                  <a:lnTo>
                    <a:pt x="898555" y="478572"/>
                  </a:lnTo>
                  <a:lnTo>
                    <a:pt x="890807" y="524127"/>
                  </a:lnTo>
                  <a:lnTo>
                    <a:pt x="878228" y="567953"/>
                  </a:lnTo>
                  <a:lnTo>
                    <a:pt x="861094" y="609785"/>
                  </a:lnTo>
                  <a:lnTo>
                    <a:pt x="839679" y="649361"/>
                  </a:lnTo>
                  <a:lnTo>
                    <a:pt x="814260" y="686417"/>
                  </a:lnTo>
                  <a:lnTo>
                    <a:pt x="785110" y="720691"/>
                  </a:lnTo>
                  <a:lnTo>
                    <a:pt x="752504" y="751918"/>
                  </a:lnTo>
                  <a:lnTo>
                    <a:pt x="716718" y="779835"/>
                  </a:lnTo>
                  <a:lnTo>
                    <a:pt x="678026" y="804180"/>
                  </a:lnTo>
                  <a:lnTo>
                    <a:pt x="636703" y="824689"/>
                  </a:lnTo>
                  <a:lnTo>
                    <a:pt x="593024" y="841099"/>
                  </a:lnTo>
                  <a:lnTo>
                    <a:pt x="547264" y="853146"/>
                  </a:lnTo>
                  <a:lnTo>
                    <a:pt x="499697" y="860567"/>
                  </a:lnTo>
                  <a:lnTo>
                    <a:pt x="450599" y="863099"/>
                  </a:lnTo>
                  <a:lnTo>
                    <a:pt x="401502" y="860567"/>
                  </a:lnTo>
                  <a:lnTo>
                    <a:pt x="353935" y="853146"/>
                  </a:lnTo>
                  <a:lnTo>
                    <a:pt x="308175" y="841099"/>
                  </a:lnTo>
                  <a:lnTo>
                    <a:pt x="264496" y="824689"/>
                  </a:lnTo>
                  <a:lnTo>
                    <a:pt x="223173" y="804180"/>
                  </a:lnTo>
                  <a:lnTo>
                    <a:pt x="184481" y="779835"/>
                  </a:lnTo>
                  <a:lnTo>
                    <a:pt x="148695" y="751918"/>
                  </a:lnTo>
                  <a:lnTo>
                    <a:pt x="116089" y="720691"/>
                  </a:lnTo>
                  <a:lnTo>
                    <a:pt x="86939" y="686417"/>
                  </a:lnTo>
                  <a:lnTo>
                    <a:pt x="61520" y="649361"/>
                  </a:lnTo>
                  <a:lnTo>
                    <a:pt x="40105" y="609785"/>
                  </a:lnTo>
                  <a:lnTo>
                    <a:pt x="22971" y="567953"/>
                  </a:lnTo>
                  <a:lnTo>
                    <a:pt x="10392" y="524127"/>
                  </a:lnTo>
                  <a:lnTo>
                    <a:pt x="2644" y="478572"/>
                  </a:lnTo>
                  <a:lnTo>
                    <a:pt x="0" y="431549"/>
                  </a:lnTo>
                  <a:close/>
                </a:path>
              </a:pathLst>
            </a:custGeom>
            <a:ln w="9524">
              <a:solidFill>
                <a:srgbClr val="34A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43388" y="250337"/>
              <a:ext cx="224024" cy="233024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7595646" y="290648"/>
            <a:ext cx="320040" cy="304800"/>
            <a:chOff x="7590187" y="290837"/>
            <a:chExt cx="320040" cy="304800"/>
          </a:xfrm>
        </p:grpSpPr>
        <p:sp>
          <p:nvSpPr>
            <p:cNvPr id="8" name="object 8"/>
            <p:cNvSpPr/>
            <p:nvPr/>
          </p:nvSpPr>
          <p:spPr>
            <a:xfrm>
              <a:off x="7594949" y="295600"/>
              <a:ext cx="310515" cy="295275"/>
            </a:xfrm>
            <a:custGeom>
              <a:avLst/>
              <a:gdLst/>
              <a:ahLst/>
              <a:cxnLst/>
              <a:rect l="l" t="t" r="r" b="b"/>
              <a:pathLst>
                <a:path w="310515" h="295275">
                  <a:moveTo>
                    <a:pt x="155099" y="294899"/>
                  </a:moveTo>
                  <a:lnTo>
                    <a:pt x="106076" y="287382"/>
                  </a:lnTo>
                  <a:lnTo>
                    <a:pt x="63499" y="266450"/>
                  </a:lnTo>
                  <a:lnTo>
                    <a:pt x="29925" y="234532"/>
                  </a:lnTo>
                  <a:lnTo>
                    <a:pt x="7907" y="194055"/>
                  </a:lnTo>
                  <a:lnTo>
                    <a:pt x="0" y="147449"/>
                  </a:lnTo>
                  <a:lnTo>
                    <a:pt x="7907" y="100844"/>
                  </a:lnTo>
                  <a:lnTo>
                    <a:pt x="29925" y="60367"/>
                  </a:lnTo>
                  <a:lnTo>
                    <a:pt x="63499" y="28449"/>
                  </a:lnTo>
                  <a:lnTo>
                    <a:pt x="106076" y="7517"/>
                  </a:lnTo>
                  <a:lnTo>
                    <a:pt x="155099" y="0"/>
                  </a:lnTo>
                  <a:lnTo>
                    <a:pt x="185499" y="2859"/>
                  </a:lnTo>
                  <a:lnTo>
                    <a:pt x="241149" y="24773"/>
                  </a:lnTo>
                  <a:lnTo>
                    <a:pt x="284141" y="65644"/>
                  </a:lnTo>
                  <a:lnTo>
                    <a:pt x="307192" y="118549"/>
                  </a:lnTo>
                  <a:lnTo>
                    <a:pt x="310199" y="147449"/>
                  </a:lnTo>
                  <a:lnTo>
                    <a:pt x="302292" y="194055"/>
                  </a:lnTo>
                  <a:lnTo>
                    <a:pt x="280274" y="234532"/>
                  </a:lnTo>
                  <a:lnTo>
                    <a:pt x="246700" y="266450"/>
                  </a:lnTo>
                  <a:lnTo>
                    <a:pt x="204123" y="287382"/>
                  </a:lnTo>
                  <a:lnTo>
                    <a:pt x="155099" y="294899"/>
                  </a:lnTo>
                  <a:close/>
                </a:path>
              </a:pathLst>
            </a:custGeom>
            <a:solidFill>
              <a:srgbClr val="EA43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594949" y="295600"/>
              <a:ext cx="310515" cy="295275"/>
            </a:xfrm>
            <a:custGeom>
              <a:avLst/>
              <a:gdLst/>
              <a:ahLst/>
              <a:cxnLst/>
              <a:rect l="l" t="t" r="r" b="b"/>
              <a:pathLst>
                <a:path w="310515" h="295275">
                  <a:moveTo>
                    <a:pt x="0" y="147449"/>
                  </a:moveTo>
                  <a:lnTo>
                    <a:pt x="7907" y="100844"/>
                  </a:lnTo>
                  <a:lnTo>
                    <a:pt x="29925" y="60367"/>
                  </a:lnTo>
                  <a:lnTo>
                    <a:pt x="63499" y="28449"/>
                  </a:lnTo>
                  <a:lnTo>
                    <a:pt x="106076" y="7517"/>
                  </a:lnTo>
                  <a:lnTo>
                    <a:pt x="155099" y="0"/>
                  </a:lnTo>
                  <a:lnTo>
                    <a:pt x="214453" y="11223"/>
                  </a:lnTo>
                  <a:lnTo>
                    <a:pt x="264771" y="43187"/>
                  </a:lnTo>
                  <a:lnTo>
                    <a:pt x="298393" y="91023"/>
                  </a:lnTo>
                  <a:lnTo>
                    <a:pt x="310199" y="147449"/>
                  </a:lnTo>
                  <a:lnTo>
                    <a:pt x="302292" y="194055"/>
                  </a:lnTo>
                  <a:lnTo>
                    <a:pt x="280274" y="234532"/>
                  </a:lnTo>
                  <a:lnTo>
                    <a:pt x="246700" y="266450"/>
                  </a:lnTo>
                  <a:lnTo>
                    <a:pt x="204123" y="287382"/>
                  </a:lnTo>
                  <a:lnTo>
                    <a:pt x="155099" y="294899"/>
                  </a:lnTo>
                  <a:lnTo>
                    <a:pt x="106076" y="287382"/>
                  </a:lnTo>
                  <a:lnTo>
                    <a:pt x="63499" y="266450"/>
                  </a:lnTo>
                  <a:lnTo>
                    <a:pt x="29925" y="234532"/>
                  </a:lnTo>
                  <a:lnTo>
                    <a:pt x="7907" y="194055"/>
                  </a:lnTo>
                  <a:lnTo>
                    <a:pt x="0" y="147449"/>
                  </a:lnTo>
                  <a:close/>
                </a:path>
              </a:pathLst>
            </a:custGeom>
            <a:ln w="9524">
              <a:solidFill>
                <a:srgbClr val="EA43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-4762" y="4528337"/>
            <a:ext cx="588010" cy="620395"/>
            <a:chOff x="-4762" y="4528337"/>
            <a:chExt cx="588010" cy="620395"/>
          </a:xfrm>
        </p:grpSpPr>
        <p:sp>
          <p:nvSpPr>
            <p:cNvPr id="11" name="object 11"/>
            <p:cNvSpPr/>
            <p:nvPr/>
          </p:nvSpPr>
          <p:spPr>
            <a:xfrm>
              <a:off x="0" y="4533100"/>
              <a:ext cx="578485" cy="610870"/>
            </a:xfrm>
            <a:custGeom>
              <a:avLst/>
              <a:gdLst/>
              <a:ahLst/>
              <a:cxnLst/>
              <a:rect l="l" t="t" r="r" b="b"/>
              <a:pathLst>
                <a:path w="578485" h="610870">
                  <a:moveTo>
                    <a:pt x="537886" y="610399"/>
                  </a:moveTo>
                  <a:lnTo>
                    <a:pt x="0" y="610399"/>
                  </a:lnTo>
                  <a:lnTo>
                    <a:pt x="0" y="18130"/>
                  </a:lnTo>
                  <a:lnTo>
                    <a:pt x="31060" y="9953"/>
                  </a:lnTo>
                  <a:lnTo>
                    <a:pt x="78627" y="2532"/>
                  </a:lnTo>
                  <a:lnTo>
                    <a:pt x="127724" y="0"/>
                  </a:lnTo>
                  <a:lnTo>
                    <a:pt x="178568" y="2754"/>
                  </a:lnTo>
                  <a:lnTo>
                    <a:pt x="228372" y="10901"/>
                  </a:lnTo>
                  <a:lnTo>
                    <a:pt x="276694" y="24265"/>
                  </a:lnTo>
                  <a:lnTo>
                    <a:pt x="323094" y="42672"/>
                  </a:lnTo>
                  <a:lnTo>
                    <a:pt x="367130" y="65946"/>
                  </a:lnTo>
                  <a:lnTo>
                    <a:pt x="408361" y="93913"/>
                  </a:lnTo>
                  <a:lnTo>
                    <a:pt x="446347" y="126397"/>
                  </a:lnTo>
                  <a:lnTo>
                    <a:pt x="480265" y="162777"/>
                  </a:lnTo>
                  <a:lnTo>
                    <a:pt x="509467" y="202266"/>
                  </a:lnTo>
                  <a:lnTo>
                    <a:pt x="533768" y="244440"/>
                  </a:lnTo>
                  <a:lnTo>
                    <a:pt x="552988" y="288878"/>
                  </a:lnTo>
                  <a:lnTo>
                    <a:pt x="566942" y="335157"/>
                  </a:lnTo>
                  <a:lnTo>
                    <a:pt x="575448" y="382855"/>
                  </a:lnTo>
                  <a:lnTo>
                    <a:pt x="578324" y="431549"/>
                  </a:lnTo>
                  <a:lnTo>
                    <a:pt x="575680" y="478572"/>
                  </a:lnTo>
                  <a:lnTo>
                    <a:pt x="567932" y="524127"/>
                  </a:lnTo>
                  <a:lnTo>
                    <a:pt x="555353" y="567953"/>
                  </a:lnTo>
                  <a:lnTo>
                    <a:pt x="538219" y="609785"/>
                  </a:lnTo>
                  <a:lnTo>
                    <a:pt x="537886" y="610399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4533100"/>
              <a:ext cx="578485" cy="610870"/>
            </a:xfrm>
            <a:custGeom>
              <a:avLst/>
              <a:gdLst/>
              <a:ahLst/>
              <a:cxnLst/>
              <a:rect l="l" t="t" r="r" b="b"/>
              <a:pathLst>
                <a:path w="578485" h="610870">
                  <a:moveTo>
                    <a:pt x="0" y="18130"/>
                  </a:moveTo>
                  <a:lnTo>
                    <a:pt x="31060" y="9953"/>
                  </a:lnTo>
                  <a:lnTo>
                    <a:pt x="78627" y="2532"/>
                  </a:lnTo>
                  <a:lnTo>
                    <a:pt x="127724" y="0"/>
                  </a:lnTo>
                  <a:lnTo>
                    <a:pt x="178568" y="2754"/>
                  </a:lnTo>
                  <a:lnTo>
                    <a:pt x="228372" y="10901"/>
                  </a:lnTo>
                  <a:lnTo>
                    <a:pt x="276694" y="24265"/>
                  </a:lnTo>
                  <a:lnTo>
                    <a:pt x="323094" y="42672"/>
                  </a:lnTo>
                  <a:lnTo>
                    <a:pt x="367130" y="65946"/>
                  </a:lnTo>
                  <a:lnTo>
                    <a:pt x="408361" y="93913"/>
                  </a:lnTo>
                  <a:lnTo>
                    <a:pt x="446347" y="126397"/>
                  </a:lnTo>
                  <a:lnTo>
                    <a:pt x="480265" y="162777"/>
                  </a:lnTo>
                  <a:lnTo>
                    <a:pt x="509467" y="202266"/>
                  </a:lnTo>
                  <a:lnTo>
                    <a:pt x="533768" y="244440"/>
                  </a:lnTo>
                  <a:lnTo>
                    <a:pt x="552988" y="288878"/>
                  </a:lnTo>
                  <a:lnTo>
                    <a:pt x="566942" y="335157"/>
                  </a:lnTo>
                  <a:lnTo>
                    <a:pt x="575448" y="382855"/>
                  </a:lnTo>
                  <a:lnTo>
                    <a:pt x="578324" y="431549"/>
                  </a:lnTo>
                  <a:lnTo>
                    <a:pt x="575680" y="478572"/>
                  </a:lnTo>
                  <a:lnTo>
                    <a:pt x="567932" y="524127"/>
                  </a:lnTo>
                  <a:lnTo>
                    <a:pt x="555353" y="567953"/>
                  </a:lnTo>
                  <a:lnTo>
                    <a:pt x="538219" y="609785"/>
                  </a:lnTo>
                  <a:lnTo>
                    <a:pt x="537886" y="610399"/>
                  </a:lnTo>
                </a:path>
              </a:pathLst>
            </a:custGeom>
            <a:ln w="9524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164765" y="4155362"/>
            <a:ext cx="320040" cy="304800"/>
            <a:chOff x="164765" y="4155362"/>
            <a:chExt cx="320040" cy="304800"/>
          </a:xfrm>
        </p:grpSpPr>
        <p:sp>
          <p:nvSpPr>
            <p:cNvPr id="14" name="object 14"/>
            <p:cNvSpPr/>
            <p:nvPr/>
          </p:nvSpPr>
          <p:spPr>
            <a:xfrm>
              <a:off x="169527" y="4160125"/>
              <a:ext cx="310515" cy="295275"/>
            </a:xfrm>
            <a:custGeom>
              <a:avLst/>
              <a:gdLst/>
              <a:ahLst/>
              <a:cxnLst/>
              <a:rect l="l" t="t" r="r" b="b"/>
              <a:pathLst>
                <a:path w="310515" h="295275">
                  <a:moveTo>
                    <a:pt x="155099" y="294899"/>
                  </a:moveTo>
                  <a:lnTo>
                    <a:pt x="106076" y="287382"/>
                  </a:lnTo>
                  <a:lnTo>
                    <a:pt x="63499" y="266450"/>
                  </a:lnTo>
                  <a:lnTo>
                    <a:pt x="29925" y="234532"/>
                  </a:lnTo>
                  <a:lnTo>
                    <a:pt x="7907" y="194055"/>
                  </a:lnTo>
                  <a:lnTo>
                    <a:pt x="0" y="147449"/>
                  </a:lnTo>
                  <a:lnTo>
                    <a:pt x="7907" y="100844"/>
                  </a:lnTo>
                  <a:lnTo>
                    <a:pt x="29925" y="60367"/>
                  </a:lnTo>
                  <a:lnTo>
                    <a:pt x="63499" y="28449"/>
                  </a:lnTo>
                  <a:lnTo>
                    <a:pt x="106076" y="7517"/>
                  </a:lnTo>
                  <a:lnTo>
                    <a:pt x="155099" y="0"/>
                  </a:lnTo>
                  <a:lnTo>
                    <a:pt x="185499" y="2859"/>
                  </a:lnTo>
                  <a:lnTo>
                    <a:pt x="241149" y="24773"/>
                  </a:lnTo>
                  <a:lnTo>
                    <a:pt x="284141" y="65644"/>
                  </a:lnTo>
                  <a:lnTo>
                    <a:pt x="307192" y="118549"/>
                  </a:lnTo>
                  <a:lnTo>
                    <a:pt x="310199" y="147449"/>
                  </a:lnTo>
                  <a:lnTo>
                    <a:pt x="302292" y="194055"/>
                  </a:lnTo>
                  <a:lnTo>
                    <a:pt x="280274" y="234532"/>
                  </a:lnTo>
                  <a:lnTo>
                    <a:pt x="246700" y="266450"/>
                  </a:lnTo>
                  <a:lnTo>
                    <a:pt x="204123" y="287382"/>
                  </a:lnTo>
                  <a:lnTo>
                    <a:pt x="155099" y="294899"/>
                  </a:lnTo>
                  <a:close/>
                </a:path>
              </a:pathLst>
            </a:custGeom>
            <a:solidFill>
              <a:srgbClr val="EA43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9527" y="4160125"/>
              <a:ext cx="310515" cy="295275"/>
            </a:xfrm>
            <a:custGeom>
              <a:avLst/>
              <a:gdLst/>
              <a:ahLst/>
              <a:cxnLst/>
              <a:rect l="l" t="t" r="r" b="b"/>
              <a:pathLst>
                <a:path w="310515" h="295275">
                  <a:moveTo>
                    <a:pt x="0" y="147449"/>
                  </a:moveTo>
                  <a:lnTo>
                    <a:pt x="7907" y="100844"/>
                  </a:lnTo>
                  <a:lnTo>
                    <a:pt x="29925" y="60367"/>
                  </a:lnTo>
                  <a:lnTo>
                    <a:pt x="63499" y="28449"/>
                  </a:lnTo>
                  <a:lnTo>
                    <a:pt x="106076" y="7517"/>
                  </a:lnTo>
                  <a:lnTo>
                    <a:pt x="155099" y="0"/>
                  </a:lnTo>
                  <a:lnTo>
                    <a:pt x="214454" y="11223"/>
                  </a:lnTo>
                  <a:lnTo>
                    <a:pt x="264772" y="43186"/>
                  </a:lnTo>
                  <a:lnTo>
                    <a:pt x="298393" y="91023"/>
                  </a:lnTo>
                  <a:lnTo>
                    <a:pt x="310199" y="147449"/>
                  </a:lnTo>
                  <a:lnTo>
                    <a:pt x="302292" y="194055"/>
                  </a:lnTo>
                  <a:lnTo>
                    <a:pt x="280274" y="234532"/>
                  </a:lnTo>
                  <a:lnTo>
                    <a:pt x="246700" y="266450"/>
                  </a:lnTo>
                  <a:lnTo>
                    <a:pt x="204123" y="287382"/>
                  </a:lnTo>
                  <a:lnTo>
                    <a:pt x="155099" y="294899"/>
                  </a:lnTo>
                  <a:lnTo>
                    <a:pt x="106076" y="287382"/>
                  </a:lnTo>
                  <a:lnTo>
                    <a:pt x="63499" y="266450"/>
                  </a:lnTo>
                  <a:lnTo>
                    <a:pt x="29925" y="234532"/>
                  </a:lnTo>
                  <a:lnTo>
                    <a:pt x="7907" y="194055"/>
                  </a:lnTo>
                  <a:lnTo>
                    <a:pt x="0" y="147449"/>
                  </a:lnTo>
                  <a:close/>
                </a:path>
              </a:pathLst>
            </a:custGeom>
            <a:ln w="9524">
              <a:solidFill>
                <a:srgbClr val="EA43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C704E96C-1F25-42EF-9A7B-A9B6093120DE}"/>
              </a:ext>
            </a:extLst>
          </p:cNvPr>
          <p:cNvSpPr txBox="1"/>
          <p:nvPr/>
        </p:nvSpPr>
        <p:spPr>
          <a:xfrm>
            <a:off x="2286000" y="742950"/>
            <a:ext cx="4572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00" b="1" dirty="0">
                <a:solidFill>
                  <a:schemeClr val="tx1"/>
                </a:solidFill>
                <a:latin typeface="Tahoma"/>
                <a:ea typeface="+mj-ea"/>
                <a:cs typeface="Tahoma"/>
              </a:rPr>
              <a:t>Types of Machine Learning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660D59-05B0-464A-9888-705DC4AB968C}"/>
              </a:ext>
            </a:extLst>
          </p:cNvPr>
          <p:cNvSpPr txBox="1"/>
          <p:nvPr/>
        </p:nvSpPr>
        <p:spPr>
          <a:xfrm>
            <a:off x="169526" y="1265088"/>
            <a:ext cx="5705841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1" u="sng" dirty="0"/>
              <a:t>UNSUPERVISED LEARNING:</a:t>
            </a:r>
          </a:p>
          <a:p>
            <a:pPr algn="l"/>
            <a:r>
              <a:rPr lang="en-US" sz="1600" b="1" u="sng" dirty="0"/>
              <a:t> </a:t>
            </a:r>
          </a:p>
          <a:p>
            <a:pPr marL="285750" lvl="7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Unsupervised learning is a type of machine learning that uses unlabeled data to train machines. </a:t>
            </a:r>
          </a:p>
          <a:p>
            <a:pPr marL="285750" lvl="7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Unlabeled data doesn’t have a fixed output variable. </a:t>
            </a:r>
          </a:p>
          <a:p>
            <a:pPr marL="285750" lvl="7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The model learns from the data, discovers the patterns and features in the data, and returns the output.</a:t>
            </a:r>
          </a:p>
          <a:p>
            <a:pPr lvl="7" algn="l"/>
            <a:r>
              <a:rPr lang="en-US" sz="1400" b="1" dirty="0"/>
              <a:t>Types:</a:t>
            </a:r>
          </a:p>
          <a:p>
            <a:pPr marL="285750" lvl="7" indent="-285750" algn="l">
              <a:buFont typeface="Arial" panose="020B0604020202020204" pitchFamily="34" charset="0"/>
              <a:buChar char="•"/>
            </a:pPr>
            <a:r>
              <a:rPr lang="en-US" sz="1400" b="1" dirty="0"/>
              <a:t>Clustering</a:t>
            </a:r>
            <a:r>
              <a:rPr lang="en-US" sz="1400" dirty="0"/>
              <a:t>: A clustering problem is where you want to discover the inherent groupings in the data, such as grouping customers by purchasing behavior.</a:t>
            </a:r>
          </a:p>
          <a:p>
            <a:pPr marL="285750" lvl="7" indent="-285750" algn="l">
              <a:buFont typeface="Arial" panose="020B0604020202020204" pitchFamily="34" charset="0"/>
              <a:buChar char="•"/>
            </a:pPr>
            <a:r>
              <a:rPr lang="en-US" sz="1400" b="1" dirty="0"/>
              <a:t>Association</a:t>
            </a:r>
            <a:r>
              <a:rPr lang="en-US" sz="1400" dirty="0"/>
              <a:t>: An association rule learning problem is where you want to discover rules that describe large portions of your data, such as people that buy X also tend to buy Y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3EA7AC0-8512-E435-F925-7C8922C090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782" y="1288722"/>
            <a:ext cx="2842453" cy="316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938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5549" y="246049"/>
            <a:ext cx="2364049" cy="393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043388" y="250337"/>
            <a:ext cx="970915" cy="1051560"/>
            <a:chOff x="8043388" y="250337"/>
            <a:chExt cx="970915" cy="1051560"/>
          </a:xfrm>
        </p:grpSpPr>
        <p:sp>
          <p:nvSpPr>
            <p:cNvPr id="4" name="object 4"/>
            <p:cNvSpPr/>
            <p:nvPr/>
          </p:nvSpPr>
          <p:spPr>
            <a:xfrm>
              <a:off x="8108024" y="433824"/>
              <a:ext cx="901700" cy="863600"/>
            </a:xfrm>
            <a:custGeom>
              <a:avLst/>
              <a:gdLst/>
              <a:ahLst/>
              <a:cxnLst/>
              <a:rect l="l" t="t" r="r" b="b"/>
              <a:pathLst>
                <a:path w="901700" h="863600">
                  <a:moveTo>
                    <a:pt x="450599" y="863099"/>
                  </a:moveTo>
                  <a:lnTo>
                    <a:pt x="401502" y="860567"/>
                  </a:lnTo>
                  <a:lnTo>
                    <a:pt x="353935" y="853146"/>
                  </a:lnTo>
                  <a:lnTo>
                    <a:pt x="308175" y="841099"/>
                  </a:lnTo>
                  <a:lnTo>
                    <a:pt x="264496" y="824689"/>
                  </a:lnTo>
                  <a:lnTo>
                    <a:pt x="223173" y="804180"/>
                  </a:lnTo>
                  <a:lnTo>
                    <a:pt x="184481" y="779835"/>
                  </a:lnTo>
                  <a:lnTo>
                    <a:pt x="148695" y="751918"/>
                  </a:lnTo>
                  <a:lnTo>
                    <a:pt x="116089" y="720691"/>
                  </a:lnTo>
                  <a:lnTo>
                    <a:pt x="86939" y="686417"/>
                  </a:lnTo>
                  <a:lnTo>
                    <a:pt x="61520" y="649361"/>
                  </a:lnTo>
                  <a:lnTo>
                    <a:pt x="40105" y="609785"/>
                  </a:lnTo>
                  <a:lnTo>
                    <a:pt x="22971" y="567953"/>
                  </a:lnTo>
                  <a:lnTo>
                    <a:pt x="10392" y="524127"/>
                  </a:lnTo>
                  <a:lnTo>
                    <a:pt x="2644" y="478572"/>
                  </a:lnTo>
                  <a:lnTo>
                    <a:pt x="0" y="431549"/>
                  </a:lnTo>
                  <a:lnTo>
                    <a:pt x="2644" y="384527"/>
                  </a:lnTo>
                  <a:lnTo>
                    <a:pt x="10392" y="338972"/>
                  </a:lnTo>
                  <a:lnTo>
                    <a:pt x="22971" y="295146"/>
                  </a:lnTo>
                  <a:lnTo>
                    <a:pt x="40105" y="253314"/>
                  </a:lnTo>
                  <a:lnTo>
                    <a:pt x="61520" y="213738"/>
                  </a:lnTo>
                  <a:lnTo>
                    <a:pt x="86939" y="176682"/>
                  </a:lnTo>
                  <a:lnTo>
                    <a:pt x="116089" y="142408"/>
                  </a:lnTo>
                  <a:lnTo>
                    <a:pt x="148695" y="111181"/>
                  </a:lnTo>
                  <a:lnTo>
                    <a:pt x="184481" y="83264"/>
                  </a:lnTo>
                  <a:lnTo>
                    <a:pt x="223173" y="58919"/>
                  </a:lnTo>
                  <a:lnTo>
                    <a:pt x="264496" y="38410"/>
                  </a:lnTo>
                  <a:lnTo>
                    <a:pt x="308175" y="22000"/>
                  </a:lnTo>
                  <a:lnTo>
                    <a:pt x="353935" y="9953"/>
                  </a:lnTo>
                  <a:lnTo>
                    <a:pt x="401502" y="2532"/>
                  </a:lnTo>
                  <a:lnTo>
                    <a:pt x="450599" y="0"/>
                  </a:lnTo>
                  <a:lnTo>
                    <a:pt x="501443" y="2754"/>
                  </a:lnTo>
                  <a:lnTo>
                    <a:pt x="551247" y="10901"/>
                  </a:lnTo>
                  <a:lnTo>
                    <a:pt x="599569" y="24265"/>
                  </a:lnTo>
                  <a:lnTo>
                    <a:pt x="645969" y="42672"/>
                  </a:lnTo>
                  <a:lnTo>
                    <a:pt x="690005" y="65946"/>
                  </a:lnTo>
                  <a:lnTo>
                    <a:pt x="731236" y="93913"/>
                  </a:lnTo>
                  <a:lnTo>
                    <a:pt x="769222" y="126398"/>
                  </a:lnTo>
                  <a:lnTo>
                    <a:pt x="803140" y="162777"/>
                  </a:lnTo>
                  <a:lnTo>
                    <a:pt x="832342" y="202266"/>
                  </a:lnTo>
                  <a:lnTo>
                    <a:pt x="856643" y="244440"/>
                  </a:lnTo>
                  <a:lnTo>
                    <a:pt x="875863" y="288878"/>
                  </a:lnTo>
                  <a:lnTo>
                    <a:pt x="889817" y="335157"/>
                  </a:lnTo>
                  <a:lnTo>
                    <a:pt x="898323" y="382855"/>
                  </a:lnTo>
                  <a:lnTo>
                    <a:pt x="901199" y="431549"/>
                  </a:lnTo>
                  <a:lnTo>
                    <a:pt x="898555" y="478572"/>
                  </a:lnTo>
                  <a:lnTo>
                    <a:pt x="890807" y="524127"/>
                  </a:lnTo>
                  <a:lnTo>
                    <a:pt x="878228" y="567953"/>
                  </a:lnTo>
                  <a:lnTo>
                    <a:pt x="861094" y="609785"/>
                  </a:lnTo>
                  <a:lnTo>
                    <a:pt x="839679" y="649361"/>
                  </a:lnTo>
                  <a:lnTo>
                    <a:pt x="814260" y="686417"/>
                  </a:lnTo>
                  <a:lnTo>
                    <a:pt x="785110" y="720691"/>
                  </a:lnTo>
                  <a:lnTo>
                    <a:pt x="752504" y="751918"/>
                  </a:lnTo>
                  <a:lnTo>
                    <a:pt x="716718" y="779835"/>
                  </a:lnTo>
                  <a:lnTo>
                    <a:pt x="678026" y="804180"/>
                  </a:lnTo>
                  <a:lnTo>
                    <a:pt x="636703" y="824689"/>
                  </a:lnTo>
                  <a:lnTo>
                    <a:pt x="593024" y="841099"/>
                  </a:lnTo>
                  <a:lnTo>
                    <a:pt x="547264" y="853146"/>
                  </a:lnTo>
                  <a:lnTo>
                    <a:pt x="499697" y="860567"/>
                  </a:lnTo>
                  <a:lnTo>
                    <a:pt x="450599" y="863099"/>
                  </a:lnTo>
                  <a:close/>
                </a:path>
              </a:pathLst>
            </a:custGeom>
            <a:solidFill>
              <a:srgbClr val="34A8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108024" y="433825"/>
              <a:ext cx="901700" cy="863600"/>
            </a:xfrm>
            <a:custGeom>
              <a:avLst/>
              <a:gdLst/>
              <a:ahLst/>
              <a:cxnLst/>
              <a:rect l="l" t="t" r="r" b="b"/>
              <a:pathLst>
                <a:path w="901700" h="863600">
                  <a:moveTo>
                    <a:pt x="0" y="431549"/>
                  </a:moveTo>
                  <a:lnTo>
                    <a:pt x="2644" y="384527"/>
                  </a:lnTo>
                  <a:lnTo>
                    <a:pt x="10392" y="338972"/>
                  </a:lnTo>
                  <a:lnTo>
                    <a:pt x="22971" y="295146"/>
                  </a:lnTo>
                  <a:lnTo>
                    <a:pt x="40105" y="253314"/>
                  </a:lnTo>
                  <a:lnTo>
                    <a:pt x="61520" y="213738"/>
                  </a:lnTo>
                  <a:lnTo>
                    <a:pt x="86939" y="176682"/>
                  </a:lnTo>
                  <a:lnTo>
                    <a:pt x="116089" y="142408"/>
                  </a:lnTo>
                  <a:lnTo>
                    <a:pt x="148695" y="111181"/>
                  </a:lnTo>
                  <a:lnTo>
                    <a:pt x="184481" y="83264"/>
                  </a:lnTo>
                  <a:lnTo>
                    <a:pt x="223173" y="58919"/>
                  </a:lnTo>
                  <a:lnTo>
                    <a:pt x="264496" y="38410"/>
                  </a:lnTo>
                  <a:lnTo>
                    <a:pt x="308175" y="22000"/>
                  </a:lnTo>
                  <a:lnTo>
                    <a:pt x="353935" y="9953"/>
                  </a:lnTo>
                  <a:lnTo>
                    <a:pt x="401502" y="2532"/>
                  </a:lnTo>
                  <a:lnTo>
                    <a:pt x="450599" y="0"/>
                  </a:lnTo>
                  <a:lnTo>
                    <a:pt x="501443" y="2754"/>
                  </a:lnTo>
                  <a:lnTo>
                    <a:pt x="551247" y="10901"/>
                  </a:lnTo>
                  <a:lnTo>
                    <a:pt x="599569" y="24265"/>
                  </a:lnTo>
                  <a:lnTo>
                    <a:pt x="645969" y="42672"/>
                  </a:lnTo>
                  <a:lnTo>
                    <a:pt x="690005" y="65946"/>
                  </a:lnTo>
                  <a:lnTo>
                    <a:pt x="731236" y="93913"/>
                  </a:lnTo>
                  <a:lnTo>
                    <a:pt x="769222" y="126398"/>
                  </a:lnTo>
                  <a:lnTo>
                    <a:pt x="803140" y="162777"/>
                  </a:lnTo>
                  <a:lnTo>
                    <a:pt x="832342" y="202266"/>
                  </a:lnTo>
                  <a:lnTo>
                    <a:pt x="856643" y="244440"/>
                  </a:lnTo>
                  <a:lnTo>
                    <a:pt x="875863" y="288878"/>
                  </a:lnTo>
                  <a:lnTo>
                    <a:pt x="889817" y="335157"/>
                  </a:lnTo>
                  <a:lnTo>
                    <a:pt x="898323" y="382855"/>
                  </a:lnTo>
                  <a:lnTo>
                    <a:pt x="901199" y="431549"/>
                  </a:lnTo>
                  <a:lnTo>
                    <a:pt x="898555" y="478572"/>
                  </a:lnTo>
                  <a:lnTo>
                    <a:pt x="890807" y="524127"/>
                  </a:lnTo>
                  <a:lnTo>
                    <a:pt x="878228" y="567953"/>
                  </a:lnTo>
                  <a:lnTo>
                    <a:pt x="861094" y="609785"/>
                  </a:lnTo>
                  <a:lnTo>
                    <a:pt x="839679" y="649361"/>
                  </a:lnTo>
                  <a:lnTo>
                    <a:pt x="814260" y="686417"/>
                  </a:lnTo>
                  <a:lnTo>
                    <a:pt x="785110" y="720691"/>
                  </a:lnTo>
                  <a:lnTo>
                    <a:pt x="752504" y="751918"/>
                  </a:lnTo>
                  <a:lnTo>
                    <a:pt x="716718" y="779835"/>
                  </a:lnTo>
                  <a:lnTo>
                    <a:pt x="678026" y="804180"/>
                  </a:lnTo>
                  <a:lnTo>
                    <a:pt x="636703" y="824689"/>
                  </a:lnTo>
                  <a:lnTo>
                    <a:pt x="593024" y="841099"/>
                  </a:lnTo>
                  <a:lnTo>
                    <a:pt x="547264" y="853146"/>
                  </a:lnTo>
                  <a:lnTo>
                    <a:pt x="499697" y="860567"/>
                  </a:lnTo>
                  <a:lnTo>
                    <a:pt x="450599" y="863099"/>
                  </a:lnTo>
                  <a:lnTo>
                    <a:pt x="401502" y="860567"/>
                  </a:lnTo>
                  <a:lnTo>
                    <a:pt x="353935" y="853146"/>
                  </a:lnTo>
                  <a:lnTo>
                    <a:pt x="308175" y="841099"/>
                  </a:lnTo>
                  <a:lnTo>
                    <a:pt x="264496" y="824689"/>
                  </a:lnTo>
                  <a:lnTo>
                    <a:pt x="223173" y="804180"/>
                  </a:lnTo>
                  <a:lnTo>
                    <a:pt x="184481" y="779835"/>
                  </a:lnTo>
                  <a:lnTo>
                    <a:pt x="148695" y="751918"/>
                  </a:lnTo>
                  <a:lnTo>
                    <a:pt x="116089" y="720691"/>
                  </a:lnTo>
                  <a:lnTo>
                    <a:pt x="86939" y="686417"/>
                  </a:lnTo>
                  <a:lnTo>
                    <a:pt x="61520" y="649361"/>
                  </a:lnTo>
                  <a:lnTo>
                    <a:pt x="40105" y="609785"/>
                  </a:lnTo>
                  <a:lnTo>
                    <a:pt x="22971" y="567953"/>
                  </a:lnTo>
                  <a:lnTo>
                    <a:pt x="10392" y="524127"/>
                  </a:lnTo>
                  <a:lnTo>
                    <a:pt x="2644" y="478572"/>
                  </a:lnTo>
                  <a:lnTo>
                    <a:pt x="0" y="431549"/>
                  </a:lnTo>
                  <a:close/>
                </a:path>
              </a:pathLst>
            </a:custGeom>
            <a:ln w="9524">
              <a:solidFill>
                <a:srgbClr val="34A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43388" y="250337"/>
              <a:ext cx="224024" cy="233024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7595646" y="290648"/>
            <a:ext cx="320040" cy="304800"/>
            <a:chOff x="7590187" y="290837"/>
            <a:chExt cx="320040" cy="304800"/>
          </a:xfrm>
        </p:grpSpPr>
        <p:sp>
          <p:nvSpPr>
            <p:cNvPr id="8" name="object 8"/>
            <p:cNvSpPr/>
            <p:nvPr/>
          </p:nvSpPr>
          <p:spPr>
            <a:xfrm>
              <a:off x="7594949" y="295600"/>
              <a:ext cx="310515" cy="295275"/>
            </a:xfrm>
            <a:custGeom>
              <a:avLst/>
              <a:gdLst/>
              <a:ahLst/>
              <a:cxnLst/>
              <a:rect l="l" t="t" r="r" b="b"/>
              <a:pathLst>
                <a:path w="310515" h="295275">
                  <a:moveTo>
                    <a:pt x="155099" y="294899"/>
                  </a:moveTo>
                  <a:lnTo>
                    <a:pt x="106076" y="287382"/>
                  </a:lnTo>
                  <a:lnTo>
                    <a:pt x="63499" y="266450"/>
                  </a:lnTo>
                  <a:lnTo>
                    <a:pt x="29925" y="234532"/>
                  </a:lnTo>
                  <a:lnTo>
                    <a:pt x="7907" y="194055"/>
                  </a:lnTo>
                  <a:lnTo>
                    <a:pt x="0" y="147449"/>
                  </a:lnTo>
                  <a:lnTo>
                    <a:pt x="7907" y="100844"/>
                  </a:lnTo>
                  <a:lnTo>
                    <a:pt x="29925" y="60367"/>
                  </a:lnTo>
                  <a:lnTo>
                    <a:pt x="63499" y="28449"/>
                  </a:lnTo>
                  <a:lnTo>
                    <a:pt x="106076" y="7517"/>
                  </a:lnTo>
                  <a:lnTo>
                    <a:pt x="155099" y="0"/>
                  </a:lnTo>
                  <a:lnTo>
                    <a:pt x="185499" y="2859"/>
                  </a:lnTo>
                  <a:lnTo>
                    <a:pt x="241149" y="24773"/>
                  </a:lnTo>
                  <a:lnTo>
                    <a:pt x="284141" y="65644"/>
                  </a:lnTo>
                  <a:lnTo>
                    <a:pt x="307192" y="118549"/>
                  </a:lnTo>
                  <a:lnTo>
                    <a:pt x="310199" y="147449"/>
                  </a:lnTo>
                  <a:lnTo>
                    <a:pt x="302292" y="194055"/>
                  </a:lnTo>
                  <a:lnTo>
                    <a:pt x="280274" y="234532"/>
                  </a:lnTo>
                  <a:lnTo>
                    <a:pt x="246700" y="266450"/>
                  </a:lnTo>
                  <a:lnTo>
                    <a:pt x="204123" y="287382"/>
                  </a:lnTo>
                  <a:lnTo>
                    <a:pt x="155099" y="294899"/>
                  </a:lnTo>
                  <a:close/>
                </a:path>
              </a:pathLst>
            </a:custGeom>
            <a:solidFill>
              <a:srgbClr val="EA43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594949" y="295600"/>
              <a:ext cx="310515" cy="295275"/>
            </a:xfrm>
            <a:custGeom>
              <a:avLst/>
              <a:gdLst/>
              <a:ahLst/>
              <a:cxnLst/>
              <a:rect l="l" t="t" r="r" b="b"/>
              <a:pathLst>
                <a:path w="310515" h="295275">
                  <a:moveTo>
                    <a:pt x="0" y="147449"/>
                  </a:moveTo>
                  <a:lnTo>
                    <a:pt x="7907" y="100844"/>
                  </a:lnTo>
                  <a:lnTo>
                    <a:pt x="29925" y="60367"/>
                  </a:lnTo>
                  <a:lnTo>
                    <a:pt x="63499" y="28449"/>
                  </a:lnTo>
                  <a:lnTo>
                    <a:pt x="106076" y="7517"/>
                  </a:lnTo>
                  <a:lnTo>
                    <a:pt x="155099" y="0"/>
                  </a:lnTo>
                  <a:lnTo>
                    <a:pt x="214453" y="11223"/>
                  </a:lnTo>
                  <a:lnTo>
                    <a:pt x="264771" y="43187"/>
                  </a:lnTo>
                  <a:lnTo>
                    <a:pt x="298393" y="91023"/>
                  </a:lnTo>
                  <a:lnTo>
                    <a:pt x="310199" y="147449"/>
                  </a:lnTo>
                  <a:lnTo>
                    <a:pt x="302292" y="194055"/>
                  </a:lnTo>
                  <a:lnTo>
                    <a:pt x="280274" y="234532"/>
                  </a:lnTo>
                  <a:lnTo>
                    <a:pt x="246700" y="266450"/>
                  </a:lnTo>
                  <a:lnTo>
                    <a:pt x="204123" y="287382"/>
                  </a:lnTo>
                  <a:lnTo>
                    <a:pt x="155099" y="294899"/>
                  </a:lnTo>
                  <a:lnTo>
                    <a:pt x="106076" y="287382"/>
                  </a:lnTo>
                  <a:lnTo>
                    <a:pt x="63499" y="266450"/>
                  </a:lnTo>
                  <a:lnTo>
                    <a:pt x="29925" y="234532"/>
                  </a:lnTo>
                  <a:lnTo>
                    <a:pt x="7907" y="194055"/>
                  </a:lnTo>
                  <a:lnTo>
                    <a:pt x="0" y="147449"/>
                  </a:lnTo>
                  <a:close/>
                </a:path>
              </a:pathLst>
            </a:custGeom>
            <a:ln w="9524">
              <a:solidFill>
                <a:srgbClr val="EA43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-4762" y="4528337"/>
            <a:ext cx="588010" cy="620395"/>
            <a:chOff x="-4762" y="4528337"/>
            <a:chExt cx="588010" cy="620395"/>
          </a:xfrm>
        </p:grpSpPr>
        <p:sp>
          <p:nvSpPr>
            <p:cNvPr id="11" name="object 11"/>
            <p:cNvSpPr/>
            <p:nvPr/>
          </p:nvSpPr>
          <p:spPr>
            <a:xfrm>
              <a:off x="0" y="4533100"/>
              <a:ext cx="578485" cy="610870"/>
            </a:xfrm>
            <a:custGeom>
              <a:avLst/>
              <a:gdLst/>
              <a:ahLst/>
              <a:cxnLst/>
              <a:rect l="l" t="t" r="r" b="b"/>
              <a:pathLst>
                <a:path w="578485" h="610870">
                  <a:moveTo>
                    <a:pt x="537886" y="610399"/>
                  </a:moveTo>
                  <a:lnTo>
                    <a:pt x="0" y="610399"/>
                  </a:lnTo>
                  <a:lnTo>
                    <a:pt x="0" y="18130"/>
                  </a:lnTo>
                  <a:lnTo>
                    <a:pt x="31060" y="9953"/>
                  </a:lnTo>
                  <a:lnTo>
                    <a:pt x="78627" y="2532"/>
                  </a:lnTo>
                  <a:lnTo>
                    <a:pt x="127724" y="0"/>
                  </a:lnTo>
                  <a:lnTo>
                    <a:pt x="178568" y="2754"/>
                  </a:lnTo>
                  <a:lnTo>
                    <a:pt x="228372" y="10901"/>
                  </a:lnTo>
                  <a:lnTo>
                    <a:pt x="276694" y="24265"/>
                  </a:lnTo>
                  <a:lnTo>
                    <a:pt x="323094" y="42672"/>
                  </a:lnTo>
                  <a:lnTo>
                    <a:pt x="367130" y="65946"/>
                  </a:lnTo>
                  <a:lnTo>
                    <a:pt x="408361" y="93913"/>
                  </a:lnTo>
                  <a:lnTo>
                    <a:pt x="446347" y="126397"/>
                  </a:lnTo>
                  <a:lnTo>
                    <a:pt x="480265" y="162777"/>
                  </a:lnTo>
                  <a:lnTo>
                    <a:pt x="509467" y="202266"/>
                  </a:lnTo>
                  <a:lnTo>
                    <a:pt x="533768" y="244440"/>
                  </a:lnTo>
                  <a:lnTo>
                    <a:pt x="552988" y="288878"/>
                  </a:lnTo>
                  <a:lnTo>
                    <a:pt x="566942" y="335157"/>
                  </a:lnTo>
                  <a:lnTo>
                    <a:pt x="575448" y="382855"/>
                  </a:lnTo>
                  <a:lnTo>
                    <a:pt x="578324" y="431549"/>
                  </a:lnTo>
                  <a:lnTo>
                    <a:pt x="575680" y="478572"/>
                  </a:lnTo>
                  <a:lnTo>
                    <a:pt x="567932" y="524127"/>
                  </a:lnTo>
                  <a:lnTo>
                    <a:pt x="555353" y="567953"/>
                  </a:lnTo>
                  <a:lnTo>
                    <a:pt x="538219" y="609785"/>
                  </a:lnTo>
                  <a:lnTo>
                    <a:pt x="537886" y="610399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4533100"/>
              <a:ext cx="578485" cy="610870"/>
            </a:xfrm>
            <a:custGeom>
              <a:avLst/>
              <a:gdLst/>
              <a:ahLst/>
              <a:cxnLst/>
              <a:rect l="l" t="t" r="r" b="b"/>
              <a:pathLst>
                <a:path w="578485" h="610870">
                  <a:moveTo>
                    <a:pt x="0" y="18130"/>
                  </a:moveTo>
                  <a:lnTo>
                    <a:pt x="31060" y="9953"/>
                  </a:lnTo>
                  <a:lnTo>
                    <a:pt x="78627" y="2532"/>
                  </a:lnTo>
                  <a:lnTo>
                    <a:pt x="127724" y="0"/>
                  </a:lnTo>
                  <a:lnTo>
                    <a:pt x="178568" y="2754"/>
                  </a:lnTo>
                  <a:lnTo>
                    <a:pt x="228372" y="10901"/>
                  </a:lnTo>
                  <a:lnTo>
                    <a:pt x="276694" y="24265"/>
                  </a:lnTo>
                  <a:lnTo>
                    <a:pt x="323094" y="42672"/>
                  </a:lnTo>
                  <a:lnTo>
                    <a:pt x="367130" y="65946"/>
                  </a:lnTo>
                  <a:lnTo>
                    <a:pt x="408361" y="93913"/>
                  </a:lnTo>
                  <a:lnTo>
                    <a:pt x="446347" y="126397"/>
                  </a:lnTo>
                  <a:lnTo>
                    <a:pt x="480265" y="162777"/>
                  </a:lnTo>
                  <a:lnTo>
                    <a:pt x="509467" y="202266"/>
                  </a:lnTo>
                  <a:lnTo>
                    <a:pt x="533768" y="244440"/>
                  </a:lnTo>
                  <a:lnTo>
                    <a:pt x="552988" y="288878"/>
                  </a:lnTo>
                  <a:lnTo>
                    <a:pt x="566942" y="335157"/>
                  </a:lnTo>
                  <a:lnTo>
                    <a:pt x="575448" y="382855"/>
                  </a:lnTo>
                  <a:lnTo>
                    <a:pt x="578324" y="431549"/>
                  </a:lnTo>
                  <a:lnTo>
                    <a:pt x="575680" y="478572"/>
                  </a:lnTo>
                  <a:lnTo>
                    <a:pt x="567932" y="524127"/>
                  </a:lnTo>
                  <a:lnTo>
                    <a:pt x="555353" y="567953"/>
                  </a:lnTo>
                  <a:lnTo>
                    <a:pt x="538219" y="609785"/>
                  </a:lnTo>
                  <a:lnTo>
                    <a:pt x="537886" y="610399"/>
                  </a:lnTo>
                </a:path>
              </a:pathLst>
            </a:custGeom>
            <a:ln w="9524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164765" y="4155362"/>
            <a:ext cx="320040" cy="304800"/>
            <a:chOff x="164765" y="4155362"/>
            <a:chExt cx="320040" cy="304800"/>
          </a:xfrm>
        </p:grpSpPr>
        <p:sp>
          <p:nvSpPr>
            <p:cNvPr id="14" name="object 14"/>
            <p:cNvSpPr/>
            <p:nvPr/>
          </p:nvSpPr>
          <p:spPr>
            <a:xfrm>
              <a:off x="169527" y="4160125"/>
              <a:ext cx="310515" cy="295275"/>
            </a:xfrm>
            <a:custGeom>
              <a:avLst/>
              <a:gdLst/>
              <a:ahLst/>
              <a:cxnLst/>
              <a:rect l="l" t="t" r="r" b="b"/>
              <a:pathLst>
                <a:path w="310515" h="295275">
                  <a:moveTo>
                    <a:pt x="155099" y="294899"/>
                  </a:moveTo>
                  <a:lnTo>
                    <a:pt x="106076" y="287382"/>
                  </a:lnTo>
                  <a:lnTo>
                    <a:pt x="63499" y="266450"/>
                  </a:lnTo>
                  <a:lnTo>
                    <a:pt x="29925" y="234532"/>
                  </a:lnTo>
                  <a:lnTo>
                    <a:pt x="7907" y="194055"/>
                  </a:lnTo>
                  <a:lnTo>
                    <a:pt x="0" y="147449"/>
                  </a:lnTo>
                  <a:lnTo>
                    <a:pt x="7907" y="100844"/>
                  </a:lnTo>
                  <a:lnTo>
                    <a:pt x="29925" y="60367"/>
                  </a:lnTo>
                  <a:lnTo>
                    <a:pt x="63499" y="28449"/>
                  </a:lnTo>
                  <a:lnTo>
                    <a:pt x="106076" y="7517"/>
                  </a:lnTo>
                  <a:lnTo>
                    <a:pt x="155099" y="0"/>
                  </a:lnTo>
                  <a:lnTo>
                    <a:pt x="185499" y="2859"/>
                  </a:lnTo>
                  <a:lnTo>
                    <a:pt x="241149" y="24773"/>
                  </a:lnTo>
                  <a:lnTo>
                    <a:pt x="284141" y="65644"/>
                  </a:lnTo>
                  <a:lnTo>
                    <a:pt x="307192" y="118549"/>
                  </a:lnTo>
                  <a:lnTo>
                    <a:pt x="310199" y="147449"/>
                  </a:lnTo>
                  <a:lnTo>
                    <a:pt x="302292" y="194055"/>
                  </a:lnTo>
                  <a:lnTo>
                    <a:pt x="280274" y="234532"/>
                  </a:lnTo>
                  <a:lnTo>
                    <a:pt x="246700" y="266450"/>
                  </a:lnTo>
                  <a:lnTo>
                    <a:pt x="204123" y="287382"/>
                  </a:lnTo>
                  <a:lnTo>
                    <a:pt x="155099" y="294899"/>
                  </a:lnTo>
                  <a:close/>
                </a:path>
              </a:pathLst>
            </a:custGeom>
            <a:solidFill>
              <a:srgbClr val="EA43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9527" y="4160125"/>
              <a:ext cx="310515" cy="295275"/>
            </a:xfrm>
            <a:custGeom>
              <a:avLst/>
              <a:gdLst/>
              <a:ahLst/>
              <a:cxnLst/>
              <a:rect l="l" t="t" r="r" b="b"/>
              <a:pathLst>
                <a:path w="310515" h="295275">
                  <a:moveTo>
                    <a:pt x="0" y="147449"/>
                  </a:moveTo>
                  <a:lnTo>
                    <a:pt x="7907" y="100844"/>
                  </a:lnTo>
                  <a:lnTo>
                    <a:pt x="29925" y="60367"/>
                  </a:lnTo>
                  <a:lnTo>
                    <a:pt x="63499" y="28449"/>
                  </a:lnTo>
                  <a:lnTo>
                    <a:pt x="106076" y="7517"/>
                  </a:lnTo>
                  <a:lnTo>
                    <a:pt x="155099" y="0"/>
                  </a:lnTo>
                  <a:lnTo>
                    <a:pt x="214454" y="11223"/>
                  </a:lnTo>
                  <a:lnTo>
                    <a:pt x="264772" y="43186"/>
                  </a:lnTo>
                  <a:lnTo>
                    <a:pt x="298393" y="91023"/>
                  </a:lnTo>
                  <a:lnTo>
                    <a:pt x="310199" y="147449"/>
                  </a:lnTo>
                  <a:lnTo>
                    <a:pt x="302292" y="194055"/>
                  </a:lnTo>
                  <a:lnTo>
                    <a:pt x="280274" y="234532"/>
                  </a:lnTo>
                  <a:lnTo>
                    <a:pt x="246700" y="266450"/>
                  </a:lnTo>
                  <a:lnTo>
                    <a:pt x="204123" y="287382"/>
                  </a:lnTo>
                  <a:lnTo>
                    <a:pt x="155099" y="294899"/>
                  </a:lnTo>
                  <a:lnTo>
                    <a:pt x="106076" y="287382"/>
                  </a:lnTo>
                  <a:lnTo>
                    <a:pt x="63499" y="266450"/>
                  </a:lnTo>
                  <a:lnTo>
                    <a:pt x="29925" y="234532"/>
                  </a:lnTo>
                  <a:lnTo>
                    <a:pt x="7907" y="194055"/>
                  </a:lnTo>
                  <a:lnTo>
                    <a:pt x="0" y="147449"/>
                  </a:lnTo>
                  <a:close/>
                </a:path>
              </a:pathLst>
            </a:custGeom>
            <a:ln w="9524">
              <a:solidFill>
                <a:srgbClr val="EA43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C704E96C-1F25-42EF-9A7B-A9B6093120DE}"/>
              </a:ext>
            </a:extLst>
          </p:cNvPr>
          <p:cNvSpPr txBox="1"/>
          <p:nvPr/>
        </p:nvSpPr>
        <p:spPr>
          <a:xfrm>
            <a:off x="2286000" y="742950"/>
            <a:ext cx="4572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00" b="1" dirty="0">
                <a:solidFill>
                  <a:schemeClr val="tx1"/>
                </a:solidFill>
                <a:latin typeface="Tahoma"/>
                <a:ea typeface="+mj-ea"/>
                <a:cs typeface="Tahoma"/>
              </a:rPr>
              <a:t>Types of Machine Learning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660D59-05B0-464A-9888-705DC4AB968C}"/>
              </a:ext>
            </a:extLst>
          </p:cNvPr>
          <p:cNvSpPr txBox="1"/>
          <p:nvPr/>
        </p:nvSpPr>
        <p:spPr>
          <a:xfrm>
            <a:off x="169526" y="1265088"/>
            <a:ext cx="5705841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1" u="sng" dirty="0"/>
              <a:t>REINFORCEMENT LEARNING:</a:t>
            </a:r>
          </a:p>
          <a:p>
            <a:pPr algn="l"/>
            <a:r>
              <a:rPr lang="en-US" sz="1600" b="1" u="sng" dirty="0"/>
              <a:t> </a:t>
            </a:r>
          </a:p>
          <a:p>
            <a:pPr marL="285750" lvl="7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A reinforcement learning algorithm, or agent, learns by interacting with its environment.</a:t>
            </a:r>
          </a:p>
          <a:p>
            <a:pPr marL="285750" lvl="7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The agent receives rewards by performing correctly and penalties for performing incorrectly.</a:t>
            </a:r>
          </a:p>
          <a:p>
            <a:pPr marL="285750" lvl="7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The agent learns without intervention from a human by maximizing its reward and minimizing its penalty.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BF5A18F-FAEC-F7D1-EF12-93B564EE73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652" y="1579225"/>
            <a:ext cx="3104072" cy="320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029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5549" y="246049"/>
            <a:ext cx="2364049" cy="393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043388" y="250337"/>
            <a:ext cx="970915" cy="1051560"/>
            <a:chOff x="8043388" y="250337"/>
            <a:chExt cx="970915" cy="1051560"/>
          </a:xfrm>
        </p:grpSpPr>
        <p:sp>
          <p:nvSpPr>
            <p:cNvPr id="4" name="object 4"/>
            <p:cNvSpPr/>
            <p:nvPr/>
          </p:nvSpPr>
          <p:spPr>
            <a:xfrm>
              <a:off x="8108024" y="433824"/>
              <a:ext cx="901700" cy="863600"/>
            </a:xfrm>
            <a:custGeom>
              <a:avLst/>
              <a:gdLst/>
              <a:ahLst/>
              <a:cxnLst/>
              <a:rect l="l" t="t" r="r" b="b"/>
              <a:pathLst>
                <a:path w="901700" h="863600">
                  <a:moveTo>
                    <a:pt x="450599" y="863099"/>
                  </a:moveTo>
                  <a:lnTo>
                    <a:pt x="401502" y="860567"/>
                  </a:lnTo>
                  <a:lnTo>
                    <a:pt x="353935" y="853146"/>
                  </a:lnTo>
                  <a:lnTo>
                    <a:pt x="308175" y="841099"/>
                  </a:lnTo>
                  <a:lnTo>
                    <a:pt x="264496" y="824689"/>
                  </a:lnTo>
                  <a:lnTo>
                    <a:pt x="223173" y="804180"/>
                  </a:lnTo>
                  <a:lnTo>
                    <a:pt x="184481" y="779835"/>
                  </a:lnTo>
                  <a:lnTo>
                    <a:pt x="148695" y="751918"/>
                  </a:lnTo>
                  <a:lnTo>
                    <a:pt x="116089" y="720691"/>
                  </a:lnTo>
                  <a:lnTo>
                    <a:pt x="86939" y="686417"/>
                  </a:lnTo>
                  <a:lnTo>
                    <a:pt x="61520" y="649361"/>
                  </a:lnTo>
                  <a:lnTo>
                    <a:pt x="40105" y="609785"/>
                  </a:lnTo>
                  <a:lnTo>
                    <a:pt x="22971" y="567953"/>
                  </a:lnTo>
                  <a:lnTo>
                    <a:pt x="10392" y="524127"/>
                  </a:lnTo>
                  <a:lnTo>
                    <a:pt x="2644" y="478572"/>
                  </a:lnTo>
                  <a:lnTo>
                    <a:pt x="0" y="431549"/>
                  </a:lnTo>
                  <a:lnTo>
                    <a:pt x="2644" y="384527"/>
                  </a:lnTo>
                  <a:lnTo>
                    <a:pt x="10392" y="338972"/>
                  </a:lnTo>
                  <a:lnTo>
                    <a:pt x="22971" y="295146"/>
                  </a:lnTo>
                  <a:lnTo>
                    <a:pt x="40105" y="253314"/>
                  </a:lnTo>
                  <a:lnTo>
                    <a:pt x="61520" y="213738"/>
                  </a:lnTo>
                  <a:lnTo>
                    <a:pt x="86939" y="176682"/>
                  </a:lnTo>
                  <a:lnTo>
                    <a:pt x="116089" y="142408"/>
                  </a:lnTo>
                  <a:lnTo>
                    <a:pt x="148695" y="111181"/>
                  </a:lnTo>
                  <a:lnTo>
                    <a:pt x="184481" y="83264"/>
                  </a:lnTo>
                  <a:lnTo>
                    <a:pt x="223173" y="58919"/>
                  </a:lnTo>
                  <a:lnTo>
                    <a:pt x="264496" y="38410"/>
                  </a:lnTo>
                  <a:lnTo>
                    <a:pt x="308175" y="22000"/>
                  </a:lnTo>
                  <a:lnTo>
                    <a:pt x="353935" y="9953"/>
                  </a:lnTo>
                  <a:lnTo>
                    <a:pt x="401502" y="2532"/>
                  </a:lnTo>
                  <a:lnTo>
                    <a:pt x="450599" y="0"/>
                  </a:lnTo>
                  <a:lnTo>
                    <a:pt x="501443" y="2754"/>
                  </a:lnTo>
                  <a:lnTo>
                    <a:pt x="551247" y="10901"/>
                  </a:lnTo>
                  <a:lnTo>
                    <a:pt x="599569" y="24265"/>
                  </a:lnTo>
                  <a:lnTo>
                    <a:pt x="645969" y="42672"/>
                  </a:lnTo>
                  <a:lnTo>
                    <a:pt x="690005" y="65946"/>
                  </a:lnTo>
                  <a:lnTo>
                    <a:pt x="731236" y="93913"/>
                  </a:lnTo>
                  <a:lnTo>
                    <a:pt x="769222" y="126398"/>
                  </a:lnTo>
                  <a:lnTo>
                    <a:pt x="803140" y="162777"/>
                  </a:lnTo>
                  <a:lnTo>
                    <a:pt x="832342" y="202266"/>
                  </a:lnTo>
                  <a:lnTo>
                    <a:pt x="856643" y="244440"/>
                  </a:lnTo>
                  <a:lnTo>
                    <a:pt x="875863" y="288878"/>
                  </a:lnTo>
                  <a:lnTo>
                    <a:pt x="889817" y="335157"/>
                  </a:lnTo>
                  <a:lnTo>
                    <a:pt x="898323" y="382855"/>
                  </a:lnTo>
                  <a:lnTo>
                    <a:pt x="901199" y="431549"/>
                  </a:lnTo>
                  <a:lnTo>
                    <a:pt x="898555" y="478572"/>
                  </a:lnTo>
                  <a:lnTo>
                    <a:pt x="890807" y="524127"/>
                  </a:lnTo>
                  <a:lnTo>
                    <a:pt x="878228" y="567953"/>
                  </a:lnTo>
                  <a:lnTo>
                    <a:pt x="861094" y="609785"/>
                  </a:lnTo>
                  <a:lnTo>
                    <a:pt x="839679" y="649361"/>
                  </a:lnTo>
                  <a:lnTo>
                    <a:pt x="814260" y="686417"/>
                  </a:lnTo>
                  <a:lnTo>
                    <a:pt x="785110" y="720691"/>
                  </a:lnTo>
                  <a:lnTo>
                    <a:pt x="752504" y="751918"/>
                  </a:lnTo>
                  <a:lnTo>
                    <a:pt x="716718" y="779835"/>
                  </a:lnTo>
                  <a:lnTo>
                    <a:pt x="678026" y="804180"/>
                  </a:lnTo>
                  <a:lnTo>
                    <a:pt x="636703" y="824689"/>
                  </a:lnTo>
                  <a:lnTo>
                    <a:pt x="593024" y="841099"/>
                  </a:lnTo>
                  <a:lnTo>
                    <a:pt x="547264" y="853146"/>
                  </a:lnTo>
                  <a:lnTo>
                    <a:pt x="499697" y="860567"/>
                  </a:lnTo>
                  <a:lnTo>
                    <a:pt x="450599" y="863099"/>
                  </a:lnTo>
                  <a:close/>
                </a:path>
              </a:pathLst>
            </a:custGeom>
            <a:solidFill>
              <a:srgbClr val="34A8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108024" y="433825"/>
              <a:ext cx="901700" cy="863600"/>
            </a:xfrm>
            <a:custGeom>
              <a:avLst/>
              <a:gdLst/>
              <a:ahLst/>
              <a:cxnLst/>
              <a:rect l="l" t="t" r="r" b="b"/>
              <a:pathLst>
                <a:path w="901700" h="863600">
                  <a:moveTo>
                    <a:pt x="0" y="431549"/>
                  </a:moveTo>
                  <a:lnTo>
                    <a:pt x="2644" y="384527"/>
                  </a:lnTo>
                  <a:lnTo>
                    <a:pt x="10392" y="338972"/>
                  </a:lnTo>
                  <a:lnTo>
                    <a:pt x="22971" y="295146"/>
                  </a:lnTo>
                  <a:lnTo>
                    <a:pt x="40105" y="253314"/>
                  </a:lnTo>
                  <a:lnTo>
                    <a:pt x="61520" y="213738"/>
                  </a:lnTo>
                  <a:lnTo>
                    <a:pt x="86939" y="176682"/>
                  </a:lnTo>
                  <a:lnTo>
                    <a:pt x="116089" y="142408"/>
                  </a:lnTo>
                  <a:lnTo>
                    <a:pt x="148695" y="111181"/>
                  </a:lnTo>
                  <a:lnTo>
                    <a:pt x="184481" y="83264"/>
                  </a:lnTo>
                  <a:lnTo>
                    <a:pt x="223173" y="58919"/>
                  </a:lnTo>
                  <a:lnTo>
                    <a:pt x="264496" y="38410"/>
                  </a:lnTo>
                  <a:lnTo>
                    <a:pt x="308175" y="22000"/>
                  </a:lnTo>
                  <a:lnTo>
                    <a:pt x="353935" y="9953"/>
                  </a:lnTo>
                  <a:lnTo>
                    <a:pt x="401502" y="2532"/>
                  </a:lnTo>
                  <a:lnTo>
                    <a:pt x="450599" y="0"/>
                  </a:lnTo>
                  <a:lnTo>
                    <a:pt x="501443" y="2754"/>
                  </a:lnTo>
                  <a:lnTo>
                    <a:pt x="551247" y="10901"/>
                  </a:lnTo>
                  <a:lnTo>
                    <a:pt x="599569" y="24265"/>
                  </a:lnTo>
                  <a:lnTo>
                    <a:pt x="645969" y="42672"/>
                  </a:lnTo>
                  <a:lnTo>
                    <a:pt x="690005" y="65946"/>
                  </a:lnTo>
                  <a:lnTo>
                    <a:pt x="731236" y="93913"/>
                  </a:lnTo>
                  <a:lnTo>
                    <a:pt x="769222" y="126398"/>
                  </a:lnTo>
                  <a:lnTo>
                    <a:pt x="803140" y="162777"/>
                  </a:lnTo>
                  <a:lnTo>
                    <a:pt x="832342" y="202266"/>
                  </a:lnTo>
                  <a:lnTo>
                    <a:pt x="856643" y="244440"/>
                  </a:lnTo>
                  <a:lnTo>
                    <a:pt x="875863" y="288878"/>
                  </a:lnTo>
                  <a:lnTo>
                    <a:pt x="889817" y="335157"/>
                  </a:lnTo>
                  <a:lnTo>
                    <a:pt x="898323" y="382855"/>
                  </a:lnTo>
                  <a:lnTo>
                    <a:pt x="901199" y="431549"/>
                  </a:lnTo>
                  <a:lnTo>
                    <a:pt x="898555" y="478572"/>
                  </a:lnTo>
                  <a:lnTo>
                    <a:pt x="890807" y="524127"/>
                  </a:lnTo>
                  <a:lnTo>
                    <a:pt x="878228" y="567953"/>
                  </a:lnTo>
                  <a:lnTo>
                    <a:pt x="861094" y="609785"/>
                  </a:lnTo>
                  <a:lnTo>
                    <a:pt x="839679" y="649361"/>
                  </a:lnTo>
                  <a:lnTo>
                    <a:pt x="814260" y="686417"/>
                  </a:lnTo>
                  <a:lnTo>
                    <a:pt x="785110" y="720691"/>
                  </a:lnTo>
                  <a:lnTo>
                    <a:pt x="752504" y="751918"/>
                  </a:lnTo>
                  <a:lnTo>
                    <a:pt x="716718" y="779835"/>
                  </a:lnTo>
                  <a:lnTo>
                    <a:pt x="678026" y="804180"/>
                  </a:lnTo>
                  <a:lnTo>
                    <a:pt x="636703" y="824689"/>
                  </a:lnTo>
                  <a:lnTo>
                    <a:pt x="593024" y="841099"/>
                  </a:lnTo>
                  <a:lnTo>
                    <a:pt x="547264" y="853146"/>
                  </a:lnTo>
                  <a:lnTo>
                    <a:pt x="499697" y="860567"/>
                  </a:lnTo>
                  <a:lnTo>
                    <a:pt x="450599" y="863099"/>
                  </a:lnTo>
                  <a:lnTo>
                    <a:pt x="401502" y="860567"/>
                  </a:lnTo>
                  <a:lnTo>
                    <a:pt x="353935" y="853146"/>
                  </a:lnTo>
                  <a:lnTo>
                    <a:pt x="308175" y="841099"/>
                  </a:lnTo>
                  <a:lnTo>
                    <a:pt x="264496" y="824689"/>
                  </a:lnTo>
                  <a:lnTo>
                    <a:pt x="223173" y="804180"/>
                  </a:lnTo>
                  <a:lnTo>
                    <a:pt x="184481" y="779835"/>
                  </a:lnTo>
                  <a:lnTo>
                    <a:pt x="148695" y="751918"/>
                  </a:lnTo>
                  <a:lnTo>
                    <a:pt x="116089" y="720691"/>
                  </a:lnTo>
                  <a:lnTo>
                    <a:pt x="86939" y="686417"/>
                  </a:lnTo>
                  <a:lnTo>
                    <a:pt x="61520" y="649361"/>
                  </a:lnTo>
                  <a:lnTo>
                    <a:pt x="40105" y="609785"/>
                  </a:lnTo>
                  <a:lnTo>
                    <a:pt x="22971" y="567953"/>
                  </a:lnTo>
                  <a:lnTo>
                    <a:pt x="10392" y="524127"/>
                  </a:lnTo>
                  <a:lnTo>
                    <a:pt x="2644" y="478572"/>
                  </a:lnTo>
                  <a:lnTo>
                    <a:pt x="0" y="431549"/>
                  </a:lnTo>
                  <a:close/>
                </a:path>
              </a:pathLst>
            </a:custGeom>
            <a:ln w="9524">
              <a:solidFill>
                <a:srgbClr val="34A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43388" y="250337"/>
              <a:ext cx="224024" cy="233024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7595646" y="290648"/>
            <a:ext cx="320040" cy="304800"/>
            <a:chOff x="7590187" y="290837"/>
            <a:chExt cx="320040" cy="304800"/>
          </a:xfrm>
        </p:grpSpPr>
        <p:sp>
          <p:nvSpPr>
            <p:cNvPr id="8" name="object 8"/>
            <p:cNvSpPr/>
            <p:nvPr/>
          </p:nvSpPr>
          <p:spPr>
            <a:xfrm>
              <a:off x="7594949" y="295600"/>
              <a:ext cx="310515" cy="295275"/>
            </a:xfrm>
            <a:custGeom>
              <a:avLst/>
              <a:gdLst/>
              <a:ahLst/>
              <a:cxnLst/>
              <a:rect l="l" t="t" r="r" b="b"/>
              <a:pathLst>
                <a:path w="310515" h="295275">
                  <a:moveTo>
                    <a:pt x="155099" y="294899"/>
                  </a:moveTo>
                  <a:lnTo>
                    <a:pt x="106076" y="287382"/>
                  </a:lnTo>
                  <a:lnTo>
                    <a:pt x="63499" y="266450"/>
                  </a:lnTo>
                  <a:lnTo>
                    <a:pt x="29925" y="234532"/>
                  </a:lnTo>
                  <a:lnTo>
                    <a:pt x="7907" y="194055"/>
                  </a:lnTo>
                  <a:lnTo>
                    <a:pt x="0" y="147449"/>
                  </a:lnTo>
                  <a:lnTo>
                    <a:pt x="7907" y="100844"/>
                  </a:lnTo>
                  <a:lnTo>
                    <a:pt x="29925" y="60367"/>
                  </a:lnTo>
                  <a:lnTo>
                    <a:pt x="63499" y="28449"/>
                  </a:lnTo>
                  <a:lnTo>
                    <a:pt x="106076" y="7517"/>
                  </a:lnTo>
                  <a:lnTo>
                    <a:pt x="155099" y="0"/>
                  </a:lnTo>
                  <a:lnTo>
                    <a:pt x="185499" y="2859"/>
                  </a:lnTo>
                  <a:lnTo>
                    <a:pt x="241149" y="24773"/>
                  </a:lnTo>
                  <a:lnTo>
                    <a:pt x="284141" y="65644"/>
                  </a:lnTo>
                  <a:lnTo>
                    <a:pt x="307192" y="118549"/>
                  </a:lnTo>
                  <a:lnTo>
                    <a:pt x="310199" y="147449"/>
                  </a:lnTo>
                  <a:lnTo>
                    <a:pt x="302292" y="194055"/>
                  </a:lnTo>
                  <a:lnTo>
                    <a:pt x="280274" y="234532"/>
                  </a:lnTo>
                  <a:lnTo>
                    <a:pt x="246700" y="266450"/>
                  </a:lnTo>
                  <a:lnTo>
                    <a:pt x="204123" y="287382"/>
                  </a:lnTo>
                  <a:lnTo>
                    <a:pt x="155099" y="294899"/>
                  </a:lnTo>
                  <a:close/>
                </a:path>
              </a:pathLst>
            </a:custGeom>
            <a:solidFill>
              <a:srgbClr val="EA43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594949" y="295600"/>
              <a:ext cx="310515" cy="295275"/>
            </a:xfrm>
            <a:custGeom>
              <a:avLst/>
              <a:gdLst/>
              <a:ahLst/>
              <a:cxnLst/>
              <a:rect l="l" t="t" r="r" b="b"/>
              <a:pathLst>
                <a:path w="310515" h="295275">
                  <a:moveTo>
                    <a:pt x="0" y="147449"/>
                  </a:moveTo>
                  <a:lnTo>
                    <a:pt x="7907" y="100844"/>
                  </a:lnTo>
                  <a:lnTo>
                    <a:pt x="29925" y="60367"/>
                  </a:lnTo>
                  <a:lnTo>
                    <a:pt x="63499" y="28449"/>
                  </a:lnTo>
                  <a:lnTo>
                    <a:pt x="106076" y="7517"/>
                  </a:lnTo>
                  <a:lnTo>
                    <a:pt x="155099" y="0"/>
                  </a:lnTo>
                  <a:lnTo>
                    <a:pt x="214453" y="11223"/>
                  </a:lnTo>
                  <a:lnTo>
                    <a:pt x="264771" y="43187"/>
                  </a:lnTo>
                  <a:lnTo>
                    <a:pt x="298393" y="91023"/>
                  </a:lnTo>
                  <a:lnTo>
                    <a:pt x="310199" y="147449"/>
                  </a:lnTo>
                  <a:lnTo>
                    <a:pt x="302292" y="194055"/>
                  </a:lnTo>
                  <a:lnTo>
                    <a:pt x="280274" y="234532"/>
                  </a:lnTo>
                  <a:lnTo>
                    <a:pt x="246700" y="266450"/>
                  </a:lnTo>
                  <a:lnTo>
                    <a:pt x="204123" y="287382"/>
                  </a:lnTo>
                  <a:lnTo>
                    <a:pt x="155099" y="294899"/>
                  </a:lnTo>
                  <a:lnTo>
                    <a:pt x="106076" y="287382"/>
                  </a:lnTo>
                  <a:lnTo>
                    <a:pt x="63499" y="266450"/>
                  </a:lnTo>
                  <a:lnTo>
                    <a:pt x="29925" y="234532"/>
                  </a:lnTo>
                  <a:lnTo>
                    <a:pt x="7907" y="194055"/>
                  </a:lnTo>
                  <a:lnTo>
                    <a:pt x="0" y="147449"/>
                  </a:lnTo>
                  <a:close/>
                </a:path>
              </a:pathLst>
            </a:custGeom>
            <a:ln w="9524">
              <a:solidFill>
                <a:srgbClr val="EA43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-4762" y="4528337"/>
            <a:ext cx="588010" cy="620395"/>
            <a:chOff x="-4762" y="4528337"/>
            <a:chExt cx="588010" cy="620395"/>
          </a:xfrm>
        </p:grpSpPr>
        <p:sp>
          <p:nvSpPr>
            <p:cNvPr id="11" name="object 11"/>
            <p:cNvSpPr/>
            <p:nvPr/>
          </p:nvSpPr>
          <p:spPr>
            <a:xfrm>
              <a:off x="0" y="4533100"/>
              <a:ext cx="578485" cy="610870"/>
            </a:xfrm>
            <a:custGeom>
              <a:avLst/>
              <a:gdLst/>
              <a:ahLst/>
              <a:cxnLst/>
              <a:rect l="l" t="t" r="r" b="b"/>
              <a:pathLst>
                <a:path w="578485" h="610870">
                  <a:moveTo>
                    <a:pt x="537886" y="610399"/>
                  </a:moveTo>
                  <a:lnTo>
                    <a:pt x="0" y="610399"/>
                  </a:lnTo>
                  <a:lnTo>
                    <a:pt x="0" y="18130"/>
                  </a:lnTo>
                  <a:lnTo>
                    <a:pt x="31060" y="9953"/>
                  </a:lnTo>
                  <a:lnTo>
                    <a:pt x="78627" y="2532"/>
                  </a:lnTo>
                  <a:lnTo>
                    <a:pt x="127724" y="0"/>
                  </a:lnTo>
                  <a:lnTo>
                    <a:pt x="178568" y="2754"/>
                  </a:lnTo>
                  <a:lnTo>
                    <a:pt x="228372" y="10901"/>
                  </a:lnTo>
                  <a:lnTo>
                    <a:pt x="276694" y="24265"/>
                  </a:lnTo>
                  <a:lnTo>
                    <a:pt x="323094" y="42672"/>
                  </a:lnTo>
                  <a:lnTo>
                    <a:pt x="367130" y="65946"/>
                  </a:lnTo>
                  <a:lnTo>
                    <a:pt x="408361" y="93913"/>
                  </a:lnTo>
                  <a:lnTo>
                    <a:pt x="446347" y="126397"/>
                  </a:lnTo>
                  <a:lnTo>
                    <a:pt x="480265" y="162777"/>
                  </a:lnTo>
                  <a:lnTo>
                    <a:pt x="509467" y="202266"/>
                  </a:lnTo>
                  <a:lnTo>
                    <a:pt x="533768" y="244440"/>
                  </a:lnTo>
                  <a:lnTo>
                    <a:pt x="552988" y="288878"/>
                  </a:lnTo>
                  <a:lnTo>
                    <a:pt x="566942" y="335157"/>
                  </a:lnTo>
                  <a:lnTo>
                    <a:pt x="575448" y="382855"/>
                  </a:lnTo>
                  <a:lnTo>
                    <a:pt x="578324" y="431549"/>
                  </a:lnTo>
                  <a:lnTo>
                    <a:pt x="575680" y="478572"/>
                  </a:lnTo>
                  <a:lnTo>
                    <a:pt x="567932" y="524127"/>
                  </a:lnTo>
                  <a:lnTo>
                    <a:pt x="555353" y="567953"/>
                  </a:lnTo>
                  <a:lnTo>
                    <a:pt x="538219" y="609785"/>
                  </a:lnTo>
                  <a:lnTo>
                    <a:pt x="537886" y="610399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4533100"/>
              <a:ext cx="578485" cy="610870"/>
            </a:xfrm>
            <a:custGeom>
              <a:avLst/>
              <a:gdLst/>
              <a:ahLst/>
              <a:cxnLst/>
              <a:rect l="l" t="t" r="r" b="b"/>
              <a:pathLst>
                <a:path w="578485" h="610870">
                  <a:moveTo>
                    <a:pt x="0" y="18130"/>
                  </a:moveTo>
                  <a:lnTo>
                    <a:pt x="31060" y="9953"/>
                  </a:lnTo>
                  <a:lnTo>
                    <a:pt x="78627" y="2532"/>
                  </a:lnTo>
                  <a:lnTo>
                    <a:pt x="127724" y="0"/>
                  </a:lnTo>
                  <a:lnTo>
                    <a:pt x="178568" y="2754"/>
                  </a:lnTo>
                  <a:lnTo>
                    <a:pt x="228372" y="10901"/>
                  </a:lnTo>
                  <a:lnTo>
                    <a:pt x="276694" y="24265"/>
                  </a:lnTo>
                  <a:lnTo>
                    <a:pt x="323094" y="42672"/>
                  </a:lnTo>
                  <a:lnTo>
                    <a:pt x="367130" y="65946"/>
                  </a:lnTo>
                  <a:lnTo>
                    <a:pt x="408361" y="93913"/>
                  </a:lnTo>
                  <a:lnTo>
                    <a:pt x="446347" y="126397"/>
                  </a:lnTo>
                  <a:lnTo>
                    <a:pt x="480265" y="162777"/>
                  </a:lnTo>
                  <a:lnTo>
                    <a:pt x="509467" y="202266"/>
                  </a:lnTo>
                  <a:lnTo>
                    <a:pt x="533768" y="244440"/>
                  </a:lnTo>
                  <a:lnTo>
                    <a:pt x="552988" y="288878"/>
                  </a:lnTo>
                  <a:lnTo>
                    <a:pt x="566942" y="335157"/>
                  </a:lnTo>
                  <a:lnTo>
                    <a:pt x="575448" y="382855"/>
                  </a:lnTo>
                  <a:lnTo>
                    <a:pt x="578324" y="431549"/>
                  </a:lnTo>
                  <a:lnTo>
                    <a:pt x="575680" y="478572"/>
                  </a:lnTo>
                  <a:lnTo>
                    <a:pt x="567932" y="524127"/>
                  </a:lnTo>
                  <a:lnTo>
                    <a:pt x="555353" y="567953"/>
                  </a:lnTo>
                  <a:lnTo>
                    <a:pt x="538219" y="609785"/>
                  </a:lnTo>
                  <a:lnTo>
                    <a:pt x="537886" y="610399"/>
                  </a:lnTo>
                </a:path>
              </a:pathLst>
            </a:custGeom>
            <a:ln w="9524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164765" y="4155362"/>
            <a:ext cx="320040" cy="304800"/>
            <a:chOff x="164765" y="4155362"/>
            <a:chExt cx="320040" cy="304800"/>
          </a:xfrm>
        </p:grpSpPr>
        <p:sp>
          <p:nvSpPr>
            <p:cNvPr id="14" name="object 14"/>
            <p:cNvSpPr/>
            <p:nvPr/>
          </p:nvSpPr>
          <p:spPr>
            <a:xfrm>
              <a:off x="169527" y="4160125"/>
              <a:ext cx="310515" cy="295275"/>
            </a:xfrm>
            <a:custGeom>
              <a:avLst/>
              <a:gdLst/>
              <a:ahLst/>
              <a:cxnLst/>
              <a:rect l="l" t="t" r="r" b="b"/>
              <a:pathLst>
                <a:path w="310515" h="295275">
                  <a:moveTo>
                    <a:pt x="155099" y="294899"/>
                  </a:moveTo>
                  <a:lnTo>
                    <a:pt x="106076" y="287382"/>
                  </a:lnTo>
                  <a:lnTo>
                    <a:pt x="63499" y="266450"/>
                  </a:lnTo>
                  <a:lnTo>
                    <a:pt x="29925" y="234532"/>
                  </a:lnTo>
                  <a:lnTo>
                    <a:pt x="7907" y="194055"/>
                  </a:lnTo>
                  <a:lnTo>
                    <a:pt x="0" y="147449"/>
                  </a:lnTo>
                  <a:lnTo>
                    <a:pt x="7907" y="100844"/>
                  </a:lnTo>
                  <a:lnTo>
                    <a:pt x="29925" y="60367"/>
                  </a:lnTo>
                  <a:lnTo>
                    <a:pt x="63499" y="28449"/>
                  </a:lnTo>
                  <a:lnTo>
                    <a:pt x="106076" y="7517"/>
                  </a:lnTo>
                  <a:lnTo>
                    <a:pt x="155099" y="0"/>
                  </a:lnTo>
                  <a:lnTo>
                    <a:pt x="185499" y="2859"/>
                  </a:lnTo>
                  <a:lnTo>
                    <a:pt x="241149" y="24773"/>
                  </a:lnTo>
                  <a:lnTo>
                    <a:pt x="284141" y="65644"/>
                  </a:lnTo>
                  <a:lnTo>
                    <a:pt x="307192" y="118549"/>
                  </a:lnTo>
                  <a:lnTo>
                    <a:pt x="310199" y="147449"/>
                  </a:lnTo>
                  <a:lnTo>
                    <a:pt x="302292" y="194055"/>
                  </a:lnTo>
                  <a:lnTo>
                    <a:pt x="280274" y="234532"/>
                  </a:lnTo>
                  <a:lnTo>
                    <a:pt x="246700" y="266450"/>
                  </a:lnTo>
                  <a:lnTo>
                    <a:pt x="204123" y="287382"/>
                  </a:lnTo>
                  <a:lnTo>
                    <a:pt x="155099" y="294899"/>
                  </a:lnTo>
                  <a:close/>
                </a:path>
              </a:pathLst>
            </a:custGeom>
            <a:solidFill>
              <a:srgbClr val="EA43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9527" y="4160125"/>
              <a:ext cx="310515" cy="295275"/>
            </a:xfrm>
            <a:custGeom>
              <a:avLst/>
              <a:gdLst/>
              <a:ahLst/>
              <a:cxnLst/>
              <a:rect l="l" t="t" r="r" b="b"/>
              <a:pathLst>
                <a:path w="310515" h="295275">
                  <a:moveTo>
                    <a:pt x="0" y="147449"/>
                  </a:moveTo>
                  <a:lnTo>
                    <a:pt x="7907" y="100844"/>
                  </a:lnTo>
                  <a:lnTo>
                    <a:pt x="29925" y="60367"/>
                  </a:lnTo>
                  <a:lnTo>
                    <a:pt x="63499" y="28449"/>
                  </a:lnTo>
                  <a:lnTo>
                    <a:pt x="106076" y="7517"/>
                  </a:lnTo>
                  <a:lnTo>
                    <a:pt x="155099" y="0"/>
                  </a:lnTo>
                  <a:lnTo>
                    <a:pt x="214454" y="11223"/>
                  </a:lnTo>
                  <a:lnTo>
                    <a:pt x="264772" y="43186"/>
                  </a:lnTo>
                  <a:lnTo>
                    <a:pt x="298393" y="91023"/>
                  </a:lnTo>
                  <a:lnTo>
                    <a:pt x="310199" y="147449"/>
                  </a:lnTo>
                  <a:lnTo>
                    <a:pt x="302292" y="194055"/>
                  </a:lnTo>
                  <a:lnTo>
                    <a:pt x="280274" y="234532"/>
                  </a:lnTo>
                  <a:lnTo>
                    <a:pt x="246700" y="266450"/>
                  </a:lnTo>
                  <a:lnTo>
                    <a:pt x="204123" y="287382"/>
                  </a:lnTo>
                  <a:lnTo>
                    <a:pt x="155099" y="294899"/>
                  </a:lnTo>
                  <a:lnTo>
                    <a:pt x="106076" y="287382"/>
                  </a:lnTo>
                  <a:lnTo>
                    <a:pt x="63499" y="266450"/>
                  </a:lnTo>
                  <a:lnTo>
                    <a:pt x="29925" y="234532"/>
                  </a:lnTo>
                  <a:lnTo>
                    <a:pt x="7907" y="194055"/>
                  </a:lnTo>
                  <a:lnTo>
                    <a:pt x="0" y="147449"/>
                  </a:lnTo>
                  <a:close/>
                </a:path>
              </a:pathLst>
            </a:custGeom>
            <a:ln w="9524">
              <a:solidFill>
                <a:srgbClr val="EA43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C704E96C-1F25-42EF-9A7B-A9B6093120DE}"/>
              </a:ext>
            </a:extLst>
          </p:cNvPr>
          <p:cNvSpPr txBox="1"/>
          <p:nvPr/>
        </p:nvSpPr>
        <p:spPr>
          <a:xfrm>
            <a:off x="2286000" y="640048"/>
            <a:ext cx="4572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00" b="1" dirty="0">
                <a:solidFill>
                  <a:schemeClr val="tx1"/>
                </a:solidFill>
                <a:latin typeface="Tahoma"/>
                <a:ea typeface="+mj-ea"/>
                <a:cs typeface="Tahoma"/>
              </a:rPr>
              <a:t>Some Popular Algorithms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660D59-05B0-464A-9888-705DC4AB968C}"/>
              </a:ext>
            </a:extLst>
          </p:cNvPr>
          <p:cNvSpPr txBox="1"/>
          <p:nvPr/>
        </p:nvSpPr>
        <p:spPr>
          <a:xfrm>
            <a:off x="480042" y="1492347"/>
            <a:ext cx="457200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/>
              <a:t>Linear Regression</a:t>
            </a:r>
            <a:r>
              <a:rPr lang="en-GB" sz="1600" dirty="0"/>
              <a:t>: Predicts continuous values based on input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/>
              <a:t>Logistic Regression</a:t>
            </a:r>
            <a:r>
              <a:rPr lang="en-GB" sz="1600" dirty="0"/>
              <a:t>: Estimates probabilities for binary classification.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/>
              <a:t>Decision Trees</a:t>
            </a:r>
            <a:r>
              <a:rPr lang="en-GB" sz="1600" dirty="0"/>
              <a:t>: Makes decisions by splitting data based on feature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/>
              <a:t>Random Forest</a:t>
            </a:r>
            <a:r>
              <a:rPr lang="en-GB" sz="1600" dirty="0"/>
              <a:t>: Ensemble of decision trees for improved accuracy and robustness.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/>
              <a:t>Support Vector Machines (SVM)</a:t>
            </a:r>
            <a:r>
              <a:rPr lang="en-GB" sz="1600" dirty="0"/>
              <a:t>: Finds hyperplane that best divides data into classes while maximizing the margin.</a:t>
            </a:r>
            <a:endParaRPr lang="en-US" sz="16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BF3B568-CECA-4780-A5EB-09EEB3B241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7977" y="1940042"/>
            <a:ext cx="3801223" cy="295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751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7500" y="699866"/>
            <a:ext cx="477329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0" dirty="0">
                <a:latin typeface="Tahoma"/>
                <a:cs typeface="Tahoma"/>
              </a:rPr>
              <a:t>Essential</a:t>
            </a:r>
            <a:r>
              <a:rPr sz="2600" b="0" spc="-235" dirty="0">
                <a:latin typeface="Tahoma"/>
                <a:cs typeface="Tahoma"/>
              </a:rPr>
              <a:t> </a:t>
            </a:r>
            <a:r>
              <a:rPr sz="2600" b="0" spc="-30" dirty="0">
                <a:latin typeface="Tahoma"/>
                <a:cs typeface="Tahoma"/>
              </a:rPr>
              <a:t>Tools</a:t>
            </a:r>
            <a:r>
              <a:rPr sz="2600" b="0" spc="-105" dirty="0">
                <a:latin typeface="Tahoma"/>
                <a:cs typeface="Tahoma"/>
              </a:rPr>
              <a:t> </a:t>
            </a:r>
            <a:r>
              <a:rPr sz="2600" b="0" dirty="0">
                <a:latin typeface="Tahoma"/>
                <a:cs typeface="Tahoma"/>
              </a:rPr>
              <a:t>and</a:t>
            </a:r>
            <a:r>
              <a:rPr sz="2600" b="0" spc="-110" dirty="0">
                <a:latin typeface="Tahoma"/>
                <a:cs typeface="Tahoma"/>
              </a:rPr>
              <a:t> </a:t>
            </a:r>
            <a:r>
              <a:rPr sz="2600" b="0" spc="-10" dirty="0">
                <a:latin typeface="Tahoma"/>
                <a:cs typeface="Tahoma"/>
              </a:rPr>
              <a:t>Frameworks: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00674" y="1177999"/>
            <a:ext cx="6501130" cy="12700"/>
          </a:xfrm>
          <a:custGeom>
            <a:avLst/>
            <a:gdLst/>
            <a:ahLst/>
            <a:cxnLst/>
            <a:rect l="l" t="t" r="r" b="b"/>
            <a:pathLst>
              <a:path w="6501130" h="12700">
                <a:moveTo>
                  <a:pt x="0" y="12299"/>
                </a:moveTo>
                <a:lnTo>
                  <a:pt x="6500999" y="0"/>
                </a:lnTo>
              </a:path>
            </a:pathLst>
          </a:custGeom>
          <a:ln w="76199">
            <a:solidFill>
              <a:srgbClr val="34A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4847" y="1797423"/>
            <a:ext cx="890029" cy="89464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36695" y="1728250"/>
            <a:ext cx="870787" cy="9789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303462" y="2761590"/>
            <a:ext cx="83311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Tahoma"/>
                <a:cs typeface="Tahoma"/>
              </a:rPr>
              <a:t>Python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81392" y="2756548"/>
            <a:ext cx="200025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50" dirty="0">
                <a:latin typeface="Tahoma"/>
                <a:cs typeface="Tahoma"/>
              </a:rPr>
              <a:t>Jupyter</a:t>
            </a:r>
            <a:r>
              <a:rPr sz="1900" spc="-130" dirty="0">
                <a:latin typeface="Tahoma"/>
                <a:cs typeface="Tahoma"/>
              </a:rPr>
              <a:t> </a:t>
            </a:r>
            <a:r>
              <a:rPr sz="1900" spc="45" dirty="0">
                <a:latin typeface="Tahoma"/>
                <a:cs typeface="Tahoma"/>
              </a:rPr>
              <a:t>Notebook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34112" y="2756548"/>
            <a:ext cx="127762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dirty="0">
                <a:latin typeface="Tahoma"/>
                <a:cs typeface="Tahoma"/>
              </a:rPr>
              <a:t>Scikit</a:t>
            </a:r>
            <a:r>
              <a:rPr sz="1900" spc="3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Learn</a:t>
            </a:r>
            <a:endParaRPr sz="1900">
              <a:latin typeface="Tahoma"/>
              <a:cs typeface="Tahom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53864" y="3463445"/>
            <a:ext cx="2159400" cy="80448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173112" y="1739150"/>
            <a:ext cx="1687899" cy="95712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65549" y="246049"/>
            <a:ext cx="2364049" cy="39399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98625" y="3322850"/>
            <a:ext cx="2042475" cy="1206624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304013" y="876062"/>
            <a:ext cx="770890" cy="720090"/>
            <a:chOff x="304013" y="876062"/>
            <a:chExt cx="770890" cy="720090"/>
          </a:xfrm>
        </p:grpSpPr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4013" y="1362712"/>
              <a:ext cx="224024" cy="23302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23274" y="880825"/>
              <a:ext cx="546735" cy="535305"/>
            </a:xfrm>
            <a:custGeom>
              <a:avLst/>
              <a:gdLst/>
              <a:ahLst/>
              <a:cxnLst/>
              <a:rect l="l" t="t" r="r" b="b"/>
              <a:pathLst>
                <a:path w="546735" h="535305">
                  <a:moveTo>
                    <a:pt x="273299" y="535199"/>
                  </a:moveTo>
                  <a:lnTo>
                    <a:pt x="224173" y="530888"/>
                  </a:lnTo>
                  <a:lnTo>
                    <a:pt x="177936" y="518458"/>
                  </a:lnTo>
                  <a:lnTo>
                    <a:pt x="135360" y="498664"/>
                  </a:lnTo>
                  <a:lnTo>
                    <a:pt x="97216" y="472263"/>
                  </a:lnTo>
                  <a:lnTo>
                    <a:pt x="64276" y="440011"/>
                  </a:lnTo>
                  <a:lnTo>
                    <a:pt x="37313" y="402662"/>
                  </a:lnTo>
                  <a:lnTo>
                    <a:pt x="17098" y="360974"/>
                  </a:lnTo>
                  <a:lnTo>
                    <a:pt x="4403" y="315701"/>
                  </a:lnTo>
                  <a:lnTo>
                    <a:pt x="0" y="267599"/>
                  </a:lnTo>
                  <a:lnTo>
                    <a:pt x="4403" y="219498"/>
                  </a:lnTo>
                  <a:lnTo>
                    <a:pt x="17098" y="174225"/>
                  </a:lnTo>
                  <a:lnTo>
                    <a:pt x="37313" y="132537"/>
                  </a:lnTo>
                  <a:lnTo>
                    <a:pt x="64276" y="95188"/>
                  </a:lnTo>
                  <a:lnTo>
                    <a:pt x="97216" y="62936"/>
                  </a:lnTo>
                  <a:lnTo>
                    <a:pt x="135360" y="36535"/>
                  </a:lnTo>
                  <a:lnTo>
                    <a:pt x="177936" y="16741"/>
                  </a:lnTo>
                  <a:lnTo>
                    <a:pt x="224173" y="4311"/>
                  </a:lnTo>
                  <a:lnTo>
                    <a:pt x="273299" y="0"/>
                  </a:lnTo>
                  <a:lnTo>
                    <a:pt x="326867" y="5189"/>
                  </a:lnTo>
                  <a:lnTo>
                    <a:pt x="377887" y="20369"/>
                  </a:lnTo>
                  <a:lnTo>
                    <a:pt x="424926" y="44959"/>
                  </a:lnTo>
                  <a:lnTo>
                    <a:pt x="466552" y="78378"/>
                  </a:lnTo>
                  <a:lnTo>
                    <a:pt x="500682" y="119135"/>
                  </a:lnTo>
                  <a:lnTo>
                    <a:pt x="525796" y="165193"/>
                  </a:lnTo>
                  <a:lnTo>
                    <a:pt x="541300" y="215150"/>
                  </a:lnTo>
                  <a:lnTo>
                    <a:pt x="546599" y="267599"/>
                  </a:lnTo>
                  <a:lnTo>
                    <a:pt x="542196" y="315701"/>
                  </a:lnTo>
                  <a:lnTo>
                    <a:pt x="529501" y="360974"/>
                  </a:lnTo>
                  <a:lnTo>
                    <a:pt x="509286" y="402662"/>
                  </a:lnTo>
                  <a:lnTo>
                    <a:pt x="482323" y="440011"/>
                  </a:lnTo>
                  <a:lnTo>
                    <a:pt x="449383" y="472263"/>
                  </a:lnTo>
                  <a:lnTo>
                    <a:pt x="411239" y="498664"/>
                  </a:lnTo>
                  <a:lnTo>
                    <a:pt x="368663" y="518458"/>
                  </a:lnTo>
                  <a:lnTo>
                    <a:pt x="322426" y="530888"/>
                  </a:lnTo>
                  <a:lnTo>
                    <a:pt x="273299" y="535199"/>
                  </a:lnTo>
                  <a:close/>
                </a:path>
              </a:pathLst>
            </a:custGeom>
            <a:solidFill>
              <a:srgbClr val="34A8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23274" y="880825"/>
              <a:ext cx="546735" cy="535305"/>
            </a:xfrm>
            <a:custGeom>
              <a:avLst/>
              <a:gdLst/>
              <a:ahLst/>
              <a:cxnLst/>
              <a:rect l="l" t="t" r="r" b="b"/>
              <a:pathLst>
                <a:path w="546735" h="535305">
                  <a:moveTo>
                    <a:pt x="0" y="267599"/>
                  </a:moveTo>
                  <a:lnTo>
                    <a:pt x="4403" y="219498"/>
                  </a:lnTo>
                  <a:lnTo>
                    <a:pt x="17098" y="174225"/>
                  </a:lnTo>
                  <a:lnTo>
                    <a:pt x="37313" y="132537"/>
                  </a:lnTo>
                  <a:lnTo>
                    <a:pt x="64276" y="95188"/>
                  </a:lnTo>
                  <a:lnTo>
                    <a:pt x="97216" y="62936"/>
                  </a:lnTo>
                  <a:lnTo>
                    <a:pt x="135360" y="36535"/>
                  </a:lnTo>
                  <a:lnTo>
                    <a:pt x="177936" y="16741"/>
                  </a:lnTo>
                  <a:lnTo>
                    <a:pt x="224173" y="4311"/>
                  </a:lnTo>
                  <a:lnTo>
                    <a:pt x="273299" y="0"/>
                  </a:lnTo>
                  <a:lnTo>
                    <a:pt x="326867" y="5189"/>
                  </a:lnTo>
                  <a:lnTo>
                    <a:pt x="377887" y="20369"/>
                  </a:lnTo>
                  <a:lnTo>
                    <a:pt x="424926" y="44959"/>
                  </a:lnTo>
                  <a:lnTo>
                    <a:pt x="466552" y="78378"/>
                  </a:lnTo>
                  <a:lnTo>
                    <a:pt x="500682" y="119135"/>
                  </a:lnTo>
                  <a:lnTo>
                    <a:pt x="525796" y="165193"/>
                  </a:lnTo>
                  <a:lnTo>
                    <a:pt x="541300" y="215150"/>
                  </a:lnTo>
                  <a:lnTo>
                    <a:pt x="546599" y="267599"/>
                  </a:lnTo>
                  <a:lnTo>
                    <a:pt x="542196" y="315701"/>
                  </a:lnTo>
                  <a:lnTo>
                    <a:pt x="529501" y="360974"/>
                  </a:lnTo>
                  <a:lnTo>
                    <a:pt x="509286" y="402662"/>
                  </a:lnTo>
                  <a:lnTo>
                    <a:pt x="482323" y="440011"/>
                  </a:lnTo>
                  <a:lnTo>
                    <a:pt x="449383" y="472263"/>
                  </a:lnTo>
                  <a:lnTo>
                    <a:pt x="411239" y="498664"/>
                  </a:lnTo>
                  <a:lnTo>
                    <a:pt x="368663" y="518458"/>
                  </a:lnTo>
                  <a:lnTo>
                    <a:pt x="322426" y="530888"/>
                  </a:lnTo>
                  <a:lnTo>
                    <a:pt x="273299" y="535199"/>
                  </a:lnTo>
                  <a:lnTo>
                    <a:pt x="224173" y="530888"/>
                  </a:lnTo>
                  <a:lnTo>
                    <a:pt x="177936" y="518458"/>
                  </a:lnTo>
                  <a:lnTo>
                    <a:pt x="135360" y="498664"/>
                  </a:lnTo>
                  <a:lnTo>
                    <a:pt x="97216" y="472263"/>
                  </a:lnTo>
                  <a:lnTo>
                    <a:pt x="64276" y="440011"/>
                  </a:lnTo>
                  <a:lnTo>
                    <a:pt x="37313" y="402662"/>
                  </a:lnTo>
                  <a:lnTo>
                    <a:pt x="17098" y="360974"/>
                  </a:lnTo>
                  <a:lnTo>
                    <a:pt x="4403" y="315701"/>
                  </a:lnTo>
                  <a:lnTo>
                    <a:pt x="0" y="267599"/>
                  </a:lnTo>
                  <a:close/>
                </a:path>
              </a:pathLst>
            </a:custGeom>
            <a:ln w="9524">
              <a:solidFill>
                <a:srgbClr val="34A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8180437" y="241287"/>
            <a:ext cx="801370" cy="823594"/>
            <a:chOff x="8180437" y="241287"/>
            <a:chExt cx="801370" cy="823594"/>
          </a:xfrm>
        </p:grpSpPr>
        <p:sp>
          <p:nvSpPr>
            <p:cNvPr id="19" name="object 19"/>
            <p:cNvSpPr/>
            <p:nvPr/>
          </p:nvSpPr>
          <p:spPr>
            <a:xfrm>
              <a:off x="8335324" y="474625"/>
              <a:ext cx="641350" cy="585470"/>
            </a:xfrm>
            <a:custGeom>
              <a:avLst/>
              <a:gdLst/>
              <a:ahLst/>
              <a:cxnLst/>
              <a:rect l="l" t="t" r="r" b="b"/>
              <a:pathLst>
                <a:path w="641350" h="585469">
                  <a:moveTo>
                    <a:pt x="320549" y="584999"/>
                  </a:moveTo>
                  <a:lnTo>
                    <a:pt x="268555" y="581171"/>
                  </a:lnTo>
                  <a:lnTo>
                    <a:pt x="219231" y="570088"/>
                  </a:lnTo>
                  <a:lnTo>
                    <a:pt x="173238" y="552351"/>
                  </a:lnTo>
                  <a:lnTo>
                    <a:pt x="131237" y="528564"/>
                  </a:lnTo>
                  <a:lnTo>
                    <a:pt x="93886" y="499328"/>
                  </a:lnTo>
                  <a:lnTo>
                    <a:pt x="61847" y="465246"/>
                  </a:lnTo>
                  <a:lnTo>
                    <a:pt x="35779" y="426920"/>
                  </a:lnTo>
                  <a:lnTo>
                    <a:pt x="16341" y="384952"/>
                  </a:lnTo>
                  <a:lnTo>
                    <a:pt x="4195" y="339945"/>
                  </a:lnTo>
                  <a:lnTo>
                    <a:pt x="0" y="292499"/>
                  </a:lnTo>
                  <a:lnTo>
                    <a:pt x="4195" y="245054"/>
                  </a:lnTo>
                  <a:lnTo>
                    <a:pt x="16341" y="200047"/>
                  </a:lnTo>
                  <a:lnTo>
                    <a:pt x="35779" y="158079"/>
                  </a:lnTo>
                  <a:lnTo>
                    <a:pt x="61847" y="119753"/>
                  </a:lnTo>
                  <a:lnTo>
                    <a:pt x="93886" y="85671"/>
                  </a:lnTo>
                  <a:lnTo>
                    <a:pt x="131237" y="56435"/>
                  </a:lnTo>
                  <a:lnTo>
                    <a:pt x="173238" y="32648"/>
                  </a:lnTo>
                  <a:lnTo>
                    <a:pt x="219231" y="14911"/>
                  </a:lnTo>
                  <a:lnTo>
                    <a:pt x="268555" y="3828"/>
                  </a:lnTo>
                  <a:lnTo>
                    <a:pt x="320549" y="0"/>
                  </a:lnTo>
                  <a:lnTo>
                    <a:pt x="372544" y="3828"/>
                  </a:lnTo>
                  <a:lnTo>
                    <a:pt x="421868" y="14911"/>
                  </a:lnTo>
                  <a:lnTo>
                    <a:pt x="467861" y="32648"/>
                  </a:lnTo>
                  <a:lnTo>
                    <a:pt x="509862" y="56435"/>
                  </a:lnTo>
                  <a:lnTo>
                    <a:pt x="547213" y="85671"/>
                  </a:lnTo>
                  <a:lnTo>
                    <a:pt x="579252" y="119753"/>
                  </a:lnTo>
                  <a:lnTo>
                    <a:pt x="605320" y="158079"/>
                  </a:lnTo>
                  <a:lnTo>
                    <a:pt x="624758" y="200047"/>
                  </a:lnTo>
                  <a:lnTo>
                    <a:pt x="636904" y="245054"/>
                  </a:lnTo>
                  <a:lnTo>
                    <a:pt x="641099" y="292499"/>
                  </a:lnTo>
                  <a:lnTo>
                    <a:pt x="636904" y="339945"/>
                  </a:lnTo>
                  <a:lnTo>
                    <a:pt x="624758" y="384952"/>
                  </a:lnTo>
                  <a:lnTo>
                    <a:pt x="605320" y="426920"/>
                  </a:lnTo>
                  <a:lnTo>
                    <a:pt x="579252" y="465246"/>
                  </a:lnTo>
                  <a:lnTo>
                    <a:pt x="547213" y="499328"/>
                  </a:lnTo>
                  <a:lnTo>
                    <a:pt x="509862" y="528564"/>
                  </a:lnTo>
                  <a:lnTo>
                    <a:pt x="467861" y="552351"/>
                  </a:lnTo>
                  <a:lnTo>
                    <a:pt x="421868" y="570088"/>
                  </a:lnTo>
                  <a:lnTo>
                    <a:pt x="372544" y="581171"/>
                  </a:lnTo>
                  <a:lnTo>
                    <a:pt x="320549" y="584999"/>
                  </a:lnTo>
                  <a:close/>
                </a:path>
              </a:pathLst>
            </a:custGeom>
            <a:solidFill>
              <a:srgbClr val="EA43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335324" y="474625"/>
              <a:ext cx="641350" cy="585470"/>
            </a:xfrm>
            <a:custGeom>
              <a:avLst/>
              <a:gdLst/>
              <a:ahLst/>
              <a:cxnLst/>
              <a:rect l="l" t="t" r="r" b="b"/>
              <a:pathLst>
                <a:path w="641350" h="585469">
                  <a:moveTo>
                    <a:pt x="0" y="292499"/>
                  </a:moveTo>
                  <a:lnTo>
                    <a:pt x="4195" y="245054"/>
                  </a:lnTo>
                  <a:lnTo>
                    <a:pt x="16341" y="200047"/>
                  </a:lnTo>
                  <a:lnTo>
                    <a:pt x="35779" y="158079"/>
                  </a:lnTo>
                  <a:lnTo>
                    <a:pt x="61847" y="119753"/>
                  </a:lnTo>
                  <a:lnTo>
                    <a:pt x="93886" y="85671"/>
                  </a:lnTo>
                  <a:lnTo>
                    <a:pt x="131237" y="56435"/>
                  </a:lnTo>
                  <a:lnTo>
                    <a:pt x="173238" y="32648"/>
                  </a:lnTo>
                  <a:lnTo>
                    <a:pt x="219231" y="14911"/>
                  </a:lnTo>
                  <a:lnTo>
                    <a:pt x="268555" y="3828"/>
                  </a:lnTo>
                  <a:lnTo>
                    <a:pt x="320549" y="0"/>
                  </a:lnTo>
                  <a:lnTo>
                    <a:pt x="372544" y="3828"/>
                  </a:lnTo>
                  <a:lnTo>
                    <a:pt x="421868" y="14911"/>
                  </a:lnTo>
                  <a:lnTo>
                    <a:pt x="467861" y="32648"/>
                  </a:lnTo>
                  <a:lnTo>
                    <a:pt x="509862" y="56435"/>
                  </a:lnTo>
                  <a:lnTo>
                    <a:pt x="547213" y="85671"/>
                  </a:lnTo>
                  <a:lnTo>
                    <a:pt x="579252" y="119753"/>
                  </a:lnTo>
                  <a:lnTo>
                    <a:pt x="605320" y="158079"/>
                  </a:lnTo>
                  <a:lnTo>
                    <a:pt x="624758" y="200047"/>
                  </a:lnTo>
                  <a:lnTo>
                    <a:pt x="636904" y="245054"/>
                  </a:lnTo>
                  <a:lnTo>
                    <a:pt x="641099" y="292499"/>
                  </a:lnTo>
                  <a:lnTo>
                    <a:pt x="636904" y="339945"/>
                  </a:lnTo>
                  <a:lnTo>
                    <a:pt x="624758" y="384952"/>
                  </a:lnTo>
                  <a:lnTo>
                    <a:pt x="605320" y="426920"/>
                  </a:lnTo>
                  <a:lnTo>
                    <a:pt x="579252" y="465246"/>
                  </a:lnTo>
                  <a:lnTo>
                    <a:pt x="547213" y="499328"/>
                  </a:lnTo>
                  <a:lnTo>
                    <a:pt x="509862" y="528564"/>
                  </a:lnTo>
                  <a:lnTo>
                    <a:pt x="467861" y="552351"/>
                  </a:lnTo>
                  <a:lnTo>
                    <a:pt x="421868" y="570088"/>
                  </a:lnTo>
                  <a:lnTo>
                    <a:pt x="372544" y="581171"/>
                  </a:lnTo>
                  <a:lnTo>
                    <a:pt x="320549" y="584999"/>
                  </a:lnTo>
                  <a:lnTo>
                    <a:pt x="268555" y="581171"/>
                  </a:lnTo>
                  <a:lnTo>
                    <a:pt x="219231" y="570088"/>
                  </a:lnTo>
                  <a:lnTo>
                    <a:pt x="173238" y="552351"/>
                  </a:lnTo>
                  <a:lnTo>
                    <a:pt x="131237" y="528564"/>
                  </a:lnTo>
                  <a:lnTo>
                    <a:pt x="93886" y="499328"/>
                  </a:lnTo>
                  <a:lnTo>
                    <a:pt x="61847" y="465246"/>
                  </a:lnTo>
                  <a:lnTo>
                    <a:pt x="35779" y="426920"/>
                  </a:lnTo>
                  <a:lnTo>
                    <a:pt x="16341" y="384952"/>
                  </a:lnTo>
                  <a:lnTo>
                    <a:pt x="4195" y="339945"/>
                  </a:lnTo>
                  <a:lnTo>
                    <a:pt x="0" y="292499"/>
                  </a:lnTo>
                  <a:close/>
                </a:path>
              </a:pathLst>
            </a:custGeom>
            <a:ln w="9524">
              <a:solidFill>
                <a:srgbClr val="EA43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185199" y="246050"/>
              <a:ext cx="310515" cy="295275"/>
            </a:xfrm>
            <a:custGeom>
              <a:avLst/>
              <a:gdLst/>
              <a:ahLst/>
              <a:cxnLst/>
              <a:rect l="l" t="t" r="r" b="b"/>
              <a:pathLst>
                <a:path w="310515" h="295275">
                  <a:moveTo>
                    <a:pt x="155099" y="294899"/>
                  </a:moveTo>
                  <a:lnTo>
                    <a:pt x="106076" y="287382"/>
                  </a:lnTo>
                  <a:lnTo>
                    <a:pt x="63499" y="266450"/>
                  </a:lnTo>
                  <a:lnTo>
                    <a:pt x="29925" y="234532"/>
                  </a:lnTo>
                  <a:lnTo>
                    <a:pt x="7907" y="194055"/>
                  </a:lnTo>
                  <a:lnTo>
                    <a:pt x="0" y="147449"/>
                  </a:lnTo>
                  <a:lnTo>
                    <a:pt x="7907" y="100844"/>
                  </a:lnTo>
                  <a:lnTo>
                    <a:pt x="29925" y="60367"/>
                  </a:lnTo>
                  <a:lnTo>
                    <a:pt x="63499" y="28449"/>
                  </a:lnTo>
                  <a:lnTo>
                    <a:pt x="106076" y="7517"/>
                  </a:lnTo>
                  <a:lnTo>
                    <a:pt x="155099" y="0"/>
                  </a:lnTo>
                  <a:lnTo>
                    <a:pt x="185499" y="2859"/>
                  </a:lnTo>
                  <a:lnTo>
                    <a:pt x="241149" y="24773"/>
                  </a:lnTo>
                  <a:lnTo>
                    <a:pt x="284141" y="65644"/>
                  </a:lnTo>
                  <a:lnTo>
                    <a:pt x="307192" y="118549"/>
                  </a:lnTo>
                  <a:lnTo>
                    <a:pt x="310199" y="147449"/>
                  </a:lnTo>
                  <a:lnTo>
                    <a:pt x="302292" y="194055"/>
                  </a:lnTo>
                  <a:lnTo>
                    <a:pt x="280274" y="234532"/>
                  </a:lnTo>
                  <a:lnTo>
                    <a:pt x="246700" y="266450"/>
                  </a:lnTo>
                  <a:lnTo>
                    <a:pt x="204123" y="287382"/>
                  </a:lnTo>
                  <a:lnTo>
                    <a:pt x="155099" y="294899"/>
                  </a:lnTo>
                  <a:close/>
                </a:path>
              </a:pathLst>
            </a:custGeom>
            <a:solidFill>
              <a:srgbClr val="F9A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185199" y="246050"/>
              <a:ext cx="310515" cy="295275"/>
            </a:xfrm>
            <a:custGeom>
              <a:avLst/>
              <a:gdLst/>
              <a:ahLst/>
              <a:cxnLst/>
              <a:rect l="l" t="t" r="r" b="b"/>
              <a:pathLst>
                <a:path w="310515" h="295275">
                  <a:moveTo>
                    <a:pt x="0" y="147449"/>
                  </a:moveTo>
                  <a:lnTo>
                    <a:pt x="7907" y="100844"/>
                  </a:lnTo>
                  <a:lnTo>
                    <a:pt x="29925" y="60367"/>
                  </a:lnTo>
                  <a:lnTo>
                    <a:pt x="63499" y="28449"/>
                  </a:lnTo>
                  <a:lnTo>
                    <a:pt x="106076" y="7517"/>
                  </a:lnTo>
                  <a:lnTo>
                    <a:pt x="155099" y="0"/>
                  </a:lnTo>
                  <a:lnTo>
                    <a:pt x="214453" y="11223"/>
                  </a:lnTo>
                  <a:lnTo>
                    <a:pt x="264771" y="43187"/>
                  </a:lnTo>
                  <a:lnTo>
                    <a:pt x="298393" y="91023"/>
                  </a:lnTo>
                  <a:lnTo>
                    <a:pt x="310199" y="147449"/>
                  </a:lnTo>
                  <a:lnTo>
                    <a:pt x="302292" y="194055"/>
                  </a:lnTo>
                  <a:lnTo>
                    <a:pt x="280274" y="234532"/>
                  </a:lnTo>
                  <a:lnTo>
                    <a:pt x="246700" y="266450"/>
                  </a:lnTo>
                  <a:lnTo>
                    <a:pt x="204123" y="287382"/>
                  </a:lnTo>
                  <a:lnTo>
                    <a:pt x="155099" y="294899"/>
                  </a:lnTo>
                  <a:lnTo>
                    <a:pt x="106076" y="287382"/>
                  </a:lnTo>
                  <a:lnTo>
                    <a:pt x="63499" y="266450"/>
                  </a:lnTo>
                  <a:lnTo>
                    <a:pt x="29925" y="234532"/>
                  </a:lnTo>
                  <a:lnTo>
                    <a:pt x="7907" y="194055"/>
                  </a:lnTo>
                  <a:lnTo>
                    <a:pt x="0" y="147449"/>
                  </a:lnTo>
                  <a:close/>
                </a:path>
              </a:pathLst>
            </a:custGeom>
            <a:ln w="9524">
              <a:solidFill>
                <a:srgbClr val="F9A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-4762" y="4576862"/>
            <a:ext cx="1296035" cy="304800"/>
            <a:chOff x="-4762" y="4576862"/>
            <a:chExt cx="1296035" cy="304800"/>
          </a:xfrm>
        </p:grpSpPr>
        <p:sp>
          <p:nvSpPr>
            <p:cNvPr id="24" name="object 24"/>
            <p:cNvSpPr/>
            <p:nvPr/>
          </p:nvSpPr>
          <p:spPr>
            <a:xfrm>
              <a:off x="0" y="4581624"/>
              <a:ext cx="1154430" cy="295275"/>
            </a:xfrm>
            <a:custGeom>
              <a:avLst/>
              <a:gdLst/>
              <a:ahLst/>
              <a:cxnLst/>
              <a:rect l="l" t="t" r="r" b="b"/>
              <a:pathLst>
                <a:path w="1154430" h="295275">
                  <a:moveTo>
                    <a:pt x="1154099" y="294899"/>
                  </a:moveTo>
                  <a:lnTo>
                    <a:pt x="0" y="294899"/>
                  </a:lnTo>
                  <a:lnTo>
                    <a:pt x="0" y="0"/>
                  </a:lnTo>
                  <a:lnTo>
                    <a:pt x="1154099" y="0"/>
                  </a:lnTo>
                  <a:lnTo>
                    <a:pt x="1154099" y="294899"/>
                  </a:lnTo>
                  <a:close/>
                </a:path>
              </a:pathLst>
            </a:custGeom>
            <a:solidFill>
              <a:srgbClr val="F9A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0" y="4581624"/>
              <a:ext cx="1154430" cy="295275"/>
            </a:xfrm>
            <a:custGeom>
              <a:avLst/>
              <a:gdLst/>
              <a:ahLst/>
              <a:cxnLst/>
              <a:rect l="l" t="t" r="r" b="b"/>
              <a:pathLst>
                <a:path w="1154430" h="295275">
                  <a:moveTo>
                    <a:pt x="0" y="0"/>
                  </a:moveTo>
                  <a:lnTo>
                    <a:pt x="1154099" y="0"/>
                  </a:lnTo>
                  <a:lnTo>
                    <a:pt x="1154099" y="294899"/>
                  </a:lnTo>
                  <a:lnTo>
                    <a:pt x="0" y="2948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9A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75825" y="4581624"/>
              <a:ext cx="310515" cy="295275"/>
            </a:xfrm>
            <a:custGeom>
              <a:avLst/>
              <a:gdLst/>
              <a:ahLst/>
              <a:cxnLst/>
              <a:rect l="l" t="t" r="r" b="b"/>
              <a:pathLst>
                <a:path w="310515" h="295275">
                  <a:moveTo>
                    <a:pt x="155099" y="294899"/>
                  </a:moveTo>
                  <a:lnTo>
                    <a:pt x="106076" y="287382"/>
                  </a:lnTo>
                  <a:lnTo>
                    <a:pt x="63499" y="266450"/>
                  </a:lnTo>
                  <a:lnTo>
                    <a:pt x="29925" y="234532"/>
                  </a:lnTo>
                  <a:lnTo>
                    <a:pt x="7907" y="194055"/>
                  </a:lnTo>
                  <a:lnTo>
                    <a:pt x="0" y="147449"/>
                  </a:lnTo>
                  <a:lnTo>
                    <a:pt x="7907" y="100844"/>
                  </a:lnTo>
                  <a:lnTo>
                    <a:pt x="29925" y="60367"/>
                  </a:lnTo>
                  <a:lnTo>
                    <a:pt x="63499" y="28449"/>
                  </a:lnTo>
                  <a:lnTo>
                    <a:pt x="106076" y="7517"/>
                  </a:lnTo>
                  <a:lnTo>
                    <a:pt x="155099" y="0"/>
                  </a:lnTo>
                  <a:lnTo>
                    <a:pt x="185499" y="2859"/>
                  </a:lnTo>
                  <a:lnTo>
                    <a:pt x="241149" y="24773"/>
                  </a:lnTo>
                  <a:lnTo>
                    <a:pt x="284141" y="65644"/>
                  </a:lnTo>
                  <a:lnTo>
                    <a:pt x="307192" y="118549"/>
                  </a:lnTo>
                  <a:lnTo>
                    <a:pt x="310199" y="147449"/>
                  </a:lnTo>
                  <a:lnTo>
                    <a:pt x="302292" y="194055"/>
                  </a:lnTo>
                  <a:lnTo>
                    <a:pt x="280274" y="234532"/>
                  </a:lnTo>
                  <a:lnTo>
                    <a:pt x="246700" y="266450"/>
                  </a:lnTo>
                  <a:lnTo>
                    <a:pt x="204123" y="287382"/>
                  </a:lnTo>
                  <a:lnTo>
                    <a:pt x="155099" y="294899"/>
                  </a:lnTo>
                  <a:close/>
                </a:path>
              </a:pathLst>
            </a:custGeom>
            <a:solidFill>
              <a:srgbClr val="F9A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75825" y="4581624"/>
              <a:ext cx="310515" cy="295275"/>
            </a:xfrm>
            <a:custGeom>
              <a:avLst/>
              <a:gdLst/>
              <a:ahLst/>
              <a:cxnLst/>
              <a:rect l="l" t="t" r="r" b="b"/>
              <a:pathLst>
                <a:path w="310515" h="295275">
                  <a:moveTo>
                    <a:pt x="0" y="147449"/>
                  </a:moveTo>
                  <a:lnTo>
                    <a:pt x="7907" y="100844"/>
                  </a:lnTo>
                  <a:lnTo>
                    <a:pt x="29925" y="60367"/>
                  </a:lnTo>
                  <a:lnTo>
                    <a:pt x="63499" y="28449"/>
                  </a:lnTo>
                  <a:lnTo>
                    <a:pt x="106076" y="7517"/>
                  </a:lnTo>
                  <a:lnTo>
                    <a:pt x="155099" y="0"/>
                  </a:lnTo>
                  <a:lnTo>
                    <a:pt x="214454" y="11223"/>
                  </a:lnTo>
                  <a:lnTo>
                    <a:pt x="264772" y="43186"/>
                  </a:lnTo>
                  <a:lnTo>
                    <a:pt x="298393" y="91023"/>
                  </a:lnTo>
                  <a:lnTo>
                    <a:pt x="310199" y="147449"/>
                  </a:lnTo>
                  <a:lnTo>
                    <a:pt x="302292" y="194055"/>
                  </a:lnTo>
                  <a:lnTo>
                    <a:pt x="280274" y="234532"/>
                  </a:lnTo>
                  <a:lnTo>
                    <a:pt x="246700" y="266450"/>
                  </a:lnTo>
                  <a:lnTo>
                    <a:pt x="204123" y="287382"/>
                  </a:lnTo>
                  <a:lnTo>
                    <a:pt x="155099" y="294899"/>
                  </a:lnTo>
                  <a:lnTo>
                    <a:pt x="106076" y="287382"/>
                  </a:lnTo>
                  <a:lnTo>
                    <a:pt x="63499" y="266450"/>
                  </a:lnTo>
                  <a:lnTo>
                    <a:pt x="29925" y="234532"/>
                  </a:lnTo>
                  <a:lnTo>
                    <a:pt x="7907" y="194055"/>
                  </a:lnTo>
                  <a:lnTo>
                    <a:pt x="0" y="147449"/>
                  </a:lnTo>
                  <a:close/>
                </a:path>
              </a:pathLst>
            </a:custGeom>
            <a:ln w="9524">
              <a:solidFill>
                <a:srgbClr val="F9A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365DED08-52AD-7FD3-18F6-018A30FB7F2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230" y="3422026"/>
            <a:ext cx="2709716" cy="108694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434</TotalTime>
  <Words>516</Words>
  <Application>Microsoft Office PowerPoint</Application>
  <PresentationFormat>On-screen Show (16:9)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Bahnschrift SemiBold</vt:lpstr>
      <vt:lpstr>Calibri</vt:lpstr>
      <vt:lpstr>Tahoma</vt:lpstr>
      <vt:lpstr>Office Theme</vt:lpstr>
      <vt:lpstr>Machine Learning Workshop  Explore, Learn, Thrive</vt:lpstr>
      <vt:lpstr>What is Machine Learning?</vt:lpstr>
      <vt:lpstr>Motivation for ML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Essential Tools and Frameworks: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AI/ML Lead</dc:title>
  <dc:creator>Narayan Pradhan</dc:creator>
  <cp:lastModifiedBy>Haripriya Parija</cp:lastModifiedBy>
  <cp:revision>10</cp:revision>
  <dcterms:created xsi:type="dcterms:W3CDTF">2024-04-05T13:28:01Z</dcterms:created>
  <dcterms:modified xsi:type="dcterms:W3CDTF">2024-04-23T19:49:03Z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