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6" autoAdjust="0"/>
    <p:restoredTop sz="94660"/>
  </p:normalViewPr>
  <p:slideViewPr>
    <p:cSldViewPr snapToGrid="0">
      <p:cViewPr>
        <p:scale>
          <a:sx n="66" d="100"/>
          <a:sy n="66" d="100"/>
        </p:scale>
        <p:origin x="56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9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4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1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5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119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9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0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F568-C151-45EE-B272-95001A1A3FB8}" type="datetimeFigureOut">
              <a:rPr lang="he-IL" smtClean="0"/>
              <a:t>ג'/אדר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303A32-1C6C-4492-BE6F-8D978FD1090A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olevpa/metaland-dap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90C9-45D1-47DA-849E-0D322C585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1504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080808"/>
                </a:solidFill>
                <a:latin typeface="+mn-lt"/>
              </a:rPr>
              <a:t>metaDecentraland</a:t>
            </a:r>
            <a:endParaRPr lang="he-IL" sz="3600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736A2-EDC8-49B3-9331-FA8CD3973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0" y="3947886"/>
            <a:ext cx="5675086" cy="2150719"/>
          </a:xfrm>
          <a:noFill/>
        </p:spPr>
        <p:txBody>
          <a:bodyPr>
            <a:normAutofit/>
          </a:bodyPr>
          <a:lstStyle/>
          <a:p>
            <a:pPr algn="r"/>
            <a:r>
              <a:rPr lang="he-IL" sz="1400" b="1" dirty="0">
                <a:solidFill>
                  <a:srgbClr val="080808"/>
                </a:solidFill>
              </a:rPr>
              <a:t>מגישים:</a:t>
            </a:r>
          </a:p>
          <a:p>
            <a:pPr algn="r"/>
            <a:r>
              <a:rPr lang="he-IL" sz="1400" b="1" dirty="0">
                <a:solidFill>
                  <a:srgbClr val="080808"/>
                </a:solidFill>
              </a:rPr>
              <a:t>דולב פגיר 311453732</a:t>
            </a:r>
          </a:p>
          <a:p>
            <a:pPr algn="r"/>
            <a:r>
              <a:rPr lang="he-IL" sz="1400" b="1" dirty="0">
                <a:solidFill>
                  <a:srgbClr val="080808"/>
                </a:solidFill>
              </a:rPr>
              <a:t>ליאור פרלמן 203311808</a:t>
            </a:r>
          </a:p>
        </p:txBody>
      </p:sp>
    </p:spTree>
    <p:extLst>
      <p:ext uri="{BB962C8B-B14F-4D97-AF65-F5344CB8AC3E}">
        <p14:creationId xmlns:p14="http://schemas.microsoft.com/office/powerpoint/2010/main" val="236793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7A8B-1776-47F8-B0BB-CADA80B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78805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הדגמת הפעלה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47D24-45E1-4330-A683-B8472C84B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743" y="924863"/>
            <a:ext cx="10130971" cy="5128617"/>
          </a:xfrm>
        </p:spPr>
      </p:pic>
    </p:spTree>
    <p:extLst>
      <p:ext uri="{BB962C8B-B14F-4D97-AF65-F5344CB8AC3E}">
        <p14:creationId xmlns:p14="http://schemas.microsoft.com/office/powerpoint/2010/main" val="184085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7A8B-1776-47F8-B0BB-CADA80B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78805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הדגמת הפעלה – קניית שטח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53D487-E818-4D7E-B300-1A58C537B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95" y="826747"/>
            <a:ext cx="11246809" cy="5204506"/>
          </a:xfrm>
        </p:spPr>
      </p:pic>
    </p:spTree>
    <p:extLst>
      <p:ext uri="{BB962C8B-B14F-4D97-AF65-F5344CB8AC3E}">
        <p14:creationId xmlns:p14="http://schemas.microsoft.com/office/powerpoint/2010/main" val="347164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7A8B-1776-47F8-B0BB-CADA80B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78805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הדגמת הפעלה – המשך קניית שטח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74E829-33E8-43BD-BB96-57122907F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29" y="1016001"/>
            <a:ext cx="11767942" cy="5088392"/>
          </a:xfrm>
        </p:spPr>
      </p:pic>
    </p:spTree>
    <p:extLst>
      <p:ext uri="{BB962C8B-B14F-4D97-AF65-F5344CB8AC3E}">
        <p14:creationId xmlns:p14="http://schemas.microsoft.com/office/powerpoint/2010/main" val="208353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7A8B-1776-47F8-B0BB-CADA80B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78805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הדגמת הפעלה – השטח נקנה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4C093E-FE6C-45AE-9435-8CFE81343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88" y="1128040"/>
            <a:ext cx="11258424" cy="4638449"/>
          </a:xfrm>
        </p:spPr>
      </p:pic>
    </p:spTree>
    <p:extLst>
      <p:ext uri="{BB962C8B-B14F-4D97-AF65-F5344CB8AC3E}">
        <p14:creationId xmlns:p14="http://schemas.microsoft.com/office/powerpoint/2010/main" val="184082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7A8B-1776-47F8-B0BB-CADA80B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78805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הדגמת הפעלה – שינוי מחיר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E98027-E6B2-4272-91B7-C63C41AB3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40" y="856343"/>
            <a:ext cx="11100519" cy="4648889"/>
          </a:xfrm>
        </p:spPr>
      </p:pic>
    </p:spTree>
    <p:extLst>
      <p:ext uri="{BB962C8B-B14F-4D97-AF65-F5344CB8AC3E}">
        <p14:creationId xmlns:p14="http://schemas.microsoft.com/office/powerpoint/2010/main" val="169964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7A8B-1776-47F8-B0BB-CADA80B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78805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הדגמת הפעלה – המשך שינוי מחיר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B927F5-A26A-4EE2-B538-CFFA2F707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18" y="1066233"/>
            <a:ext cx="11076609" cy="4725534"/>
          </a:xfrm>
        </p:spPr>
      </p:pic>
    </p:spTree>
    <p:extLst>
      <p:ext uri="{BB962C8B-B14F-4D97-AF65-F5344CB8AC3E}">
        <p14:creationId xmlns:p14="http://schemas.microsoft.com/office/powerpoint/2010/main" val="154573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7A8B-1776-47F8-B0BB-CADA80B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78805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הדגמת הפעלה – המחיר שונה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9CAD4F-9080-492E-AA09-8DECA44B0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01" y="754176"/>
            <a:ext cx="11018244" cy="4711020"/>
          </a:xfrm>
        </p:spPr>
      </p:pic>
    </p:spTree>
    <p:extLst>
      <p:ext uri="{BB962C8B-B14F-4D97-AF65-F5344CB8AC3E}">
        <p14:creationId xmlns:p14="http://schemas.microsoft.com/office/powerpoint/2010/main" val="264065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7A8B-1776-47F8-B0BB-CADA80B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78805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הדגמת הפעלה – העברת בעלות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468C9-2CB2-4B71-9C84-2A214A49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5003A-CA64-4DFC-AB2B-697F54E9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64" y="1009336"/>
            <a:ext cx="10352103" cy="44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8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7A8B-1776-47F8-B0BB-CADA80B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78805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הדגמת הפעלה – המשך העברת בעלות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572A94-0E49-4F0A-978F-00281C3F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DA1AD8-CD9F-4DA0-B837-D91B54E1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97" y="956227"/>
            <a:ext cx="10863252" cy="46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7A8B-1776-47F8-B0BB-CADA80B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78805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הדגמת הפעלה – בעלות הועברה (לחצני בעלים נעלמו)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6A322-B695-4936-9E51-4318A351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3A41D-B368-41CD-B488-DFAD2DBB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293684"/>
            <a:ext cx="9826171" cy="42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6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0314-208D-48BA-AA46-402607D8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הוראות התקנה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523E-D630-443D-BDC9-2EE6E421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העתקת הספרייה שלנו באמצעות הפקודה:</a:t>
            </a:r>
          </a:p>
          <a:p>
            <a:pPr marL="0" indent="0" algn="l">
              <a:buNone/>
            </a:pPr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https://github.com/dolevpa/metaland-dapp.git </a:t>
            </a:r>
            <a:endParaRPr lang="en-US" dirty="0"/>
          </a:p>
          <a:p>
            <a:pPr algn="r" rtl="1"/>
            <a:r>
              <a:rPr lang="he-IL" dirty="0"/>
              <a:t>כניסה לתיקיה </a:t>
            </a:r>
            <a:r>
              <a:rPr lang="en-US" dirty="0" err="1"/>
              <a:t>metaland-dapp</a:t>
            </a:r>
            <a:r>
              <a:rPr lang="he-IL" dirty="0"/>
              <a:t> באמצעות הפקודה:</a:t>
            </a:r>
          </a:p>
          <a:p>
            <a:pPr marL="0" indent="0" algn="l">
              <a:buNone/>
            </a:pPr>
            <a:r>
              <a:rPr lang="en-US" dirty="0"/>
              <a:t>cd </a:t>
            </a:r>
            <a:r>
              <a:rPr lang="en-US" dirty="0" err="1"/>
              <a:t>metaland-dapp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התקנת הסיפריות ותלויות הפרויקט באמצעות הפקודה:</a:t>
            </a:r>
            <a:endParaRPr lang="en-US" dirty="0"/>
          </a:p>
          <a:p>
            <a:pPr marL="0" indent="0" algn="l">
              <a:buNone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algn="l"/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9034B-3B86-4D97-9EEA-B66D5E94F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5913"/>
            <a:ext cx="6050892" cy="437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39FF1-1DE4-49BB-82A7-ED10816B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47349"/>
            <a:ext cx="2637994" cy="3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8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6AFB-60A9-454B-A0E0-F759386E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הגדרת וסינכרון הגנאש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6C3F-8764-4423-A023-D7C29F55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פתיחת התוכנה גנאש, הגדרת סביבת עבודה חדשה עם הפורט 8545.</a:t>
            </a:r>
            <a:endParaRPr lang="en-US" dirty="0"/>
          </a:p>
          <a:p>
            <a:pPr algn="r" rtl="1"/>
            <a:r>
              <a:rPr lang="he-IL" dirty="0"/>
              <a:t>הפעלת מיגרציה לשם יצירת החוזים (</a:t>
            </a:r>
            <a:r>
              <a:rPr lang="en-US" dirty="0"/>
              <a:t>deploy</a:t>
            </a:r>
            <a:r>
              <a:rPr lang="he-IL" dirty="0"/>
              <a:t>) באמצעות הפקודה: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Truffle migrate --reset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156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8CD-A115-4641-BCBD-C4CC86EB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09B11A-FD09-4FEF-A475-AA7FB81DA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5"/>
            <a:ext cx="7526295" cy="503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317E12-9F6B-4EE3-ACE3-2AB7943F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817" y="2302492"/>
            <a:ext cx="3581983" cy="4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24E-A210-42F3-A0C4-2EE931A5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התאמת החוזה לגנאש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6BB2-58EA-4367-BCE9-549332C6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העתקת כתובת החוזה הנוצר בגנאש לקובץ </a:t>
            </a:r>
            <a:r>
              <a:rPr lang="en-US" dirty="0" err="1"/>
              <a:t>usePurchaseLandContract</a:t>
            </a:r>
            <a:r>
              <a:rPr lang="he-IL" dirty="0"/>
              <a:t>, הדבקתה בשורה 5 במקום הערך של המשתנה </a:t>
            </a:r>
            <a:r>
              <a:rPr lang="en-US" dirty="0" err="1"/>
              <a:t>contractAddress</a:t>
            </a:r>
            <a:r>
              <a:rPr lang="he-IL" dirty="0"/>
              <a:t> ושמירת השינויים בקובץ.</a:t>
            </a:r>
          </a:p>
          <a:p>
            <a:pPr algn="r" rtl="1"/>
            <a:r>
              <a:rPr lang="he-IL" dirty="0"/>
              <a:t>העתקת הקובץ </a:t>
            </a:r>
            <a:r>
              <a:rPr lang="en-US" dirty="0" err="1"/>
              <a:t>PuchaseLand.json</a:t>
            </a:r>
            <a:r>
              <a:rPr lang="he-IL" dirty="0"/>
              <a:t> מהתיקיה </a:t>
            </a:r>
            <a:r>
              <a:rPr lang="en-US" dirty="0"/>
              <a:t>build/contract</a:t>
            </a:r>
            <a:r>
              <a:rPr lang="he-IL" dirty="0"/>
              <a:t> והדבקתו בתיקיה </a:t>
            </a:r>
            <a:r>
              <a:rPr lang="en-US" dirty="0" err="1"/>
              <a:t>src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3B9E5-2B28-4987-8535-0847566C6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" y="1873569"/>
            <a:ext cx="6667041" cy="44540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1D47C-C4BA-4F4E-90A2-7F7D9B2E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14" y="3245228"/>
            <a:ext cx="4619181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42CE5-9136-4E95-8F65-3D41B0C99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214" y="5084414"/>
            <a:ext cx="4919165" cy="3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8BB86-E284-4800-9085-7FEFC937C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544" y="1001047"/>
            <a:ext cx="1886856" cy="5491828"/>
          </a:xfrm>
        </p:spPr>
      </p:pic>
    </p:spTree>
    <p:extLst>
      <p:ext uri="{BB962C8B-B14F-4D97-AF65-F5344CB8AC3E}">
        <p14:creationId xmlns:p14="http://schemas.microsoft.com/office/powerpoint/2010/main" val="350544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F91E-BC9A-4606-8E96-B351C0B5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חיבור </a:t>
            </a:r>
            <a:r>
              <a:rPr lang="en-US" dirty="0" err="1"/>
              <a:t>MetaMask</a:t>
            </a:r>
            <a:r>
              <a:rPr lang="he-IL" dirty="0"/>
              <a:t> לבלוקצ'יין הנוצר בגנאש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6C49-690F-4FA6-B806-8D515447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לחץ על התפריט המראה </a:t>
            </a:r>
            <a:r>
              <a:rPr lang="en-US" dirty="0"/>
              <a:t>“Main Network”</a:t>
            </a:r>
            <a:r>
              <a:rPr lang="he-IL" dirty="0"/>
              <a:t> ובחר </a:t>
            </a:r>
            <a:r>
              <a:rPr lang="en-US" dirty="0"/>
              <a:t>“add Network”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לאחר מכן מלא את הפרטים באופן הבא: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לחץ </a:t>
            </a:r>
            <a:r>
              <a:rPr lang="en-US" dirty="0"/>
              <a:t>save</a:t>
            </a:r>
            <a:r>
              <a:rPr lang="he-IL" dirty="0"/>
              <a:t> לשמירת הרשת.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7A3E0-4D93-4384-990B-953FBFC7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35" y="2425923"/>
            <a:ext cx="3532707" cy="38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9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7A8B-1776-47F8-B0BB-CADA80B8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הפעלת האפליקציה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FFB8-C917-40F7-A8CF-6B48070D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הכנס בטרמינל את הפקודה הבאה: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marL="0" indent="0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dirty="0"/>
              <a:t>כעת יפתח חלון חדש בדפדפן בכתובת </a:t>
            </a:r>
            <a:r>
              <a:rPr lang="en-US" dirty="0">
                <a:hlinkClick r:id="rId2"/>
              </a:rPr>
              <a:t>http://localhost:3000/</a:t>
            </a:r>
            <a:r>
              <a:rPr lang="en-US" dirty="0"/>
              <a:t> </a:t>
            </a:r>
            <a:r>
              <a:rPr lang="he-IL" dirty="0"/>
              <a:t> המכיל את המפה של כל השטחים (ה-</a:t>
            </a:r>
            <a:r>
              <a:rPr lang="en-US" dirty="0"/>
              <a:t>NFTs</a:t>
            </a:r>
            <a:r>
              <a:rPr lang="he-IL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7D4F5-D438-4C3A-BBF0-7C6768F0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6863"/>
            <a:ext cx="4530791" cy="3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395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177</TotalTime>
  <Words>232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metaDecentraland</vt:lpstr>
      <vt:lpstr>הוראות התקנה</vt:lpstr>
      <vt:lpstr>הגדרת וסינכרון הגנאש</vt:lpstr>
      <vt:lpstr>PowerPoint Presentation</vt:lpstr>
      <vt:lpstr>התאמת החוזה לגנאש</vt:lpstr>
      <vt:lpstr>PowerPoint Presentation</vt:lpstr>
      <vt:lpstr>PowerPoint Presentation</vt:lpstr>
      <vt:lpstr>חיבור MetaMask לבלוקצ'יין הנוצר בגנאש</vt:lpstr>
      <vt:lpstr>הפעלת האפליקציה</vt:lpstr>
      <vt:lpstr>הדגמת הפעלה</vt:lpstr>
      <vt:lpstr>הדגמת הפעלה – קניית שטח</vt:lpstr>
      <vt:lpstr>הדגמת הפעלה – המשך קניית שטח</vt:lpstr>
      <vt:lpstr>הדגמת הפעלה – השטח נקנה</vt:lpstr>
      <vt:lpstr>הדגמת הפעלה – שינוי מחיר</vt:lpstr>
      <vt:lpstr>הדגמת הפעלה – המשך שינוי מחיר</vt:lpstr>
      <vt:lpstr>הדגמת הפעלה – המחיר שונה</vt:lpstr>
      <vt:lpstr>הדגמת הפעלה – העברת בעלות</vt:lpstr>
      <vt:lpstr>הדגמת הפעלה – המשך העברת בעלות</vt:lpstr>
      <vt:lpstr>הדגמת הפעלה – בעלות הועברה (לחצני בעלים נעלמו)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MetaDecentraland</dc:title>
  <dc:creator>lior</dc:creator>
  <cp:lastModifiedBy>lior</cp:lastModifiedBy>
  <cp:revision>7</cp:revision>
  <dcterms:created xsi:type="dcterms:W3CDTF">2022-03-06T16:04:24Z</dcterms:created>
  <dcterms:modified xsi:type="dcterms:W3CDTF">2022-03-06T19:01:54Z</dcterms:modified>
</cp:coreProperties>
</file>