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6" r:id="rId3"/>
    <p:sldId id="285" r:id="rId4"/>
    <p:sldId id="257" r:id="rId5"/>
    <p:sldId id="258" r:id="rId6"/>
    <p:sldId id="259" r:id="rId7"/>
    <p:sldId id="260" r:id="rId8"/>
    <p:sldId id="261" r:id="rId9"/>
    <p:sldId id="280" r:id="rId10"/>
    <p:sldId id="281" r:id="rId11"/>
    <p:sldId id="282" r:id="rId12"/>
    <p:sldId id="284" r:id="rId13"/>
    <p:sldId id="28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CED79-1A83-4330-B613-2582A0EE5EE6}" v="82" dt="2024-11-04T03:37:28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원 이" userId="d6868d4c473b43b6" providerId="LiveId" clId="{1F6CED79-1A83-4330-B613-2582A0EE5EE6}"/>
    <pc:docChg chg="undo custSel addSld delSld modSld sldOrd">
      <pc:chgData name="경원 이" userId="d6868d4c473b43b6" providerId="LiveId" clId="{1F6CED79-1A83-4330-B613-2582A0EE5EE6}" dt="2024-11-04T03:38:00.065" v="2824" actId="20577"/>
      <pc:docMkLst>
        <pc:docMk/>
      </pc:docMkLst>
      <pc:sldChg chg="addSp delSp modSp mod">
        <pc:chgData name="경원 이" userId="d6868d4c473b43b6" providerId="LiveId" clId="{1F6CED79-1A83-4330-B613-2582A0EE5EE6}" dt="2024-11-04T03:12:35.919" v="2483" actId="1076"/>
        <pc:sldMkLst>
          <pc:docMk/>
          <pc:sldMk cId="1121617074" sldId="256"/>
        </pc:sldMkLst>
        <pc:spChg chg="add del mod">
          <ac:chgData name="경원 이" userId="d6868d4c473b43b6" providerId="LiveId" clId="{1F6CED79-1A83-4330-B613-2582A0EE5EE6}" dt="2024-11-04T02:26:48.638" v="228" actId="20577"/>
          <ac:spMkLst>
            <pc:docMk/>
            <pc:sldMk cId="1121617074" sldId="256"/>
            <ac:spMk id="2" creationId="{8E9134A1-978A-1D97-9020-BD1B6BB82971}"/>
          </ac:spMkLst>
        </pc:spChg>
        <pc:spChg chg="add del mod">
          <ac:chgData name="경원 이" userId="d6868d4c473b43b6" providerId="LiveId" clId="{1F6CED79-1A83-4330-B613-2582A0EE5EE6}" dt="2024-11-04T02:25:48.270" v="171" actId="478"/>
          <ac:spMkLst>
            <pc:docMk/>
            <pc:sldMk cId="1121617074" sldId="256"/>
            <ac:spMk id="3" creationId="{502A6062-BA37-BDF6-74F2-750C435A634E}"/>
          </ac:spMkLst>
        </pc:spChg>
        <pc:spChg chg="add del mod">
          <ac:chgData name="경원 이" userId="d6868d4c473b43b6" providerId="LiveId" clId="{1F6CED79-1A83-4330-B613-2582A0EE5EE6}" dt="2024-11-04T02:25:47.747" v="170" actId="478"/>
          <ac:spMkLst>
            <pc:docMk/>
            <pc:sldMk cId="1121617074" sldId="256"/>
            <ac:spMk id="6" creationId="{153A632F-A548-2ACA-8D59-5673B9146391}"/>
          </ac:spMkLst>
        </pc:spChg>
        <pc:spChg chg="mod">
          <ac:chgData name="경원 이" userId="d6868d4c473b43b6" providerId="LiveId" clId="{1F6CED79-1A83-4330-B613-2582A0EE5EE6}" dt="2024-11-04T02:22:50.822" v="98" actId="20577"/>
          <ac:spMkLst>
            <pc:docMk/>
            <pc:sldMk cId="1121617074" sldId="256"/>
            <ac:spMk id="8" creationId="{EDCCA748-5E68-8AD8-ECCE-AE127CEBC2B5}"/>
          </ac:spMkLst>
        </pc:spChg>
        <pc:spChg chg="mod">
          <ac:chgData name="경원 이" userId="d6868d4c473b43b6" providerId="LiveId" clId="{1F6CED79-1A83-4330-B613-2582A0EE5EE6}" dt="2024-11-04T02:22:57.472" v="116" actId="20577"/>
          <ac:spMkLst>
            <pc:docMk/>
            <pc:sldMk cId="1121617074" sldId="256"/>
            <ac:spMk id="9" creationId="{CF5C4CE7-E5B1-F0FD-8A35-B3E7768DA7D7}"/>
          </ac:spMkLst>
        </pc:spChg>
        <pc:spChg chg="mod">
          <ac:chgData name="경원 이" userId="d6868d4c473b43b6" providerId="LiveId" clId="{1F6CED79-1A83-4330-B613-2582A0EE5EE6}" dt="2024-11-04T02:23:00.084" v="119" actId="20577"/>
          <ac:spMkLst>
            <pc:docMk/>
            <pc:sldMk cId="1121617074" sldId="256"/>
            <ac:spMk id="10" creationId="{265BD618-CE98-B939-A9D6-6B235F25F271}"/>
          </ac:spMkLst>
        </pc:spChg>
        <pc:spChg chg="mod">
          <ac:chgData name="경원 이" userId="d6868d4c473b43b6" providerId="LiveId" clId="{1F6CED79-1A83-4330-B613-2582A0EE5EE6}" dt="2024-11-04T02:23:09.512" v="135" actId="20577"/>
          <ac:spMkLst>
            <pc:docMk/>
            <pc:sldMk cId="1121617074" sldId="256"/>
            <ac:spMk id="11" creationId="{C87D526C-139D-881B-19AE-D03B8AFED8FE}"/>
          </ac:spMkLst>
        </pc:spChg>
        <pc:spChg chg="add mod">
          <ac:chgData name="경원 이" userId="d6868d4c473b43b6" providerId="LiveId" clId="{1F6CED79-1A83-4330-B613-2582A0EE5EE6}" dt="2024-11-04T02:27:09.105" v="244" actId="20577"/>
          <ac:spMkLst>
            <pc:docMk/>
            <pc:sldMk cId="1121617074" sldId="256"/>
            <ac:spMk id="16" creationId="{D23FC9C7-0ADC-4391-73E7-44BBF79AB4A5}"/>
          </ac:spMkLst>
        </pc:spChg>
        <pc:spChg chg="add del">
          <ac:chgData name="경원 이" userId="d6868d4c473b43b6" providerId="LiveId" clId="{1F6CED79-1A83-4330-B613-2582A0EE5EE6}" dt="2024-11-04T03:12:16.615" v="2480" actId="22"/>
          <ac:spMkLst>
            <pc:docMk/>
            <pc:sldMk cId="1121617074" sldId="256"/>
            <ac:spMk id="20" creationId="{8A201CA4-7B99-CCE5-3E57-5F609D9E036E}"/>
          </ac:spMkLst>
        </pc:spChg>
        <pc:spChg chg="del">
          <ac:chgData name="경원 이" userId="d6868d4c473b43b6" providerId="LiveId" clId="{1F6CED79-1A83-4330-B613-2582A0EE5EE6}" dt="2024-11-04T02:27:43.526" v="274" actId="478"/>
          <ac:spMkLst>
            <pc:docMk/>
            <pc:sldMk cId="1121617074" sldId="256"/>
            <ac:spMk id="27" creationId="{B8EFE465-3B32-4015-DB23-878D67236299}"/>
          </ac:spMkLst>
        </pc:spChg>
        <pc:spChg chg="mod">
          <ac:chgData name="경원 이" userId="d6868d4c473b43b6" providerId="LiveId" clId="{1F6CED79-1A83-4330-B613-2582A0EE5EE6}" dt="2024-11-04T02:27:50.846" v="302" actId="20577"/>
          <ac:spMkLst>
            <pc:docMk/>
            <pc:sldMk cId="1121617074" sldId="256"/>
            <ac:spMk id="28" creationId="{D2D26C0F-E8B6-2A34-1EFB-B71E54966B42}"/>
          </ac:spMkLst>
        </pc:spChg>
        <pc:spChg chg="add del">
          <ac:chgData name="경원 이" userId="d6868d4c473b43b6" providerId="LiveId" clId="{1F6CED79-1A83-4330-B613-2582A0EE5EE6}" dt="2024-11-04T02:27:39.931" v="273" actId="478"/>
          <ac:spMkLst>
            <pc:docMk/>
            <pc:sldMk cId="1121617074" sldId="256"/>
            <ac:spMk id="29" creationId="{56C3A220-75A1-6F8F-A0B9-DC795ECBC235}"/>
          </ac:spMkLst>
        </pc:spChg>
        <pc:spChg chg="add del mod">
          <ac:chgData name="경원 이" userId="d6868d4c473b43b6" providerId="LiveId" clId="{1F6CED79-1A83-4330-B613-2582A0EE5EE6}" dt="2024-11-04T03:12:35.919" v="2483" actId="1076"/>
          <ac:spMkLst>
            <pc:docMk/>
            <pc:sldMk cId="1121617074" sldId="256"/>
            <ac:spMk id="30" creationId="{49055A15-CC18-F352-8ECC-62861D084AEB}"/>
          </ac:spMkLst>
        </pc:spChg>
        <pc:spChg chg="del">
          <ac:chgData name="경원 이" userId="d6868d4c473b43b6" providerId="LiveId" clId="{1F6CED79-1A83-4330-B613-2582A0EE5EE6}" dt="2024-11-04T02:27:19.024" v="245" actId="478"/>
          <ac:spMkLst>
            <pc:docMk/>
            <pc:sldMk cId="1121617074" sldId="256"/>
            <ac:spMk id="31" creationId="{302E33F6-B693-8FE5-B329-AA5DD4A62BCE}"/>
          </ac:spMkLst>
        </pc:spChg>
        <pc:spChg chg="mod">
          <ac:chgData name="경원 이" userId="d6868d4c473b43b6" providerId="LiveId" clId="{1F6CED79-1A83-4330-B613-2582A0EE5EE6}" dt="2024-11-04T02:27:34.563" v="268" actId="20577"/>
          <ac:spMkLst>
            <pc:docMk/>
            <pc:sldMk cId="1121617074" sldId="256"/>
            <ac:spMk id="32" creationId="{C3E6402C-8DC9-6F19-5D97-0674A0826C9F}"/>
          </ac:spMkLst>
        </pc:spChg>
        <pc:spChg chg="del">
          <ac:chgData name="경원 이" userId="d6868d4c473b43b6" providerId="LiveId" clId="{1F6CED79-1A83-4330-B613-2582A0EE5EE6}" dt="2024-11-04T02:27:19.024" v="245" actId="478"/>
          <ac:spMkLst>
            <pc:docMk/>
            <pc:sldMk cId="1121617074" sldId="256"/>
            <ac:spMk id="33" creationId="{1DE404F5-7225-2654-F24E-70FFAC9C61F6}"/>
          </ac:spMkLst>
        </pc:spChg>
        <pc:spChg chg="del mod">
          <ac:chgData name="경원 이" userId="d6868d4c473b43b6" providerId="LiveId" clId="{1F6CED79-1A83-4330-B613-2582A0EE5EE6}" dt="2024-11-04T02:26:14.469" v="191" actId="478"/>
          <ac:spMkLst>
            <pc:docMk/>
            <pc:sldMk cId="1121617074" sldId="256"/>
            <ac:spMk id="59" creationId="{F40AE401-6211-B6A6-83A3-25DDE9D9D1D6}"/>
          </ac:spMkLst>
        </pc:spChg>
        <pc:spChg chg="mod">
          <ac:chgData name="경원 이" userId="d6868d4c473b43b6" providerId="LiveId" clId="{1F6CED79-1A83-4330-B613-2582A0EE5EE6}" dt="2024-11-04T02:26:39.381" v="214" actId="20577"/>
          <ac:spMkLst>
            <pc:docMk/>
            <pc:sldMk cId="1121617074" sldId="256"/>
            <ac:spMk id="60" creationId="{54ADF9BA-9EE1-8089-6DA0-08EC7805E8DD}"/>
          </ac:spMkLst>
        </pc:spChg>
        <pc:cxnChg chg="add del mod">
          <ac:chgData name="경원 이" userId="d6868d4c473b43b6" providerId="LiveId" clId="{1F6CED79-1A83-4330-B613-2582A0EE5EE6}" dt="2024-11-04T02:26:08.953" v="190" actId="1036"/>
          <ac:cxnSpMkLst>
            <pc:docMk/>
            <pc:sldMk cId="1121617074" sldId="256"/>
            <ac:cxnSpMk id="7" creationId="{B33ED8F1-B627-C785-2D4F-1E5AE732D799}"/>
          </ac:cxnSpMkLst>
        </pc:cxnChg>
        <pc:cxnChg chg="add del mod">
          <ac:chgData name="경원 이" userId="d6868d4c473b43b6" providerId="LiveId" clId="{1F6CED79-1A83-4330-B613-2582A0EE5EE6}" dt="2024-11-04T02:26:03.264" v="180" actId="478"/>
          <ac:cxnSpMkLst>
            <pc:docMk/>
            <pc:sldMk cId="1121617074" sldId="256"/>
            <ac:cxnSpMk id="12" creationId="{D273E918-B115-3CD4-4BC7-9B257F99D391}"/>
          </ac:cxnSpMkLst>
        </pc:cxnChg>
        <pc:cxnChg chg="add del mod">
          <ac:chgData name="경원 이" userId="d6868d4c473b43b6" providerId="LiveId" clId="{1F6CED79-1A83-4330-B613-2582A0EE5EE6}" dt="2024-11-04T02:26:01.353" v="179" actId="478"/>
          <ac:cxnSpMkLst>
            <pc:docMk/>
            <pc:sldMk cId="1121617074" sldId="256"/>
            <ac:cxnSpMk id="13" creationId="{5AE692B2-1B80-A30C-5130-021F9C836450}"/>
          </ac:cxnSpMkLst>
        </pc:cxnChg>
        <pc:cxnChg chg="add mod">
          <ac:chgData name="경원 이" userId="d6868d4c473b43b6" providerId="LiveId" clId="{1F6CED79-1A83-4330-B613-2582A0EE5EE6}" dt="2024-11-04T02:27:04.556" v="230" actId="1076"/>
          <ac:cxnSpMkLst>
            <pc:docMk/>
            <pc:sldMk cId="1121617074" sldId="256"/>
            <ac:cxnSpMk id="17" creationId="{0E438391-D158-B18F-53FF-7C2C1761E843}"/>
          </ac:cxnSpMkLst>
        </pc:cxnChg>
        <pc:cxnChg chg="del mod">
          <ac:chgData name="경원 이" userId="d6868d4c473b43b6" providerId="LiveId" clId="{1F6CED79-1A83-4330-B613-2582A0EE5EE6}" dt="2024-11-04T02:27:19.024" v="245" actId="478"/>
          <ac:cxnSpMkLst>
            <pc:docMk/>
            <pc:sldMk cId="1121617074" sldId="256"/>
            <ac:cxnSpMk id="34" creationId="{B352BD33-9419-B044-9799-30840B671C2B}"/>
          </ac:cxnSpMkLst>
        </pc:cxnChg>
        <pc:cxnChg chg="mod">
          <ac:chgData name="경원 이" userId="d6868d4c473b43b6" providerId="LiveId" clId="{1F6CED79-1A83-4330-B613-2582A0EE5EE6}" dt="2024-11-04T02:27:28.954" v="246" actId="1035"/>
          <ac:cxnSpMkLst>
            <pc:docMk/>
            <pc:sldMk cId="1121617074" sldId="256"/>
            <ac:cxnSpMk id="37" creationId="{9085A482-CB0D-80EB-7604-BFE860C0FCD9}"/>
          </ac:cxnSpMkLst>
        </pc:cxnChg>
        <pc:cxnChg chg="del mod">
          <ac:chgData name="경원 이" userId="d6868d4c473b43b6" providerId="LiveId" clId="{1F6CED79-1A83-4330-B613-2582A0EE5EE6}" dt="2024-11-04T02:27:19.024" v="245" actId="478"/>
          <ac:cxnSpMkLst>
            <pc:docMk/>
            <pc:sldMk cId="1121617074" sldId="256"/>
            <ac:cxnSpMk id="38" creationId="{88D6BCCD-85E7-5D3E-4299-EF4EF84D5365}"/>
          </ac:cxnSpMkLst>
        </pc:cxnChg>
        <pc:cxnChg chg="mod">
          <ac:chgData name="경원 이" userId="d6868d4c473b43b6" providerId="LiveId" clId="{1F6CED79-1A83-4330-B613-2582A0EE5EE6}" dt="2024-11-04T03:12:35.919" v="2483" actId="1076"/>
          <ac:cxnSpMkLst>
            <pc:docMk/>
            <pc:sldMk cId="1121617074" sldId="256"/>
            <ac:cxnSpMk id="48" creationId="{B8B16D45-11E8-97CF-43C7-D13E02ED2689}"/>
          </ac:cxnSpMkLst>
        </pc:cxnChg>
        <pc:cxnChg chg="del mod">
          <ac:chgData name="경원 이" userId="d6868d4c473b43b6" providerId="LiveId" clId="{1F6CED79-1A83-4330-B613-2582A0EE5EE6}" dt="2024-11-04T02:27:45.066" v="276" actId="478"/>
          <ac:cxnSpMkLst>
            <pc:docMk/>
            <pc:sldMk cId="1121617074" sldId="256"/>
            <ac:cxnSpMk id="49" creationId="{36921BB7-7C39-789A-847C-422B225EFED5}"/>
          </ac:cxnSpMkLst>
        </pc:cxnChg>
        <pc:cxnChg chg="del mod">
          <ac:chgData name="경원 이" userId="d6868d4c473b43b6" providerId="LiveId" clId="{1F6CED79-1A83-4330-B613-2582A0EE5EE6}" dt="2024-11-04T02:27:44.198" v="275" actId="478"/>
          <ac:cxnSpMkLst>
            <pc:docMk/>
            <pc:sldMk cId="1121617074" sldId="256"/>
            <ac:cxnSpMk id="56" creationId="{A6016EB2-C765-EDD8-8F60-5F82CF35FBA6}"/>
          </ac:cxnSpMkLst>
        </pc:cxnChg>
        <pc:cxnChg chg="del mod">
          <ac:chgData name="경원 이" userId="d6868d4c473b43b6" providerId="LiveId" clId="{1F6CED79-1A83-4330-B613-2582A0EE5EE6}" dt="2024-11-04T02:26:21.252" v="198" actId="478"/>
          <ac:cxnSpMkLst>
            <pc:docMk/>
            <pc:sldMk cId="1121617074" sldId="256"/>
            <ac:cxnSpMk id="61" creationId="{7DC9761B-7C7E-B3A2-8DE6-D89954D8CC1A}"/>
          </ac:cxnSpMkLst>
        </pc:cxnChg>
      </pc:sldChg>
      <pc:sldChg chg="addSp delSp modSp mod">
        <pc:chgData name="경원 이" userId="d6868d4c473b43b6" providerId="LiveId" clId="{1F6CED79-1A83-4330-B613-2582A0EE5EE6}" dt="2024-11-04T02:43:12.905" v="1462" actId="21"/>
        <pc:sldMkLst>
          <pc:docMk/>
          <pc:sldMk cId="2904312002" sldId="257"/>
        </pc:sldMkLst>
        <pc:spChg chg="add mod">
          <ac:chgData name="경원 이" userId="d6868d4c473b43b6" providerId="LiveId" clId="{1F6CED79-1A83-4330-B613-2582A0EE5EE6}" dt="2024-11-04T02:36:55.363" v="790" actId="20577"/>
          <ac:spMkLst>
            <pc:docMk/>
            <pc:sldMk cId="2904312002" sldId="257"/>
            <ac:spMk id="2" creationId="{24E51588-BFDC-D2AD-344A-F67F98DF9F25}"/>
          </ac:spMkLst>
        </pc:spChg>
        <pc:spChg chg="add mod ord">
          <ac:chgData name="경원 이" userId="d6868d4c473b43b6" providerId="LiveId" clId="{1F6CED79-1A83-4330-B613-2582A0EE5EE6}" dt="2024-11-04T02:35:02.256" v="534" actId="20577"/>
          <ac:spMkLst>
            <pc:docMk/>
            <pc:sldMk cId="2904312002" sldId="257"/>
            <ac:spMk id="3" creationId="{0F11D132-99F5-04EB-0DB9-6AF96DA1D81E}"/>
          </ac:spMkLst>
        </pc:spChg>
        <pc:spChg chg="add mod">
          <ac:chgData name="경원 이" userId="d6868d4c473b43b6" providerId="LiveId" clId="{1F6CED79-1A83-4330-B613-2582A0EE5EE6}" dt="2024-11-04T02:33:21.219" v="403" actId="14100"/>
          <ac:spMkLst>
            <pc:docMk/>
            <pc:sldMk cId="2904312002" sldId="257"/>
            <ac:spMk id="6" creationId="{440AF722-D49A-C923-6AB9-9EDDFB9519DF}"/>
          </ac:spMkLst>
        </pc:spChg>
        <pc:spChg chg="add del mod">
          <ac:chgData name="경원 이" userId="d6868d4c473b43b6" providerId="LiveId" clId="{1F6CED79-1A83-4330-B613-2582A0EE5EE6}" dt="2024-11-04T02:33:09.702" v="398" actId="478"/>
          <ac:spMkLst>
            <pc:docMk/>
            <pc:sldMk cId="2904312002" sldId="257"/>
            <ac:spMk id="7" creationId="{E7F79F86-7879-C6C8-F53C-1CF0DD67AE27}"/>
          </ac:spMkLst>
        </pc:spChg>
        <pc:spChg chg="add mod">
          <ac:chgData name="경원 이" userId="d6868d4c473b43b6" providerId="LiveId" clId="{1F6CED79-1A83-4330-B613-2582A0EE5EE6}" dt="2024-11-04T02:33:31.213" v="405" actId="1076"/>
          <ac:spMkLst>
            <pc:docMk/>
            <pc:sldMk cId="2904312002" sldId="257"/>
            <ac:spMk id="9" creationId="{5FAD0E59-C509-C3D1-BD30-56AF8FAD8633}"/>
          </ac:spMkLst>
        </pc:spChg>
        <pc:spChg chg="add del mod">
          <ac:chgData name="경원 이" userId="d6868d4c473b43b6" providerId="LiveId" clId="{1F6CED79-1A83-4330-B613-2582A0EE5EE6}" dt="2024-11-04T02:33:08.086" v="396" actId="478"/>
          <ac:spMkLst>
            <pc:docMk/>
            <pc:sldMk cId="2904312002" sldId="257"/>
            <ac:spMk id="10" creationId="{B251049A-4BE1-AB55-09B7-56AF543918B8}"/>
          </ac:spMkLst>
        </pc:spChg>
        <pc:spChg chg="add del mod">
          <ac:chgData name="경원 이" userId="d6868d4c473b43b6" providerId="LiveId" clId="{1F6CED79-1A83-4330-B613-2582A0EE5EE6}" dt="2024-11-04T02:35:10.712" v="536" actId="478"/>
          <ac:spMkLst>
            <pc:docMk/>
            <pc:sldMk cId="2904312002" sldId="257"/>
            <ac:spMk id="11" creationId="{4F6C23BC-4603-0905-BD15-B28876625BD0}"/>
          </ac:spMkLst>
        </pc:spChg>
        <pc:spChg chg="add del mod">
          <ac:chgData name="경원 이" userId="d6868d4c473b43b6" providerId="LiveId" clId="{1F6CED79-1A83-4330-B613-2582A0EE5EE6}" dt="2024-11-04T02:43:12.905" v="1462" actId="21"/>
          <ac:spMkLst>
            <pc:docMk/>
            <pc:sldMk cId="2904312002" sldId="257"/>
            <ac:spMk id="12" creationId="{18B16264-DF02-9D6E-1EB2-9600E3FEDA0A}"/>
          </ac:spMkLst>
        </pc:spChg>
        <pc:spChg chg="add mod">
          <ac:chgData name="경원 이" userId="d6868d4c473b43b6" providerId="LiveId" clId="{1F6CED79-1A83-4330-B613-2582A0EE5EE6}" dt="2024-11-04T02:35:17.453" v="540" actId="20577"/>
          <ac:spMkLst>
            <pc:docMk/>
            <pc:sldMk cId="2904312002" sldId="257"/>
            <ac:spMk id="13" creationId="{99A886D6-D970-9026-C648-536990F63C5F}"/>
          </ac:spMkLst>
        </pc:spChg>
        <pc:spChg chg="add mod">
          <ac:chgData name="경원 이" userId="d6868d4c473b43b6" providerId="LiveId" clId="{1F6CED79-1A83-4330-B613-2582A0EE5EE6}" dt="2024-11-04T02:35:19.328" v="542" actId="20577"/>
          <ac:spMkLst>
            <pc:docMk/>
            <pc:sldMk cId="2904312002" sldId="257"/>
            <ac:spMk id="14" creationId="{CB8209F0-886D-914B-66A7-C837881FCD28}"/>
          </ac:spMkLst>
        </pc:spChg>
        <pc:spChg chg="add del mod">
          <ac:chgData name="경원 이" userId="d6868d4c473b43b6" providerId="LiveId" clId="{1F6CED79-1A83-4330-B613-2582A0EE5EE6}" dt="2024-11-04T02:33:13.160" v="400" actId="478"/>
          <ac:spMkLst>
            <pc:docMk/>
            <pc:sldMk cId="2904312002" sldId="257"/>
            <ac:spMk id="15" creationId="{168A4041-FFA0-7DE6-E636-FF4F3D54F50E}"/>
          </ac:spMkLst>
        </pc:spChg>
        <pc:spChg chg="add del mod">
          <ac:chgData name="경원 이" userId="d6868d4c473b43b6" providerId="LiveId" clId="{1F6CED79-1A83-4330-B613-2582A0EE5EE6}" dt="2024-11-04T02:33:12.233" v="399" actId="478"/>
          <ac:spMkLst>
            <pc:docMk/>
            <pc:sldMk cId="2904312002" sldId="257"/>
            <ac:spMk id="16" creationId="{E10180C1-18A0-9BE9-78D4-D2E5B0ECA1F0}"/>
          </ac:spMkLst>
        </pc:spChg>
        <pc:graphicFrameChg chg="modGraphic">
          <ac:chgData name="경원 이" userId="d6868d4c473b43b6" providerId="LiveId" clId="{1F6CED79-1A83-4330-B613-2582A0EE5EE6}" dt="2024-11-04T02:28:31.502" v="324" actId="20577"/>
          <ac:graphicFrameMkLst>
            <pc:docMk/>
            <pc:sldMk cId="2904312002" sldId="257"/>
            <ac:graphicFrameMk id="4" creationId="{28611BEE-6DF8-6F14-13AB-A99B4D78C354}"/>
          </ac:graphicFrameMkLst>
        </pc:graphicFrameChg>
        <pc:graphicFrameChg chg="modGraphic">
          <ac:chgData name="경원 이" userId="d6868d4c473b43b6" providerId="LiveId" clId="{1F6CED79-1A83-4330-B613-2582A0EE5EE6}" dt="2024-11-04T02:38:34.180" v="1065" actId="20577"/>
          <ac:graphicFrameMkLst>
            <pc:docMk/>
            <pc:sldMk cId="2904312002" sldId="257"/>
            <ac:graphicFrameMk id="8" creationId="{F07E3D43-4591-EE99-64ED-55B0E6B6C521}"/>
          </ac:graphicFrameMkLst>
        </pc:graphicFrameChg>
        <pc:cxnChg chg="add mod">
          <ac:chgData name="경원 이" userId="d6868d4c473b43b6" providerId="LiveId" clId="{1F6CED79-1A83-4330-B613-2582A0EE5EE6}" dt="2024-11-04T02:34:56.190" v="520" actId="13822"/>
          <ac:cxnSpMkLst>
            <pc:docMk/>
            <pc:sldMk cId="2904312002" sldId="257"/>
            <ac:cxnSpMk id="18" creationId="{0E6D3A51-BA33-B45D-9FBC-CF93F9CDE08F}"/>
          </ac:cxnSpMkLst>
        </pc:cxnChg>
        <pc:cxnChg chg="add mod">
          <ac:chgData name="경원 이" userId="d6868d4c473b43b6" providerId="LiveId" clId="{1F6CED79-1A83-4330-B613-2582A0EE5EE6}" dt="2024-11-04T02:39:28.444" v="1171" actId="1037"/>
          <ac:cxnSpMkLst>
            <pc:docMk/>
            <pc:sldMk cId="2904312002" sldId="257"/>
            <ac:cxnSpMk id="21" creationId="{036AD8F6-0B34-C510-FCA4-361E03A34395}"/>
          </ac:cxnSpMkLst>
        </pc:cxnChg>
        <pc:cxnChg chg="add mod">
          <ac:chgData name="경원 이" userId="d6868d4c473b43b6" providerId="LiveId" clId="{1F6CED79-1A83-4330-B613-2582A0EE5EE6}" dt="2024-11-04T02:39:56.011" v="1175" actId="13822"/>
          <ac:cxnSpMkLst>
            <pc:docMk/>
            <pc:sldMk cId="2904312002" sldId="257"/>
            <ac:cxnSpMk id="23" creationId="{B1D2B22C-2CA0-7183-998A-B5AEDA590AEA}"/>
          </ac:cxnSpMkLst>
        </pc:cxnChg>
        <pc:cxnChg chg="add mod">
          <ac:chgData name="경원 이" userId="d6868d4c473b43b6" providerId="LiveId" clId="{1F6CED79-1A83-4330-B613-2582A0EE5EE6}" dt="2024-11-04T02:39:54.104" v="1174" actId="13822"/>
          <ac:cxnSpMkLst>
            <pc:docMk/>
            <pc:sldMk cId="2904312002" sldId="257"/>
            <ac:cxnSpMk id="25" creationId="{64803579-40EB-633A-510B-EFD19724AA79}"/>
          </ac:cxnSpMkLst>
        </pc:cxnChg>
      </pc:sldChg>
      <pc:sldChg chg="addSp delSp modSp mod">
        <pc:chgData name="경원 이" userId="d6868d4c473b43b6" providerId="LiveId" clId="{1F6CED79-1A83-4330-B613-2582A0EE5EE6}" dt="2024-11-04T02:57:47.179" v="1763" actId="20577"/>
        <pc:sldMkLst>
          <pc:docMk/>
          <pc:sldMk cId="2058461559" sldId="258"/>
        </pc:sldMkLst>
        <pc:spChg chg="add mod">
          <ac:chgData name="경원 이" userId="d6868d4c473b43b6" providerId="LiveId" clId="{1F6CED79-1A83-4330-B613-2582A0EE5EE6}" dt="2024-11-04T02:43:45.912" v="1484" actId="1076"/>
          <ac:spMkLst>
            <pc:docMk/>
            <pc:sldMk cId="2058461559" sldId="258"/>
            <ac:spMk id="2" creationId="{6E79DE18-1AA3-67A0-E09D-5BA075559ECA}"/>
          </ac:spMkLst>
        </pc:spChg>
        <pc:spChg chg="add mod">
          <ac:chgData name="경원 이" userId="d6868d4c473b43b6" providerId="LiveId" clId="{1F6CED79-1A83-4330-B613-2582A0EE5EE6}" dt="2024-11-04T02:40:39.309" v="1422" actId="1036"/>
          <ac:spMkLst>
            <pc:docMk/>
            <pc:sldMk cId="2058461559" sldId="258"/>
            <ac:spMk id="3" creationId="{DA5DE59C-7CD7-47EB-D66E-9DA7C53CEAE0}"/>
          </ac:spMkLst>
        </pc:spChg>
        <pc:spChg chg="add mod">
          <ac:chgData name="경원 이" userId="d6868d4c473b43b6" providerId="LiveId" clId="{1F6CED79-1A83-4330-B613-2582A0EE5EE6}" dt="2024-11-04T02:42:42.833" v="1458" actId="13822"/>
          <ac:spMkLst>
            <pc:docMk/>
            <pc:sldMk cId="2058461559" sldId="258"/>
            <ac:spMk id="6" creationId="{1BB5C45F-BF04-2AE6-1641-A156659F2A71}"/>
          </ac:spMkLst>
        </pc:spChg>
        <pc:spChg chg="add mod">
          <ac:chgData name="경원 이" userId="d6868d4c473b43b6" providerId="LiveId" clId="{1F6CED79-1A83-4330-B613-2582A0EE5EE6}" dt="2024-11-04T02:42:39.521" v="1457" actId="13822"/>
          <ac:spMkLst>
            <pc:docMk/>
            <pc:sldMk cId="2058461559" sldId="258"/>
            <ac:spMk id="7" creationId="{9FD11078-1264-8593-3AB9-0799DE278297}"/>
          </ac:spMkLst>
        </pc:spChg>
        <pc:spChg chg="add mod">
          <ac:chgData name="경원 이" userId="d6868d4c473b43b6" providerId="LiveId" clId="{1F6CED79-1A83-4330-B613-2582A0EE5EE6}" dt="2024-11-04T02:42:58.861" v="1460" actId="1076"/>
          <ac:spMkLst>
            <pc:docMk/>
            <pc:sldMk cId="2058461559" sldId="258"/>
            <ac:spMk id="9" creationId="{E7FC3E0C-6D80-6ABD-E18E-6458347E6C48}"/>
          </ac:spMkLst>
        </pc:spChg>
        <pc:spChg chg="add mod">
          <ac:chgData name="경원 이" userId="d6868d4c473b43b6" providerId="LiveId" clId="{1F6CED79-1A83-4330-B613-2582A0EE5EE6}" dt="2024-11-04T02:43:19.944" v="1465" actId="1076"/>
          <ac:spMkLst>
            <pc:docMk/>
            <pc:sldMk cId="2058461559" sldId="258"/>
            <ac:spMk id="10" creationId="{7EE71E35-BB8B-8C0F-6635-F4FB8E83D2E8}"/>
          </ac:spMkLst>
        </pc:spChg>
        <pc:spChg chg="add mod">
          <ac:chgData name="경원 이" userId="d6868d4c473b43b6" providerId="LiveId" clId="{1F6CED79-1A83-4330-B613-2582A0EE5EE6}" dt="2024-11-04T02:43:30.645" v="1469" actId="20577"/>
          <ac:spMkLst>
            <pc:docMk/>
            <pc:sldMk cId="2058461559" sldId="258"/>
            <ac:spMk id="11" creationId="{2B76C56F-4CFF-5501-7BCA-8B3F7E43AADF}"/>
          </ac:spMkLst>
        </pc:spChg>
        <pc:spChg chg="add del mod">
          <ac:chgData name="경원 이" userId="d6868d4c473b43b6" providerId="LiveId" clId="{1F6CED79-1A83-4330-B613-2582A0EE5EE6}" dt="2024-11-04T02:45:06.080" v="1667" actId="478"/>
          <ac:spMkLst>
            <pc:docMk/>
            <pc:sldMk cId="2058461559" sldId="258"/>
            <ac:spMk id="12" creationId="{7C89C961-1610-B03D-A5E8-836AC34C1C3C}"/>
          </ac:spMkLst>
        </pc:spChg>
        <pc:spChg chg="add mod">
          <ac:chgData name="경원 이" userId="d6868d4c473b43b6" providerId="LiveId" clId="{1F6CED79-1A83-4330-B613-2582A0EE5EE6}" dt="2024-11-04T02:43:41.643" v="1480" actId="1076"/>
          <ac:spMkLst>
            <pc:docMk/>
            <pc:sldMk cId="2058461559" sldId="258"/>
            <ac:spMk id="13" creationId="{277D51B9-4EF3-ACAA-FCF3-C3F15D4A4A91}"/>
          </ac:spMkLst>
        </pc:spChg>
        <pc:graphicFrameChg chg="modGraphic">
          <ac:chgData name="경원 이" userId="d6868d4c473b43b6" providerId="LiveId" clId="{1F6CED79-1A83-4330-B613-2582A0EE5EE6}" dt="2024-11-04T02:57:47.179" v="1763" actId="20577"/>
          <ac:graphicFrameMkLst>
            <pc:docMk/>
            <pc:sldMk cId="2058461559" sldId="258"/>
            <ac:graphicFrameMk id="4" creationId="{40549C67-37AF-6498-E7EA-1E5ED56B73D2}"/>
          </ac:graphicFrameMkLst>
        </pc:graphicFrameChg>
        <pc:graphicFrameChg chg="modGraphic">
          <ac:chgData name="경원 이" userId="d6868d4c473b43b6" providerId="LiveId" clId="{1F6CED79-1A83-4330-B613-2582A0EE5EE6}" dt="2024-11-04T02:44:56.719" v="1666" actId="20577"/>
          <ac:graphicFrameMkLst>
            <pc:docMk/>
            <pc:sldMk cId="2058461559" sldId="258"/>
            <ac:graphicFrameMk id="8" creationId="{1B0ADB2A-A3E2-D2E1-9230-1A74DB5069E6}"/>
          </ac:graphicFrameMkLst>
        </pc:graphicFrameChg>
      </pc:sldChg>
      <pc:sldChg chg="addSp modSp mod">
        <pc:chgData name="경원 이" userId="d6868d4c473b43b6" providerId="LiveId" clId="{1F6CED79-1A83-4330-B613-2582A0EE5EE6}" dt="2024-11-04T03:06:59.811" v="2148" actId="14734"/>
        <pc:sldMkLst>
          <pc:docMk/>
          <pc:sldMk cId="2528815352" sldId="259"/>
        </pc:sldMkLst>
        <pc:spChg chg="add mod">
          <ac:chgData name="경원 이" userId="d6868d4c473b43b6" providerId="LiveId" clId="{1F6CED79-1A83-4330-B613-2582A0EE5EE6}" dt="2024-11-04T02:46:10.736" v="1685"/>
          <ac:spMkLst>
            <pc:docMk/>
            <pc:sldMk cId="2528815352" sldId="259"/>
            <ac:spMk id="2" creationId="{628B0B71-A2F1-B96C-48CC-D9C4EDE39E83}"/>
          </ac:spMkLst>
        </pc:spChg>
        <pc:spChg chg="add mod">
          <ac:chgData name="경원 이" userId="d6868d4c473b43b6" providerId="LiveId" clId="{1F6CED79-1A83-4330-B613-2582A0EE5EE6}" dt="2024-11-04T02:46:10.736" v="1685"/>
          <ac:spMkLst>
            <pc:docMk/>
            <pc:sldMk cId="2528815352" sldId="259"/>
            <ac:spMk id="3" creationId="{D779400F-FFC7-2AD0-71A7-B7C20A51BD40}"/>
          </ac:spMkLst>
        </pc:spChg>
        <pc:spChg chg="add mod">
          <ac:chgData name="경원 이" userId="d6868d4c473b43b6" providerId="LiveId" clId="{1F6CED79-1A83-4330-B613-2582A0EE5EE6}" dt="2024-11-04T02:46:17.026" v="1686"/>
          <ac:spMkLst>
            <pc:docMk/>
            <pc:sldMk cId="2528815352" sldId="259"/>
            <ac:spMk id="6" creationId="{D3A8973F-7AF2-A2D0-1EFB-AB1DEFC24EBB}"/>
          </ac:spMkLst>
        </pc:spChg>
        <pc:spChg chg="add mod">
          <ac:chgData name="경원 이" userId="d6868d4c473b43b6" providerId="LiveId" clId="{1F6CED79-1A83-4330-B613-2582A0EE5EE6}" dt="2024-11-04T03:01:26.948" v="1999" actId="14100"/>
          <ac:spMkLst>
            <pc:docMk/>
            <pc:sldMk cId="2528815352" sldId="259"/>
            <ac:spMk id="7" creationId="{4D97CA74-67DD-DB60-E03D-BDCFAE4D7A8B}"/>
          </ac:spMkLst>
        </pc:spChg>
        <pc:spChg chg="add mod">
          <ac:chgData name="경원 이" userId="d6868d4c473b43b6" providerId="LiveId" clId="{1F6CED79-1A83-4330-B613-2582A0EE5EE6}" dt="2024-11-04T03:04:33.359" v="2069" actId="1076"/>
          <ac:spMkLst>
            <pc:docMk/>
            <pc:sldMk cId="2528815352" sldId="259"/>
            <ac:spMk id="32" creationId="{40D77536-37E5-3F5D-0592-09F6C3F52B07}"/>
          </ac:spMkLst>
        </pc:spChg>
        <pc:spChg chg="add mod">
          <ac:chgData name="경원 이" userId="d6868d4c473b43b6" providerId="LiveId" clId="{1F6CED79-1A83-4330-B613-2582A0EE5EE6}" dt="2024-11-04T03:00:58.741" v="1991"/>
          <ac:spMkLst>
            <pc:docMk/>
            <pc:sldMk cId="2528815352" sldId="259"/>
            <ac:spMk id="33" creationId="{94C4A510-A053-9F3C-50C4-7DC43734DCED}"/>
          </ac:spMkLst>
        </pc:spChg>
        <pc:spChg chg="add mod">
          <ac:chgData name="경원 이" userId="d6868d4c473b43b6" providerId="LiveId" clId="{1F6CED79-1A83-4330-B613-2582A0EE5EE6}" dt="2024-11-04T03:00:58.741" v="1991"/>
          <ac:spMkLst>
            <pc:docMk/>
            <pc:sldMk cId="2528815352" sldId="259"/>
            <ac:spMk id="34" creationId="{1F00F084-1360-CB97-B7EA-91B3A039D279}"/>
          </ac:spMkLst>
        </pc:spChg>
        <pc:spChg chg="add mod">
          <ac:chgData name="경원 이" userId="d6868d4c473b43b6" providerId="LiveId" clId="{1F6CED79-1A83-4330-B613-2582A0EE5EE6}" dt="2024-11-04T03:00:58.741" v="1991"/>
          <ac:spMkLst>
            <pc:docMk/>
            <pc:sldMk cId="2528815352" sldId="259"/>
            <ac:spMk id="35" creationId="{DFAD7C52-E8FF-132D-CC93-339010027238}"/>
          </ac:spMkLst>
        </pc:spChg>
        <pc:spChg chg="add mod">
          <ac:chgData name="경원 이" userId="d6868d4c473b43b6" providerId="LiveId" clId="{1F6CED79-1A83-4330-B613-2582A0EE5EE6}" dt="2024-11-04T03:00:58.741" v="1991"/>
          <ac:spMkLst>
            <pc:docMk/>
            <pc:sldMk cId="2528815352" sldId="259"/>
            <ac:spMk id="36" creationId="{204BF305-586F-3CE5-7042-F55DE97B8B8E}"/>
          </ac:spMkLst>
        </pc:spChg>
        <pc:spChg chg="add mod">
          <ac:chgData name="경원 이" userId="d6868d4c473b43b6" providerId="LiveId" clId="{1F6CED79-1A83-4330-B613-2582A0EE5EE6}" dt="2024-11-04T03:02:44.961" v="2019" actId="20577"/>
          <ac:spMkLst>
            <pc:docMk/>
            <pc:sldMk cId="2528815352" sldId="259"/>
            <ac:spMk id="58" creationId="{4C8D71C1-0887-4FAB-17C1-21FD1CF73BD9}"/>
          </ac:spMkLst>
        </pc:spChg>
        <pc:spChg chg="add mod">
          <ac:chgData name="경원 이" userId="d6868d4c473b43b6" providerId="LiveId" clId="{1F6CED79-1A83-4330-B613-2582A0EE5EE6}" dt="2024-11-04T03:02:47.382" v="2021" actId="20577"/>
          <ac:spMkLst>
            <pc:docMk/>
            <pc:sldMk cId="2528815352" sldId="259"/>
            <ac:spMk id="59" creationId="{A3900DB6-03A7-CD03-C079-4585CD569447}"/>
          </ac:spMkLst>
        </pc:spChg>
        <pc:graphicFrameChg chg="modGraphic">
          <ac:chgData name="경원 이" userId="d6868d4c473b43b6" providerId="LiveId" clId="{1F6CED79-1A83-4330-B613-2582A0EE5EE6}" dt="2024-11-04T03:00:36.986" v="1966" actId="20577"/>
          <ac:graphicFrameMkLst>
            <pc:docMk/>
            <pc:sldMk cId="2528815352" sldId="259"/>
            <ac:graphicFrameMk id="4" creationId="{E9F2FD08-885D-D3D2-112F-3802E7979E99}"/>
          </ac:graphicFrameMkLst>
        </pc:graphicFrameChg>
        <pc:graphicFrameChg chg="mod modGraphic">
          <ac:chgData name="경원 이" userId="d6868d4c473b43b6" providerId="LiveId" clId="{1F6CED79-1A83-4330-B613-2582A0EE5EE6}" dt="2024-11-04T03:06:59.811" v="2148" actId="14734"/>
          <ac:graphicFrameMkLst>
            <pc:docMk/>
            <pc:sldMk cId="2528815352" sldId="259"/>
            <ac:graphicFrameMk id="8" creationId="{3C5BBD56-248B-796A-972E-A36E057759B3}"/>
          </ac:graphicFrameMkLst>
        </pc:graphicFrameChg>
        <pc:cxnChg chg="add mod">
          <ac:chgData name="경원 이" userId="d6868d4c473b43b6" providerId="LiveId" clId="{1F6CED79-1A83-4330-B613-2582A0EE5EE6}" dt="2024-11-04T03:03:26.488" v="2022" actId="208"/>
          <ac:cxnSpMkLst>
            <pc:docMk/>
            <pc:sldMk cId="2528815352" sldId="259"/>
            <ac:cxnSpMk id="10" creationId="{4DFBEDDB-016E-D744-5326-321023CEA3EE}"/>
          </ac:cxnSpMkLst>
        </pc:cxnChg>
        <pc:cxnChg chg="add mod">
          <ac:chgData name="경원 이" userId="d6868d4c473b43b6" providerId="LiveId" clId="{1F6CED79-1A83-4330-B613-2582A0EE5EE6}" dt="2024-11-04T03:03:26.488" v="2022" actId="208"/>
          <ac:cxnSpMkLst>
            <pc:docMk/>
            <pc:sldMk cId="2528815352" sldId="259"/>
            <ac:cxnSpMk id="11" creationId="{76DD788E-DA10-29A5-54E7-4B25595A59F7}"/>
          </ac:cxnSpMkLst>
        </pc:cxnChg>
        <pc:cxnChg chg="add mod">
          <ac:chgData name="경원 이" userId="d6868d4c473b43b6" providerId="LiveId" clId="{1F6CED79-1A83-4330-B613-2582A0EE5EE6}" dt="2024-11-04T03:03:26.488" v="2022" actId="208"/>
          <ac:cxnSpMkLst>
            <pc:docMk/>
            <pc:sldMk cId="2528815352" sldId="259"/>
            <ac:cxnSpMk id="12" creationId="{27FC7789-3155-756F-E604-31F63FA8BB5C}"/>
          </ac:cxnSpMkLst>
        </pc:cxnChg>
        <pc:cxnChg chg="add mod">
          <ac:chgData name="경원 이" userId="d6868d4c473b43b6" providerId="LiveId" clId="{1F6CED79-1A83-4330-B613-2582A0EE5EE6}" dt="2024-11-04T03:03:26.488" v="2022" actId="208"/>
          <ac:cxnSpMkLst>
            <pc:docMk/>
            <pc:sldMk cId="2528815352" sldId="259"/>
            <ac:cxnSpMk id="16" creationId="{F81E0DB9-E7AB-CD3F-68B5-DC4C896E6F13}"/>
          </ac:cxnSpMkLst>
        </pc:cxnChg>
        <pc:cxnChg chg="add mod">
          <ac:chgData name="경원 이" userId="d6868d4c473b43b6" providerId="LiveId" clId="{1F6CED79-1A83-4330-B613-2582A0EE5EE6}" dt="2024-11-04T03:03:26.488" v="2022" actId="208"/>
          <ac:cxnSpMkLst>
            <pc:docMk/>
            <pc:sldMk cId="2528815352" sldId="259"/>
            <ac:cxnSpMk id="17" creationId="{809CF02F-1954-506D-1421-51B3EFFF2417}"/>
          </ac:cxnSpMkLst>
        </pc:cxnChg>
        <pc:cxnChg chg="add mod">
          <ac:chgData name="경원 이" userId="d6868d4c473b43b6" providerId="LiveId" clId="{1F6CED79-1A83-4330-B613-2582A0EE5EE6}" dt="2024-11-04T03:03:26.488" v="2022" actId="208"/>
          <ac:cxnSpMkLst>
            <pc:docMk/>
            <pc:sldMk cId="2528815352" sldId="259"/>
            <ac:cxnSpMk id="20" creationId="{894B21AB-57DC-EC77-5865-4720DF4E7517}"/>
          </ac:cxnSpMkLst>
        </pc:cxnChg>
        <pc:cxnChg chg="add mod">
          <ac:chgData name="경원 이" userId="d6868d4c473b43b6" providerId="LiveId" clId="{1F6CED79-1A83-4330-B613-2582A0EE5EE6}" dt="2024-11-04T03:03:26.488" v="2022" actId="208"/>
          <ac:cxnSpMkLst>
            <pc:docMk/>
            <pc:sldMk cId="2528815352" sldId="259"/>
            <ac:cxnSpMk id="21" creationId="{34D93B2A-A94B-13CC-442C-C955CA9C9543}"/>
          </ac:cxnSpMkLst>
        </pc:cxnChg>
        <pc:cxnChg chg="add mod">
          <ac:chgData name="경원 이" userId="d6868d4c473b43b6" providerId="LiveId" clId="{1F6CED79-1A83-4330-B613-2582A0EE5EE6}" dt="2024-11-04T03:03:26.488" v="2022" actId="208"/>
          <ac:cxnSpMkLst>
            <pc:docMk/>
            <pc:sldMk cId="2528815352" sldId="259"/>
            <ac:cxnSpMk id="22" creationId="{B66470D9-0259-3D73-569D-7957017224B0}"/>
          </ac:cxnSpMkLst>
        </pc:cxnChg>
        <pc:cxnChg chg="add mod">
          <ac:chgData name="경원 이" userId="d6868d4c473b43b6" providerId="LiveId" clId="{1F6CED79-1A83-4330-B613-2582A0EE5EE6}" dt="2024-11-04T03:03:26.488" v="2022" actId="208"/>
          <ac:cxnSpMkLst>
            <pc:docMk/>
            <pc:sldMk cId="2528815352" sldId="259"/>
            <ac:cxnSpMk id="23" creationId="{93E40FCF-635B-8037-853B-C19DC8B11C59}"/>
          </ac:cxnSpMkLst>
        </pc:cxnChg>
      </pc:sldChg>
      <pc:sldChg chg="addSp delSp modSp mod">
        <pc:chgData name="경원 이" userId="d6868d4c473b43b6" providerId="LiveId" clId="{1F6CED79-1A83-4330-B613-2582A0EE5EE6}" dt="2024-11-04T03:08:44.643" v="2197" actId="20577"/>
        <pc:sldMkLst>
          <pc:docMk/>
          <pc:sldMk cId="3716398824" sldId="260"/>
        </pc:sldMkLst>
        <pc:spChg chg="add mod">
          <ac:chgData name="경원 이" userId="d6868d4c473b43b6" providerId="LiveId" clId="{1F6CED79-1A83-4330-B613-2582A0EE5EE6}" dt="2024-11-04T03:04:19.513" v="2068"/>
          <ac:spMkLst>
            <pc:docMk/>
            <pc:sldMk cId="3716398824" sldId="260"/>
            <ac:spMk id="2" creationId="{9C726C92-D79F-A3A6-B456-D5C5A42B2B69}"/>
          </ac:spMkLst>
        </pc:spChg>
        <pc:spChg chg="add mod">
          <ac:chgData name="경원 이" userId="d6868d4c473b43b6" providerId="LiveId" clId="{1F6CED79-1A83-4330-B613-2582A0EE5EE6}" dt="2024-11-04T03:04:19.513" v="2068"/>
          <ac:spMkLst>
            <pc:docMk/>
            <pc:sldMk cId="3716398824" sldId="260"/>
            <ac:spMk id="3" creationId="{402E28EB-86EF-D75C-F62D-D7CE05A21840}"/>
          </ac:spMkLst>
        </pc:spChg>
        <pc:spChg chg="add mod">
          <ac:chgData name="경원 이" userId="d6868d4c473b43b6" providerId="LiveId" clId="{1F6CED79-1A83-4330-B613-2582A0EE5EE6}" dt="2024-11-04T03:04:19.513" v="2068"/>
          <ac:spMkLst>
            <pc:docMk/>
            <pc:sldMk cId="3716398824" sldId="260"/>
            <ac:spMk id="6" creationId="{18FC0C15-2C1D-5CC8-0667-08691783A4A0}"/>
          </ac:spMkLst>
        </pc:spChg>
        <pc:spChg chg="add mod">
          <ac:chgData name="경원 이" userId="d6868d4c473b43b6" providerId="LiveId" clId="{1F6CED79-1A83-4330-B613-2582A0EE5EE6}" dt="2024-11-04T03:04:41.388" v="2070" actId="14100"/>
          <ac:spMkLst>
            <pc:docMk/>
            <pc:sldMk cId="3716398824" sldId="260"/>
            <ac:spMk id="7" creationId="{6DEE960B-4B3D-589B-A9B7-66B1B24E53D4}"/>
          </ac:spMkLst>
        </pc:spChg>
        <pc:spChg chg="add mod">
          <ac:chgData name="경원 이" userId="d6868d4c473b43b6" providerId="LiveId" clId="{1F6CED79-1A83-4330-B613-2582A0EE5EE6}" dt="2024-11-04T03:04:19.513" v="2068"/>
          <ac:spMkLst>
            <pc:docMk/>
            <pc:sldMk cId="3716398824" sldId="260"/>
            <ac:spMk id="9" creationId="{B23610B2-965C-48C4-6F7F-CD77C1148AFC}"/>
          </ac:spMkLst>
        </pc:spChg>
        <pc:spChg chg="add mod">
          <ac:chgData name="경원 이" userId="d6868d4c473b43b6" providerId="LiveId" clId="{1F6CED79-1A83-4330-B613-2582A0EE5EE6}" dt="2024-11-04T03:04:19.513" v="2068"/>
          <ac:spMkLst>
            <pc:docMk/>
            <pc:sldMk cId="3716398824" sldId="260"/>
            <ac:spMk id="10" creationId="{F0CF3D63-D81D-444A-B6FD-4959D2C904D8}"/>
          </ac:spMkLst>
        </pc:spChg>
        <pc:spChg chg="add mod">
          <ac:chgData name="경원 이" userId="d6868d4c473b43b6" providerId="LiveId" clId="{1F6CED79-1A83-4330-B613-2582A0EE5EE6}" dt="2024-11-04T03:04:43.027" v="2071" actId="1076"/>
          <ac:spMkLst>
            <pc:docMk/>
            <pc:sldMk cId="3716398824" sldId="260"/>
            <ac:spMk id="11" creationId="{3E2D4406-BD63-E858-D29C-BD0F6AC98466}"/>
          </ac:spMkLst>
        </pc:spChg>
        <pc:spChg chg="add mod">
          <ac:chgData name="경원 이" userId="d6868d4c473b43b6" providerId="LiveId" clId="{1F6CED79-1A83-4330-B613-2582A0EE5EE6}" dt="2024-11-04T03:04:49.148" v="2072" actId="1076"/>
          <ac:spMkLst>
            <pc:docMk/>
            <pc:sldMk cId="3716398824" sldId="260"/>
            <ac:spMk id="12" creationId="{CBFCC583-192B-B225-6170-FAE65D9C51F7}"/>
          </ac:spMkLst>
        </pc:spChg>
        <pc:spChg chg="add mod">
          <ac:chgData name="경원 이" userId="d6868d4c473b43b6" providerId="LiveId" clId="{1F6CED79-1A83-4330-B613-2582A0EE5EE6}" dt="2024-11-04T03:04:19.513" v="2068"/>
          <ac:spMkLst>
            <pc:docMk/>
            <pc:sldMk cId="3716398824" sldId="260"/>
            <ac:spMk id="13" creationId="{5A383679-E103-5BBA-C137-EBEE6220EC76}"/>
          </ac:spMkLst>
        </pc:spChg>
        <pc:spChg chg="add mod">
          <ac:chgData name="경원 이" userId="d6868d4c473b43b6" providerId="LiveId" clId="{1F6CED79-1A83-4330-B613-2582A0EE5EE6}" dt="2024-11-04T03:06:06.839" v="2136" actId="1076"/>
          <ac:spMkLst>
            <pc:docMk/>
            <pc:sldMk cId="3716398824" sldId="260"/>
            <ac:spMk id="14" creationId="{52C2EBEC-3CB2-BBC1-F33A-060857BB0F3D}"/>
          </ac:spMkLst>
        </pc:spChg>
        <pc:spChg chg="add mod">
          <ac:chgData name="경원 이" userId="d6868d4c473b43b6" providerId="LiveId" clId="{1F6CED79-1A83-4330-B613-2582A0EE5EE6}" dt="2024-11-04T03:05:50.590" v="2132" actId="1076"/>
          <ac:spMkLst>
            <pc:docMk/>
            <pc:sldMk cId="3716398824" sldId="260"/>
            <ac:spMk id="15" creationId="{4E4300FD-D6AB-15CF-64C4-0A69A5802D12}"/>
          </ac:spMkLst>
        </pc:spChg>
        <pc:spChg chg="add mod">
          <ac:chgData name="경원 이" userId="d6868d4c473b43b6" providerId="LiveId" clId="{1F6CED79-1A83-4330-B613-2582A0EE5EE6}" dt="2024-11-04T03:05:54.617" v="2134" actId="1076"/>
          <ac:spMkLst>
            <pc:docMk/>
            <pc:sldMk cId="3716398824" sldId="260"/>
            <ac:spMk id="16" creationId="{2B2B8CC7-71C6-B129-87E7-008570155ECE}"/>
          </ac:spMkLst>
        </pc:spChg>
        <pc:spChg chg="add mod">
          <ac:chgData name="경원 이" userId="d6868d4c473b43b6" providerId="LiveId" clId="{1F6CED79-1A83-4330-B613-2582A0EE5EE6}" dt="2024-11-04T03:05:36.075" v="2124" actId="13822"/>
          <ac:spMkLst>
            <pc:docMk/>
            <pc:sldMk cId="3716398824" sldId="260"/>
            <ac:spMk id="17" creationId="{212855F9-222F-4FD6-15E4-532373F35302}"/>
          </ac:spMkLst>
        </pc:spChg>
        <pc:spChg chg="add mod">
          <ac:chgData name="경원 이" userId="d6868d4c473b43b6" providerId="LiveId" clId="{1F6CED79-1A83-4330-B613-2582A0EE5EE6}" dt="2024-11-04T03:05:58.952" v="2135" actId="1076"/>
          <ac:spMkLst>
            <pc:docMk/>
            <pc:sldMk cId="3716398824" sldId="260"/>
            <ac:spMk id="18" creationId="{A17C3D7D-DFBD-B3CC-BED6-6C34EEC19245}"/>
          </ac:spMkLst>
        </pc:spChg>
        <pc:spChg chg="add mod">
          <ac:chgData name="경원 이" userId="d6868d4c473b43b6" providerId="LiveId" clId="{1F6CED79-1A83-4330-B613-2582A0EE5EE6}" dt="2024-11-04T03:06:10.601" v="2137" actId="1076"/>
          <ac:spMkLst>
            <pc:docMk/>
            <pc:sldMk cId="3716398824" sldId="260"/>
            <ac:spMk id="19" creationId="{8EE31AB0-A176-9E9D-C03E-4E374F551009}"/>
          </ac:spMkLst>
        </pc:spChg>
        <pc:spChg chg="add mod">
          <ac:chgData name="경원 이" userId="d6868d4c473b43b6" providerId="LiveId" clId="{1F6CED79-1A83-4330-B613-2582A0EE5EE6}" dt="2024-11-04T03:05:36.075" v="2124" actId="13822"/>
          <ac:spMkLst>
            <pc:docMk/>
            <pc:sldMk cId="3716398824" sldId="260"/>
            <ac:spMk id="20" creationId="{ABF62EE6-BD0C-0A77-56DF-2FA45722F638}"/>
          </ac:spMkLst>
        </pc:spChg>
        <pc:spChg chg="add mod">
          <ac:chgData name="경원 이" userId="d6868d4c473b43b6" providerId="LiveId" clId="{1F6CED79-1A83-4330-B613-2582A0EE5EE6}" dt="2024-11-04T03:05:36.075" v="2124" actId="13822"/>
          <ac:spMkLst>
            <pc:docMk/>
            <pc:sldMk cId="3716398824" sldId="260"/>
            <ac:spMk id="21" creationId="{BBE6328B-4C48-341D-38C7-4EE7A40AA051}"/>
          </ac:spMkLst>
        </pc:spChg>
        <pc:spChg chg="add mod">
          <ac:chgData name="경원 이" userId="d6868d4c473b43b6" providerId="LiveId" clId="{1F6CED79-1A83-4330-B613-2582A0EE5EE6}" dt="2024-11-04T03:05:52.206" v="2133" actId="1076"/>
          <ac:spMkLst>
            <pc:docMk/>
            <pc:sldMk cId="3716398824" sldId="260"/>
            <ac:spMk id="22" creationId="{82949CE3-3DAB-EEA9-EFCA-A3C74CE12EF5}"/>
          </ac:spMkLst>
        </pc:spChg>
        <pc:spChg chg="add mod">
          <ac:chgData name="경원 이" userId="d6868d4c473b43b6" providerId="LiveId" clId="{1F6CED79-1A83-4330-B613-2582A0EE5EE6}" dt="2024-11-04T03:06:46.972" v="2140"/>
          <ac:spMkLst>
            <pc:docMk/>
            <pc:sldMk cId="3716398824" sldId="260"/>
            <ac:spMk id="25" creationId="{75735A3E-8D9A-983A-FD5F-789033FBF5F3}"/>
          </ac:spMkLst>
        </pc:spChg>
        <pc:spChg chg="add mod">
          <ac:chgData name="경원 이" userId="d6868d4c473b43b6" providerId="LiveId" clId="{1F6CED79-1A83-4330-B613-2582A0EE5EE6}" dt="2024-11-04T03:06:56.245" v="2146" actId="1076"/>
          <ac:spMkLst>
            <pc:docMk/>
            <pc:sldMk cId="3716398824" sldId="260"/>
            <ac:spMk id="26" creationId="{BA326472-58DE-2ED0-C974-CC89EEE276FC}"/>
          </ac:spMkLst>
        </pc:spChg>
        <pc:graphicFrameChg chg="modGraphic">
          <ac:chgData name="경원 이" userId="d6868d4c473b43b6" providerId="LiveId" clId="{1F6CED79-1A83-4330-B613-2582A0EE5EE6}" dt="2024-11-04T03:08:44.643" v="2197" actId="20577"/>
          <ac:graphicFrameMkLst>
            <pc:docMk/>
            <pc:sldMk cId="3716398824" sldId="260"/>
            <ac:graphicFrameMk id="4" creationId="{13C5FF04-6991-24C7-F3AD-6FB00B181A3A}"/>
          </ac:graphicFrameMkLst>
        </pc:graphicFrameChg>
        <pc:graphicFrameChg chg="mod modGraphic">
          <ac:chgData name="경원 이" userId="d6868d4c473b43b6" providerId="LiveId" clId="{1F6CED79-1A83-4330-B613-2582A0EE5EE6}" dt="2024-11-04T03:08:04.012" v="2178" actId="20577"/>
          <ac:graphicFrameMkLst>
            <pc:docMk/>
            <pc:sldMk cId="3716398824" sldId="260"/>
            <ac:graphicFrameMk id="8" creationId="{21021B11-B3A0-8A05-97E9-B97173D44A75}"/>
          </ac:graphicFrameMkLst>
        </pc:graphicFrameChg>
        <pc:cxnChg chg="add del">
          <ac:chgData name="경원 이" userId="d6868d4c473b43b6" providerId="LiveId" clId="{1F6CED79-1A83-4330-B613-2582A0EE5EE6}" dt="2024-11-04T03:06:43.395" v="2139" actId="478"/>
          <ac:cxnSpMkLst>
            <pc:docMk/>
            <pc:sldMk cId="3716398824" sldId="260"/>
            <ac:cxnSpMk id="24" creationId="{2CF44C04-9D71-8FAD-4190-FBD9DB9644E6}"/>
          </ac:cxnSpMkLst>
        </pc:cxnChg>
      </pc:sldChg>
      <pc:sldChg chg="addSp modSp mod">
        <pc:chgData name="경원 이" userId="d6868d4c473b43b6" providerId="LiveId" clId="{1F6CED79-1A83-4330-B613-2582A0EE5EE6}" dt="2024-11-04T03:11:17.947" v="2370" actId="20577"/>
        <pc:sldMkLst>
          <pc:docMk/>
          <pc:sldMk cId="3526017419" sldId="261"/>
        </pc:sldMkLst>
        <pc:spChg chg="add mod">
          <ac:chgData name="경원 이" userId="d6868d4c473b43b6" providerId="LiveId" clId="{1F6CED79-1A83-4330-B613-2582A0EE5EE6}" dt="2024-11-04T03:09:37.539" v="2254"/>
          <ac:spMkLst>
            <pc:docMk/>
            <pc:sldMk cId="3526017419" sldId="261"/>
            <ac:spMk id="2" creationId="{8283BB3B-BDB2-1EE3-A820-9C1A28320282}"/>
          </ac:spMkLst>
        </pc:spChg>
        <pc:spChg chg="add mod">
          <ac:chgData name="경원 이" userId="d6868d4c473b43b6" providerId="LiveId" clId="{1F6CED79-1A83-4330-B613-2582A0EE5EE6}" dt="2024-11-04T03:09:37.539" v="2254"/>
          <ac:spMkLst>
            <pc:docMk/>
            <pc:sldMk cId="3526017419" sldId="261"/>
            <ac:spMk id="3" creationId="{344768B2-C298-EA91-EAE0-7D7691795179}"/>
          </ac:spMkLst>
        </pc:spChg>
        <pc:spChg chg="add mod">
          <ac:chgData name="경원 이" userId="d6868d4c473b43b6" providerId="LiveId" clId="{1F6CED79-1A83-4330-B613-2582A0EE5EE6}" dt="2024-11-04T03:09:37.539" v="2254"/>
          <ac:spMkLst>
            <pc:docMk/>
            <pc:sldMk cId="3526017419" sldId="261"/>
            <ac:spMk id="6" creationId="{EAA70587-1892-D54D-EBF8-43629E19D77E}"/>
          </ac:spMkLst>
        </pc:spChg>
        <pc:spChg chg="add mod">
          <ac:chgData name="경원 이" userId="d6868d4c473b43b6" providerId="LiveId" clId="{1F6CED79-1A83-4330-B613-2582A0EE5EE6}" dt="2024-11-04T03:09:37.539" v="2254"/>
          <ac:spMkLst>
            <pc:docMk/>
            <pc:sldMk cId="3526017419" sldId="261"/>
            <ac:spMk id="7" creationId="{A29C5990-9785-68CA-B182-D86739C3E59E}"/>
          </ac:spMkLst>
        </pc:spChg>
        <pc:spChg chg="add mod">
          <ac:chgData name="경원 이" userId="d6868d4c473b43b6" providerId="LiveId" clId="{1F6CED79-1A83-4330-B613-2582A0EE5EE6}" dt="2024-11-04T03:09:37.539" v="2254"/>
          <ac:spMkLst>
            <pc:docMk/>
            <pc:sldMk cId="3526017419" sldId="261"/>
            <ac:spMk id="9" creationId="{BED5D2C2-B6A1-A347-6415-E1B5A56F5AA8}"/>
          </ac:spMkLst>
        </pc:spChg>
        <pc:spChg chg="add mod">
          <ac:chgData name="경원 이" userId="d6868d4c473b43b6" providerId="LiveId" clId="{1F6CED79-1A83-4330-B613-2582A0EE5EE6}" dt="2024-11-04T03:09:37.539" v="2254"/>
          <ac:spMkLst>
            <pc:docMk/>
            <pc:sldMk cId="3526017419" sldId="261"/>
            <ac:spMk id="10" creationId="{0D5C7653-97CD-A8DF-E782-1BB025BDCF19}"/>
          </ac:spMkLst>
        </pc:spChg>
        <pc:spChg chg="add mod">
          <ac:chgData name="경원 이" userId="d6868d4c473b43b6" providerId="LiveId" clId="{1F6CED79-1A83-4330-B613-2582A0EE5EE6}" dt="2024-11-04T03:09:37.539" v="2254"/>
          <ac:spMkLst>
            <pc:docMk/>
            <pc:sldMk cId="3526017419" sldId="261"/>
            <ac:spMk id="11" creationId="{82B61A1E-9F51-B51D-9558-3AB0FB24119B}"/>
          </ac:spMkLst>
        </pc:spChg>
        <pc:spChg chg="add mod">
          <ac:chgData name="경원 이" userId="d6868d4c473b43b6" providerId="LiveId" clId="{1F6CED79-1A83-4330-B613-2582A0EE5EE6}" dt="2024-11-04T03:09:37.539" v="2254"/>
          <ac:spMkLst>
            <pc:docMk/>
            <pc:sldMk cId="3526017419" sldId="261"/>
            <ac:spMk id="12" creationId="{61C05D50-35F1-F8AE-E09C-9DCBF8187E67}"/>
          </ac:spMkLst>
        </pc:spChg>
        <pc:spChg chg="add mod">
          <ac:chgData name="경원 이" userId="d6868d4c473b43b6" providerId="LiveId" clId="{1F6CED79-1A83-4330-B613-2582A0EE5EE6}" dt="2024-11-04T03:09:37.539" v="2254"/>
          <ac:spMkLst>
            <pc:docMk/>
            <pc:sldMk cId="3526017419" sldId="261"/>
            <ac:spMk id="13" creationId="{C2B383BD-46B7-5342-74F0-A850AA8FBB7A}"/>
          </ac:spMkLst>
        </pc:spChg>
        <pc:spChg chg="add mod">
          <ac:chgData name="경원 이" userId="d6868d4c473b43b6" providerId="LiveId" clId="{1F6CED79-1A83-4330-B613-2582A0EE5EE6}" dt="2024-11-04T03:09:37.539" v="2254"/>
          <ac:spMkLst>
            <pc:docMk/>
            <pc:sldMk cId="3526017419" sldId="261"/>
            <ac:spMk id="14" creationId="{D6D9327C-6B7F-0464-ABD4-797D701A56AC}"/>
          </ac:spMkLst>
        </pc:spChg>
        <pc:spChg chg="add mod">
          <ac:chgData name="경원 이" userId="d6868d4c473b43b6" providerId="LiveId" clId="{1F6CED79-1A83-4330-B613-2582A0EE5EE6}" dt="2024-11-04T03:09:37.539" v="2254"/>
          <ac:spMkLst>
            <pc:docMk/>
            <pc:sldMk cId="3526017419" sldId="261"/>
            <ac:spMk id="15" creationId="{33D97CBB-2104-21EB-0469-5E4D3A16E27D}"/>
          </ac:spMkLst>
        </pc:spChg>
        <pc:spChg chg="add mod">
          <ac:chgData name="경원 이" userId="d6868d4c473b43b6" providerId="LiveId" clId="{1F6CED79-1A83-4330-B613-2582A0EE5EE6}" dt="2024-11-04T03:09:37.539" v="2254"/>
          <ac:spMkLst>
            <pc:docMk/>
            <pc:sldMk cId="3526017419" sldId="261"/>
            <ac:spMk id="16" creationId="{96D600F9-2F5A-A3C4-298E-69F5F57D4C08}"/>
          </ac:spMkLst>
        </pc:spChg>
        <pc:spChg chg="add mod">
          <ac:chgData name="경원 이" userId="d6868d4c473b43b6" providerId="LiveId" clId="{1F6CED79-1A83-4330-B613-2582A0EE5EE6}" dt="2024-11-04T03:09:37.539" v="2254"/>
          <ac:spMkLst>
            <pc:docMk/>
            <pc:sldMk cId="3526017419" sldId="261"/>
            <ac:spMk id="17" creationId="{E3F5897C-BA7A-9D02-1083-6F4A4AA53303}"/>
          </ac:spMkLst>
        </pc:spChg>
        <pc:graphicFrameChg chg="modGraphic">
          <ac:chgData name="경원 이" userId="d6868d4c473b43b6" providerId="LiveId" clId="{1F6CED79-1A83-4330-B613-2582A0EE5EE6}" dt="2024-11-04T03:10:07.448" v="2285" actId="20577"/>
          <ac:graphicFrameMkLst>
            <pc:docMk/>
            <pc:sldMk cId="3526017419" sldId="261"/>
            <ac:graphicFrameMk id="4" creationId="{127525D3-0C99-2997-5ED9-DD71B9E18A32}"/>
          </ac:graphicFrameMkLst>
        </pc:graphicFrameChg>
        <pc:graphicFrameChg chg="mod modGraphic">
          <ac:chgData name="경원 이" userId="d6868d4c473b43b6" providerId="LiveId" clId="{1F6CED79-1A83-4330-B613-2582A0EE5EE6}" dt="2024-11-04T03:11:17.947" v="2370" actId="20577"/>
          <ac:graphicFrameMkLst>
            <pc:docMk/>
            <pc:sldMk cId="3526017419" sldId="261"/>
            <ac:graphicFrameMk id="8" creationId="{C9E06FB0-5142-1763-EC5D-CD0AB13F4771}"/>
          </ac:graphicFrameMkLst>
        </pc:graphicFrameChg>
        <pc:graphicFrameChg chg="add">
          <ac:chgData name="경원 이" userId="d6868d4c473b43b6" providerId="LiveId" clId="{1F6CED79-1A83-4330-B613-2582A0EE5EE6}" dt="2024-11-04T03:09:45.237" v="2255"/>
          <ac:graphicFrameMkLst>
            <pc:docMk/>
            <pc:sldMk cId="3526017419" sldId="261"/>
            <ac:graphicFrameMk id="18" creationId="{8D906046-AFA8-62EC-3883-0ABF755485F1}"/>
          </ac:graphicFrameMkLst>
        </pc:graphicFrameChg>
      </pc:sldChg>
      <pc:sldChg chg="del">
        <pc:chgData name="경원 이" userId="d6868d4c473b43b6" providerId="LiveId" clId="{1F6CED79-1A83-4330-B613-2582A0EE5EE6}" dt="2024-11-04T03:12:29.143" v="2482" actId="47"/>
        <pc:sldMkLst>
          <pc:docMk/>
          <pc:sldMk cId="3455332451" sldId="262"/>
        </pc:sldMkLst>
      </pc:sldChg>
      <pc:sldChg chg="del">
        <pc:chgData name="경원 이" userId="d6868d4c473b43b6" providerId="LiveId" clId="{1F6CED79-1A83-4330-B613-2582A0EE5EE6}" dt="2024-11-04T03:12:29.143" v="2482" actId="47"/>
        <pc:sldMkLst>
          <pc:docMk/>
          <pc:sldMk cId="4092322321" sldId="263"/>
        </pc:sldMkLst>
      </pc:sldChg>
      <pc:sldChg chg="del">
        <pc:chgData name="경원 이" userId="d6868d4c473b43b6" providerId="LiveId" clId="{1F6CED79-1A83-4330-B613-2582A0EE5EE6}" dt="2024-11-04T03:12:29.143" v="2482" actId="47"/>
        <pc:sldMkLst>
          <pc:docMk/>
          <pc:sldMk cId="1770869248" sldId="264"/>
        </pc:sldMkLst>
      </pc:sldChg>
      <pc:sldChg chg="del">
        <pc:chgData name="경원 이" userId="d6868d4c473b43b6" providerId="LiveId" clId="{1F6CED79-1A83-4330-B613-2582A0EE5EE6}" dt="2024-11-04T03:12:29.143" v="2482" actId="47"/>
        <pc:sldMkLst>
          <pc:docMk/>
          <pc:sldMk cId="1939849721" sldId="265"/>
        </pc:sldMkLst>
      </pc:sldChg>
      <pc:sldChg chg="del">
        <pc:chgData name="경원 이" userId="d6868d4c473b43b6" providerId="LiveId" clId="{1F6CED79-1A83-4330-B613-2582A0EE5EE6}" dt="2024-11-04T03:12:29.143" v="2482" actId="47"/>
        <pc:sldMkLst>
          <pc:docMk/>
          <pc:sldMk cId="861557809" sldId="266"/>
        </pc:sldMkLst>
      </pc:sldChg>
      <pc:sldChg chg="del">
        <pc:chgData name="경원 이" userId="d6868d4c473b43b6" providerId="LiveId" clId="{1F6CED79-1A83-4330-B613-2582A0EE5EE6}" dt="2024-11-04T03:12:29.143" v="2482" actId="47"/>
        <pc:sldMkLst>
          <pc:docMk/>
          <pc:sldMk cId="3504979005" sldId="267"/>
        </pc:sldMkLst>
      </pc:sldChg>
      <pc:sldChg chg="del">
        <pc:chgData name="경원 이" userId="d6868d4c473b43b6" providerId="LiveId" clId="{1F6CED79-1A83-4330-B613-2582A0EE5EE6}" dt="2024-11-04T03:12:29.143" v="2482" actId="47"/>
        <pc:sldMkLst>
          <pc:docMk/>
          <pc:sldMk cId="106573961" sldId="268"/>
        </pc:sldMkLst>
      </pc:sldChg>
      <pc:sldChg chg="del">
        <pc:chgData name="경원 이" userId="d6868d4c473b43b6" providerId="LiveId" clId="{1F6CED79-1A83-4330-B613-2582A0EE5EE6}" dt="2024-11-04T03:12:29.143" v="2482" actId="47"/>
        <pc:sldMkLst>
          <pc:docMk/>
          <pc:sldMk cId="3316943468" sldId="269"/>
        </pc:sldMkLst>
      </pc:sldChg>
      <pc:sldChg chg="del">
        <pc:chgData name="경원 이" userId="d6868d4c473b43b6" providerId="LiveId" clId="{1F6CED79-1A83-4330-B613-2582A0EE5EE6}" dt="2024-11-04T03:12:29.143" v="2482" actId="47"/>
        <pc:sldMkLst>
          <pc:docMk/>
          <pc:sldMk cId="1836002271" sldId="270"/>
        </pc:sldMkLst>
      </pc:sldChg>
      <pc:sldChg chg="del">
        <pc:chgData name="경원 이" userId="d6868d4c473b43b6" providerId="LiveId" clId="{1F6CED79-1A83-4330-B613-2582A0EE5EE6}" dt="2024-11-04T03:12:29.143" v="2482" actId="47"/>
        <pc:sldMkLst>
          <pc:docMk/>
          <pc:sldMk cId="1955611884" sldId="271"/>
        </pc:sldMkLst>
      </pc:sldChg>
      <pc:sldChg chg="del">
        <pc:chgData name="경원 이" userId="d6868d4c473b43b6" providerId="LiveId" clId="{1F6CED79-1A83-4330-B613-2582A0EE5EE6}" dt="2024-11-04T03:12:29.143" v="2482" actId="47"/>
        <pc:sldMkLst>
          <pc:docMk/>
          <pc:sldMk cId="3383199446" sldId="272"/>
        </pc:sldMkLst>
      </pc:sldChg>
      <pc:sldChg chg="del">
        <pc:chgData name="경원 이" userId="d6868d4c473b43b6" providerId="LiveId" clId="{1F6CED79-1A83-4330-B613-2582A0EE5EE6}" dt="2024-11-04T03:12:29.143" v="2482" actId="47"/>
        <pc:sldMkLst>
          <pc:docMk/>
          <pc:sldMk cId="2121336294" sldId="273"/>
        </pc:sldMkLst>
      </pc:sldChg>
      <pc:sldChg chg="del">
        <pc:chgData name="경원 이" userId="d6868d4c473b43b6" providerId="LiveId" clId="{1F6CED79-1A83-4330-B613-2582A0EE5EE6}" dt="2024-11-04T03:12:29.143" v="2482" actId="47"/>
        <pc:sldMkLst>
          <pc:docMk/>
          <pc:sldMk cId="996041579" sldId="274"/>
        </pc:sldMkLst>
      </pc:sldChg>
      <pc:sldChg chg="del">
        <pc:chgData name="경원 이" userId="d6868d4c473b43b6" providerId="LiveId" clId="{1F6CED79-1A83-4330-B613-2582A0EE5EE6}" dt="2024-11-04T03:12:29.143" v="2482" actId="47"/>
        <pc:sldMkLst>
          <pc:docMk/>
          <pc:sldMk cId="3728983387" sldId="275"/>
        </pc:sldMkLst>
      </pc:sldChg>
      <pc:sldChg chg="add del">
        <pc:chgData name="경원 이" userId="d6868d4c473b43b6" providerId="LiveId" clId="{1F6CED79-1A83-4330-B613-2582A0EE5EE6}" dt="2024-11-04T03:09:09.481" v="2242" actId="47"/>
        <pc:sldMkLst>
          <pc:docMk/>
          <pc:sldMk cId="2614316277" sldId="276"/>
        </pc:sldMkLst>
      </pc:sldChg>
      <pc:sldChg chg="add del">
        <pc:chgData name="경원 이" userId="d6868d4c473b43b6" providerId="LiveId" clId="{1F6CED79-1A83-4330-B613-2582A0EE5EE6}" dt="2024-11-04T03:09:10.260" v="2243" actId="47"/>
        <pc:sldMkLst>
          <pc:docMk/>
          <pc:sldMk cId="2010548138" sldId="277"/>
        </pc:sldMkLst>
      </pc:sldChg>
      <pc:sldChg chg="add del">
        <pc:chgData name="경원 이" userId="d6868d4c473b43b6" providerId="LiveId" clId="{1F6CED79-1A83-4330-B613-2582A0EE5EE6}" dt="2024-11-04T03:09:14.511" v="2248" actId="47"/>
        <pc:sldMkLst>
          <pc:docMk/>
          <pc:sldMk cId="1390332591" sldId="278"/>
        </pc:sldMkLst>
      </pc:sldChg>
      <pc:sldChg chg="add del">
        <pc:chgData name="경원 이" userId="d6868d4c473b43b6" providerId="LiveId" clId="{1F6CED79-1A83-4330-B613-2582A0EE5EE6}" dt="2024-11-04T03:09:19.116" v="2249" actId="47"/>
        <pc:sldMkLst>
          <pc:docMk/>
          <pc:sldMk cId="1258054312" sldId="279"/>
        </pc:sldMkLst>
      </pc:sldChg>
      <pc:sldChg chg="addSp modSp add del mod">
        <pc:chgData name="경원 이" userId="d6868d4c473b43b6" providerId="LiveId" clId="{1F6CED79-1A83-4330-B613-2582A0EE5EE6}" dt="2024-11-04T03:11:39.909" v="2407" actId="20577"/>
        <pc:sldMkLst>
          <pc:docMk/>
          <pc:sldMk cId="1013732029" sldId="280"/>
        </pc:sldMkLst>
        <pc:spChg chg="add mod">
          <ac:chgData name="경원 이" userId="d6868d4c473b43b6" providerId="LiveId" clId="{1F6CED79-1A83-4330-B613-2582A0EE5EE6}" dt="2024-11-04T03:10:45.017" v="2348"/>
          <ac:spMkLst>
            <pc:docMk/>
            <pc:sldMk cId="1013732029" sldId="280"/>
            <ac:spMk id="2" creationId="{A649F244-9A62-2522-DCCB-229A6A178490}"/>
          </ac:spMkLst>
        </pc:spChg>
        <pc:spChg chg="add mod">
          <ac:chgData name="경원 이" userId="d6868d4c473b43b6" providerId="LiveId" clId="{1F6CED79-1A83-4330-B613-2582A0EE5EE6}" dt="2024-11-04T03:10:45.017" v="2348"/>
          <ac:spMkLst>
            <pc:docMk/>
            <pc:sldMk cId="1013732029" sldId="280"/>
            <ac:spMk id="3" creationId="{E9B5DDEB-B306-DEFD-11AD-64F81F1D14C2}"/>
          </ac:spMkLst>
        </pc:spChg>
        <pc:spChg chg="add mod">
          <ac:chgData name="경원 이" userId="d6868d4c473b43b6" providerId="LiveId" clId="{1F6CED79-1A83-4330-B613-2582A0EE5EE6}" dt="2024-11-04T03:10:45.017" v="2348"/>
          <ac:spMkLst>
            <pc:docMk/>
            <pc:sldMk cId="1013732029" sldId="280"/>
            <ac:spMk id="6" creationId="{D32D4A6E-4A31-A9E7-F884-B92EFB4A4F00}"/>
          </ac:spMkLst>
        </pc:spChg>
        <pc:spChg chg="add mod">
          <ac:chgData name="경원 이" userId="d6868d4c473b43b6" providerId="LiveId" clId="{1F6CED79-1A83-4330-B613-2582A0EE5EE6}" dt="2024-11-04T03:10:45.017" v="2348"/>
          <ac:spMkLst>
            <pc:docMk/>
            <pc:sldMk cId="1013732029" sldId="280"/>
            <ac:spMk id="7" creationId="{2AE6BA93-F9F9-874A-E1A9-95966277D1D4}"/>
          </ac:spMkLst>
        </pc:spChg>
        <pc:spChg chg="add mod">
          <ac:chgData name="경원 이" userId="d6868d4c473b43b6" providerId="LiveId" clId="{1F6CED79-1A83-4330-B613-2582A0EE5EE6}" dt="2024-11-04T03:10:45.017" v="2348"/>
          <ac:spMkLst>
            <pc:docMk/>
            <pc:sldMk cId="1013732029" sldId="280"/>
            <ac:spMk id="9" creationId="{DE9B23AC-D41C-E513-57A1-4952E1A433F6}"/>
          </ac:spMkLst>
        </pc:spChg>
        <pc:spChg chg="add mod">
          <ac:chgData name="경원 이" userId="d6868d4c473b43b6" providerId="LiveId" clId="{1F6CED79-1A83-4330-B613-2582A0EE5EE6}" dt="2024-11-04T03:10:45.017" v="2348"/>
          <ac:spMkLst>
            <pc:docMk/>
            <pc:sldMk cId="1013732029" sldId="280"/>
            <ac:spMk id="10" creationId="{A5E4DD0A-65EF-0C6D-8EA9-F4C4F1B60EC5}"/>
          </ac:spMkLst>
        </pc:spChg>
        <pc:spChg chg="add mod">
          <ac:chgData name="경원 이" userId="d6868d4c473b43b6" providerId="LiveId" clId="{1F6CED79-1A83-4330-B613-2582A0EE5EE6}" dt="2024-11-04T03:10:45.017" v="2348"/>
          <ac:spMkLst>
            <pc:docMk/>
            <pc:sldMk cId="1013732029" sldId="280"/>
            <ac:spMk id="11" creationId="{10506EFE-91CD-823B-4BD2-6C05D17E63EE}"/>
          </ac:spMkLst>
        </pc:spChg>
        <pc:spChg chg="add mod">
          <ac:chgData name="경원 이" userId="d6868d4c473b43b6" providerId="LiveId" clId="{1F6CED79-1A83-4330-B613-2582A0EE5EE6}" dt="2024-11-04T03:10:45.017" v="2348"/>
          <ac:spMkLst>
            <pc:docMk/>
            <pc:sldMk cId="1013732029" sldId="280"/>
            <ac:spMk id="12" creationId="{EC58C84C-C4A4-DA52-78D2-188B29B74815}"/>
          </ac:spMkLst>
        </pc:spChg>
        <pc:spChg chg="add mod">
          <ac:chgData name="경원 이" userId="d6868d4c473b43b6" providerId="LiveId" clId="{1F6CED79-1A83-4330-B613-2582A0EE5EE6}" dt="2024-11-04T03:10:45.017" v="2348"/>
          <ac:spMkLst>
            <pc:docMk/>
            <pc:sldMk cId="1013732029" sldId="280"/>
            <ac:spMk id="13" creationId="{2C5FC6E4-C62E-B032-E00A-A5BA060EB8EC}"/>
          </ac:spMkLst>
        </pc:spChg>
        <pc:spChg chg="add mod">
          <ac:chgData name="경원 이" userId="d6868d4c473b43b6" providerId="LiveId" clId="{1F6CED79-1A83-4330-B613-2582A0EE5EE6}" dt="2024-11-04T03:11:11.058" v="2359" actId="20577"/>
          <ac:spMkLst>
            <pc:docMk/>
            <pc:sldMk cId="1013732029" sldId="280"/>
            <ac:spMk id="14" creationId="{C7FD7E79-1D20-5B74-48F5-28BCF7DE0ADE}"/>
          </ac:spMkLst>
        </pc:spChg>
        <pc:graphicFrameChg chg="modGraphic">
          <ac:chgData name="경원 이" userId="d6868d4c473b43b6" providerId="LiveId" clId="{1F6CED79-1A83-4330-B613-2582A0EE5EE6}" dt="2024-11-04T03:10:25.305" v="2320" actId="20577"/>
          <ac:graphicFrameMkLst>
            <pc:docMk/>
            <pc:sldMk cId="1013732029" sldId="280"/>
            <ac:graphicFrameMk id="4" creationId="{418F0071-65E7-EA9D-BD7C-13AEADD8303B}"/>
          </ac:graphicFrameMkLst>
        </pc:graphicFrameChg>
        <pc:graphicFrameChg chg="mod modGraphic">
          <ac:chgData name="경원 이" userId="d6868d4c473b43b6" providerId="LiveId" clId="{1F6CED79-1A83-4330-B613-2582A0EE5EE6}" dt="2024-11-04T03:11:39.909" v="2407" actId="20577"/>
          <ac:graphicFrameMkLst>
            <pc:docMk/>
            <pc:sldMk cId="1013732029" sldId="280"/>
            <ac:graphicFrameMk id="8" creationId="{3CD0E091-AC27-9628-0BC0-29F6BA26821A}"/>
          </ac:graphicFrameMkLst>
        </pc:graphicFrameChg>
      </pc:sldChg>
      <pc:sldChg chg="addSp modSp add del mod">
        <pc:chgData name="경원 이" userId="d6868d4c473b43b6" providerId="LiveId" clId="{1F6CED79-1A83-4330-B613-2582A0EE5EE6}" dt="2024-11-04T03:11:43.601" v="2433" actId="20577"/>
        <pc:sldMkLst>
          <pc:docMk/>
          <pc:sldMk cId="1759195879" sldId="281"/>
        </pc:sldMkLst>
        <pc:spChg chg="add mod">
          <ac:chgData name="경원 이" userId="d6868d4c473b43b6" providerId="LiveId" clId="{1F6CED79-1A83-4330-B613-2582A0EE5EE6}" dt="2024-11-04T03:10:45.815" v="2349"/>
          <ac:spMkLst>
            <pc:docMk/>
            <pc:sldMk cId="1759195879" sldId="281"/>
            <ac:spMk id="2" creationId="{5E1752F8-C404-1A43-5C8E-8F21D705878F}"/>
          </ac:spMkLst>
        </pc:spChg>
        <pc:spChg chg="add mod">
          <ac:chgData name="경원 이" userId="d6868d4c473b43b6" providerId="LiveId" clId="{1F6CED79-1A83-4330-B613-2582A0EE5EE6}" dt="2024-11-04T03:10:45.815" v="2349"/>
          <ac:spMkLst>
            <pc:docMk/>
            <pc:sldMk cId="1759195879" sldId="281"/>
            <ac:spMk id="3" creationId="{8F1C7192-CA4A-C6F0-63EC-30E22DD32D1C}"/>
          </ac:spMkLst>
        </pc:spChg>
        <pc:spChg chg="add mod">
          <ac:chgData name="경원 이" userId="d6868d4c473b43b6" providerId="LiveId" clId="{1F6CED79-1A83-4330-B613-2582A0EE5EE6}" dt="2024-11-04T03:10:45.815" v="2349"/>
          <ac:spMkLst>
            <pc:docMk/>
            <pc:sldMk cId="1759195879" sldId="281"/>
            <ac:spMk id="6" creationId="{CBD5F352-B4A2-E9A3-A619-EBDAD68247F1}"/>
          </ac:spMkLst>
        </pc:spChg>
        <pc:spChg chg="add mod">
          <ac:chgData name="경원 이" userId="d6868d4c473b43b6" providerId="LiveId" clId="{1F6CED79-1A83-4330-B613-2582A0EE5EE6}" dt="2024-11-04T03:10:45.815" v="2349"/>
          <ac:spMkLst>
            <pc:docMk/>
            <pc:sldMk cId="1759195879" sldId="281"/>
            <ac:spMk id="7" creationId="{CA996611-35C0-0671-49C3-DDB493CFE90C}"/>
          </ac:spMkLst>
        </pc:spChg>
        <pc:spChg chg="add mod">
          <ac:chgData name="경원 이" userId="d6868d4c473b43b6" providerId="LiveId" clId="{1F6CED79-1A83-4330-B613-2582A0EE5EE6}" dt="2024-11-04T03:10:45.815" v="2349"/>
          <ac:spMkLst>
            <pc:docMk/>
            <pc:sldMk cId="1759195879" sldId="281"/>
            <ac:spMk id="9" creationId="{58FBF1DD-6117-6FF0-6C67-66EA1DE580CE}"/>
          </ac:spMkLst>
        </pc:spChg>
        <pc:spChg chg="add mod">
          <ac:chgData name="경원 이" userId="d6868d4c473b43b6" providerId="LiveId" clId="{1F6CED79-1A83-4330-B613-2582A0EE5EE6}" dt="2024-11-04T03:10:45.815" v="2349"/>
          <ac:spMkLst>
            <pc:docMk/>
            <pc:sldMk cId="1759195879" sldId="281"/>
            <ac:spMk id="10" creationId="{A14E218D-E510-A38D-945A-A25BC38FBD47}"/>
          </ac:spMkLst>
        </pc:spChg>
        <pc:spChg chg="add mod">
          <ac:chgData name="경원 이" userId="d6868d4c473b43b6" providerId="LiveId" clId="{1F6CED79-1A83-4330-B613-2582A0EE5EE6}" dt="2024-11-04T03:10:45.815" v="2349"/>
          <ac:spMkLst>
            <pc:docMk/>
            <pc:sldMk cId="1759195879" sldId="281"/>
            <ac:spMk id="11" creationId="{F8BDC9AF-8239-E116-195C-3A6DB2A33B38}"/>
          </ac:spMkLst>
        </pc:spChg>
        <pc:spChg chg="add mod">
          <ac:chgData name="경원 이" userId="d6868d4c473b43b6" providerId="LiveId" clId="{1F6CED79-1A83-4330-B613-2582A0EE5EE6}" dt="2024-11-04T03:10:45.815" v="2349"/>
          <ac:spMkLst>
            <pc:docMk/>
            <pc:sldMk cId="1759195879" sldId="281"/>
            <ac:spMk id="12" creationId="{3AA75CD0-C6C0-2A7F-E76B-092077F0CA29}"/>
          </ac:spMkLst>
        </pc:spChg>
        <pc:spChg chg="add mod">
          <ac:chgData name="경원 이" userId="d6868d4c473b43b6" providerId="LiveId" clId="{1F6CED79-1A83-4330-B613-2582A0EE5EE6}" dt="2024-11-04T03:10:45.815" v="2349"/>
          <ac:spMkLst>
            <pc:docMk/>
            <pc:sldMk cId="1759195879" sldId="281"/>
            <ac:spMk id="13" creationId="{5526340A-EEEA-A582-D1A7-10A989386489}"/>
          </ac:spMkLst>
        </pc:spChg>
        <pc:spChg chg="add mod">
          <ac:chgData name="경원 이" userId="d6868d4c473b43b6" providerId="LiveId" clId="{1F6CED79-1A83-4330-B613-2582A0EE5EE6}" dt="2024-11-04T03:11:13.932" v="2361" actId="20577"/>
          <ac:spMkLst>
            <pc:docMk/>
            <pc:sldMk cId="1759195879" sldId="281"/>
            <ac:spMk id="14" creationId="{475A7365-2907-39BF-1B92-6503882B0198}"/>
          </ac:spMkLst>
        </pc:spChg>
        <pc:graphicFrameChg chg="modGraphic">
          <ac:chgData name="경원 이" userId="d6868d4c473b43b6" providerId="LiveId" clId="{1F6CED79-1A83-4330-B613-2582A0EE5EE6}" dt="2024-11-04T03:10:32.423" v="2339" actId="20577"/>
          <ac:graphicFrameMkLst>
            <pc:docMk/>
            <pc:sldMk cId="1759195879" sldId="281"/>
            <ac:graphicFrameMk id="4" creationId="{4CF16275-3893-D603-29FA-82AB4DB2F209}"/>
          </ac:graphicFrameMkLst>
        </pc:graphicFrameChg>
        <pc:graphicFrameChg chg="mod modGraphic">
          <ac:chgData name="경원 이" userId="d6868d4c473b43b6" providerId="LiveId" clId="{1F6CED79-1A83-4330-B613-2582A0EE5EE6}" dt="2024-11-04T03:11:43.601" v="2433" actId="20577"/>
          <ac:graphicFrameMkLst>
            <pc:docMk/>
            <pc:sldMk cId="1759195879" sldId="281"/>
            <ac:graphicFrameMk id="8" creationId="{59B85DA1-8C9B-53E7-395C-26527313D6EF}"/>
          </ac:graphicFrameMkLst>
        </pc:graphicFrameChg>
      </pc:sldChg>
      <pc:sldChg chg="addSp modSp add mod">
        <pc:chgData name="경원 이" userId="d6868d4c473b43b6" providerId="LiveId" clId="{1F6CED79-1A83-4330-B613-2582A0EE5EE6}" dt="2024-11-04T03:12:13.333" v="2478" actId="20577"/>
        <pc:sldMkLst>
          <pc:docMk/>
          <pc:sldMk cId="2231163015" sldId="282"/>
        </pc:sldMkLst>
        <pc:spChg chg="add mod">
          <ac:chgData name="경원 이" userId="d6868d4c473b43b6" providerId="LiveId" clId="{1F6CED79-1A83-4330-B613-2582A0EE5EE6}" dt="2024-11-04T03:10:46.206" v="2350"/>
          <ac:spMkLst>
            <pc:docMk/>
            <pc:sldMk cId="2231163015" sldId="282"/>
            <ac:spMk id="2" creationId="{5DF13B87-C2A6-346C-A312-209D88BBFD5E}"/>
          </ac:spMkLst>
        </pc:spChg>
        <pc:spChg chg="add mod">
          <ac:chgData name="경원 이" userId="d6868d4c473b43b6" providerId="LiveId" clId="{1F6CED79-1A83-4330-B613-2582A0EE5EE6}" dt="2024-11-04T03:10:46.206" v="2350"/>
          <ac:spMkLst>
            <pc:docMk/>
            <pc:sldMk cId="2231163015" sldId="282"/>
            <ac:spMk id="3" creationId="{AF98F670-D0DD-37C6-11F6-C280B13604C1}"/>
          </ac:spMkLst>
        </pc:spChg>
        <pc:spChg chg="add mod">
          <ac:chgData name="경원 이" userId="d6868d4c473b43b6" providerId="LiveId" clId="{1F6CED79-1A83-4330-B613-2582A0EE5EE6}" dt="2024-11-04T03:10:46.206" v="2350"/>
          <ac:spMkLst>
            <pc:docMk/>
            <pc:sldMk cId="2231163015" sldId="282"/>
            <ac:spMk id="6" creationId="{6EE9BC04-0E92-EB1B-2AC7-B817775983D7}"/>
          </ac:spMkLst>
        </pc:spChg>
        <pc:spChg chg="add mod">
          <ac:chgData name="경원 이" userId="d6868d4c473b43b6" providerId="LiveId" clId="{1F6CED79-1A83-4330-B613-2582A0EE5EE6}" dt="2024-11-04T03:10:46.206" v="2350"/>
          <ac:spMkLst>
            <pc:docMk/>
            <pc:sldMk cId="2231163015" sldId="282"/>
            <ac:spMk id="7" creationId="{88B323CC-EF4E-58E3-388C-9AB95CA42F63}"/>
          </ac:spMkLst>
        </pc:spChg>
        <pc:spChg chg="add mod">
          <ac:chgData name="경원 이" userId="d6868d4c473b43b6" providerId="LiveId" clId="{1F6CED79-1A83-4330-B613-2582A0EE5EE6}" dt="2024-11-04T03:10:46.206" v="2350"/>
          <ac:spMkLst>
            <pc:docMk/>
            <pc:sldMk cId="2231163015" sldId="282"/>
            <ac:spMk id="9" creationId="{67078698-9780-1450-83AE-6082E54F9139}"/>
          </ac:spMkLst>
        </pc:spChg>
        <pc:spChg chg="add mod">
          <ac:chgData name="경원 이" userId="d6868d4c473b43b6" providerId="LiveId" clId="{1F6CED79-1A83-4330-B613-2582A0EE5EE6}" dt="2024-11-04T03:10:46.206" v="2350"/>
          <ac:spMkLst>
            <pc:docMk/>
            <pc:sldMk cId="2231163015" sldId="282"/>
            <ac:spMk id="10" creationId="{547BCF03-A3CB-BABB-6B61-9A32A0F117EC}"/>
          </ac:spMkLst>
        </pc:spChg>
        <pc:spChg chg="add mod">
          <ac:chgData name="경원 이" userId="d6868d4c473b43b6" providerId="LiveId" clId="{1F6CED79-1A83-4330-B613-2582A0EE5EE6}" dt="2024-11-04T03:10:46.206" v="2350"/>
          <ac:spMkLst>
            <pc:docMk/>
            <pc:sldMk cId="2231163015" sldId="282"/>
            <ac:spMk id="11" creationId="{76E16AEC-0897-B8A1-574E-A4F719EA1C9A}"/>
          </ac:spMkLst>
        </pc:spChg>
        <pc:spChg chg="add mod">
          <ac:chgData name="경원 이" userId="d6868d4c473b43b6" providerId="LiveId" clId="{1F6CED79-1A83-4330-B613-2582A0EE5EE6}" dt="2024-11-04T03:10:46.206" v="2350"/>
          <ac:spMkLst>
            <pc:docMk/>
            <pc:sldMk cId="2231163015" sldId="282"/>
            <ac:spMk id="12" creationId="{DD7F4636-5A3C-7F58-5466-965C4813E8B2}"/>
          </ac:spMkLst>
        </pc:spChg>
        <pc:spChg chg="add mod">
          <ac:chgData name="경원 이" userId="d6868d4c473b43b6" providerId="LiveId" clId="{1F6CED79-1A83-4330-B613-2582A0EE5EE6}" dt="2024-11-04T03:10:46.206" v="2350"/>
          <ac:spMkLst>
            <pc:docMk/>
            <pc:sldMk cId="2231163015" sldId="282"/>
            <ac:spMk id="13" creationId="{43106139-E2A2-693B-1BB3-A9099A596F1C}"/>
          </ac:spMkLst>
        </pc:spChg>
        <pc:spChg chg="add mod">
          <ac:chgData name="경원 이" userId="d6868d4c473b43b6" providerId="LiveId" clId="{1F6CED79-1A83-4330-B613-2582A0EE5EE6}" dt="2024-11-04T03:10:56.710" v="2353" actId="20577"/>
          <ac:spMkLst>
            <pc:docMk/>
            <pc:sldMk cId="2231163015" sldId="282"/>
            <ac:spMk id="14" creationId="{9F46EA92-8905-CBA1-1D01-117C037481ED}"/>
          </ac:spMkLst>
        </pc:spChg>
        <pc:spChg chg="add mod">
          <ac:chgData name="경원 이" userId="d6868d4c473b43b6" providerId="LiveId" clId="{1F6CED79-1A83-4330-B613-2582A0EE5EE6}" dt="2024-11-04T03:10:53.208" v="2351"/>
          <ac:spMkLst>
            <pc:docMk/>
            <pc:sldMk cId="2231163015" sldId="282"/>
            <ac:spMk id="15" creationId="{7994C640-DDB0-23DB-70EE-F3E89264C7BD}"/>
          </ac:spMkLst>
        </pc:spChg>
        <pc:spChg chg="add mod">
          <ac:chgData name="경원 이" userId="d6868d4c473b43b6" providerId="LiveId" clId="{1F6CED79-1A83-4330-B613-2582A0EE5EE6}" dt="2024-11-04T03:10:53.208" v="2351"/>
          <ac:spMkLst>
            <pc:docMk/>
            <pc:sldMk cId="2231163015" sldId="282"/>
            <ac:spMk id="16" creationId="{D7BCDC30-D029-CD88-47A1-1941ACE6B93D}"/>
          </ac:spMkLst>
        </pc:spChg>
        <pc:spChg chg="add mod">
          <ac:chgData name="경원 이" userId="d6868d4c473b43b6" providerId="LiveId" clId="{1F6CED79-1A83-4330-B613-2582A0EE5EE6}" dt="2024-11-04T03:10:53.208" v="2351"/>
          <ac:spMkLst>
            <pc:docMk/>
            <pc:sldMk cId="2231163015" sldId="282"/>
            <ac:spMk id="17" creationId="{C27DB328-D39B-44EE-6AF6-921B4FDD1D9D}"/>
          </ac:spMkLst>
        </pc:spChg>
        <pc:spChg chg="add mod">
          <ac:chgData name="경원 이" userId="d6868d4c473b43b6" providerId="LiveId" clId="{1F6CED79-1A83-4330-B613-2582A0EE5EE6}" dt="2024-11-04T03:10:53.208" v="2351"/>
          <ac:spMkLst>
            <pc:docMk/>
            <pc:sldMk cId="2231163015" sldId="282"/>
            <ac:spMk id="18" creationId="{DA78645A-C16C-3934-247F-2D9A2902F891}"/>
          </ac:spMkLst>
        </pc:spChg>
        <pc:spChg chg="add mod">
          <ac:chgData name="경원 이" userId="d6868d4c473b43b6" providerId="LiveId" clId="{1F6CED79-1A83-4330-B613-2582A0EE5EE6}" dt="2024-11-04T03:10:58.476" v="2355" actId="20577"/>
          <ac:spMkLst>
            <pc:docMk/>
            <pc:sldMk cId="2231163015" sldId="282"/>
            <ac:spMk id="19" creationId="{94BE8E67-F119-5964-48E1-EC8CAB0BEDF6}"/>
          </ac:spMkLst>
        </pc:spChg>
        <pc:spChg chg="add mod">
          <ac:chgData name="경원 이" userId="d6868d4c473b43b6" providerId="LiveId" clId="{1F6CED79-1A83-4330-B613-2582A0EE5EE6}" dt="2024-11-04T03:11:02.738" v="2357" actId="20577"/>
          <ac:spMkLst>
            <pc:docMk/>
            <pc:sldMk cId="2231163015" sldId="282"/>
            <ac:spMk id="20" creationId="{4C53C3CC-0D3E-E581-A749-AE6A525C46BE}"/>
          </ac:spMkLst>
        </pc:spChg>
        <pc:graphicFrameChg chg="modGraphic">
          <ac:chgData name="경원 이" userId="d6868d4c473b43b6" providerId="LiveId" clId="{1F6CED79-1A83-4330-B613-2582A0EE5EE6}" dt="2024-11-04T03:10:37.144" v="2347" actId="20577"/>
          <ac:graphicFrameMkLst>
            <pc:docMk/>
            <pc:sldMk cId="2231163015" sldId="282"/>
            <ac:graphicFrameMk id="4" creationId="{B0CE439D-6E67-2A15-25A5-DFE4222FEEC6}"/>
          </ac:graphicFrameMkLst>
        </pc:graphicFrameChg>
        <pc:graphicFrameChg chg="mod modGraphic">
          <ac:chgData name="경원 이" userId="d6868d4c473b43b6" providerId="LiveId" clId="{1F6CED79-1A83-4330-B613-2582A0EE5EE6}" dt="2024-11-04T03:12:13.333" v="2478" actId="20577"/>
          <ac:graphicFrameMkLst>
            <pc:docMk/>
            <pc:sldMk cId="2231163015" sldId="282"/>
            <ac:graphicFrameMk id="8" creationId="{8B78DEEC-24BD-0D0D-D845-39E177390D13}"/>
          </ac:graphicFrameMkLst>
        </pc:graphicFrameChg>
        <pc:graphicFrameChg chg="add">
          <ac:chgData name="경원 이" userId="d6868d4c473b43b6" providerId="LiveId" clId="{1F6CED79-1A83-4330-B613-2582A0EE5EE6}" dt="2024-11-04T03:11:59.817" v="2471"/>
          <ac:graphicFrameMkLst>
            <pc:docMk/>
            <pc:sldMk cId="2231163015" sldId="282"/>
            <ac:graphicFrameMk id="21" creationId="{4E83502D-B9CD-C283-5248-B3A9F666AFEC}"/>
          </ac:graphicFrameMkLst>
        </pc:graphicFrameChg>
      </pc:sldChg>
      <pc:sldChg chg="addSp delSp modSp add mod">
        <pc:chgData name="경원 이" userId="d6868d4c473b43b6" providerId="LiveId" clId="{1F6CED79-1A83-4330-B613-2582A0EE5EE6}" dt="2024-11-04T03:38:00.065" v="2824" actId="20577"/>
        <pc:sldMkLst>
          <pc:docMk/>
          <pc:sldMk cId="153961355" sldId="283"/>
        </pc:sldMkLst>
        <pc:spChg chg="del">
          <ac:chgData name="경원 이" userId="d6868d4c473b43b6" providerId="LiveId" clId="{1F6CED79-1A83-4330-B613-2582A0EE5EE6}" dt="2024-11-04T03:12:56.825" v="2492" actId="478"/>
          <ac:spMkLst>
            <pc:docMk/>
            <pc:sldMk cId="153961355" sldId="283"/>
            <ac:spMk id="2" creationId="{B03FEA1F-C962-7B2C-F03E-99C9C8811265}"/>
          </ac:spMkLst>
        </pc:spChg>
        <pc:spChg chg="del">
          <ac:chgData name="경원 이" userId="d6868d4c473b43b6" providerId="LiveId" clId="{1F6CED79-1A83-4330-B613-2582A0EE5EE6}" dt="2024-11-04T03:12:56.825" v="2492" actId="478"/>
          <ac:spMkLst>
            <pc:docMk/>
            <pc:sldMk cId="153961355" sldId="283"/>
            <ac:spMk id="3" creationId="{73C8CEF7-D37B-09E2-8985-6D3D8BB995D7}"/>
          </ac:spMkLst>
        </pc:spChg>
        <pc:spChg chg="del">
          <ac:chgData name="경원 이" userId="d6868d4c473b43b6" providerId="LiveId" clId="{1F6CED79-1A83-4330-B613-2582A0EE5EE6}" dt="2024-11-04T03:12:56.825" v="2492" actId="478"/>
          <ac:spMkLst>
            <pc:docMk/>
            <pc:sldMk cId="153961355" sldId="283"/>
            <ac:spMk id="6" creationId="{8AAD2CE2-FE8B-8692-67B2-82EDB4BB9905}"/>
          </ac:spMkLst>
        </pc:spChg>
        <pc:spChg chg="del">
          <ac:chgData name="경원 이" userId="d6868d4c473b43b6" providerId="LiveId" clId="{1F6CED79-1A83-4330-B613-2582A0EE5EE6}" dt="2024-11-04T03:12:56.825" v="2492" actId="478"/>
          <ac:spMkLst>
            <pc:docMk/>
            <pc:sldMk cId="153961355" sldId="283"/>
            <ac:spMk id="7" creationId="{42C61328-E8AF-4D08-7E14-7F181BC9520D}"/>
          </ac:spMkLst>
        </pc:spChg>
        <pc:spChg chg="del">
          <ac:chgData name="경원 이" userId="d6868d4c473b43b6" providerId="LiveId" clId="{1F6CED79-1A83-4330-B613-2582A0EE5EE6}" dt="2024-11-04T03:12:56.825" v="2492" actId="478"/>
          <ac:spMkLst>
            <pc:docMk/>
            <pc:sldMk cId="153961355" sldId="283"/>
            <ac:spMk id="9" creationId="{C44230A0-2FE8-F204-5F2E-B6EF49D1272E}"/>
          </ac:spMkLst>
        </pc:spChg>
        <pc:spChg chg="del">
          <ac:chgData name="경원 이" userId="d6868d4c473b43b6" providerId="LiveId" clId="{1F6CED79-1A83-4330-B613-2582A0EE5EE6}" dt="2024-11-04T03:12:56.825" v="2492" actId="478"/>
          <ac:spMkLst>
            <pc:docMk/>
            <pc:sldMk cId="153961355" sldId="283"/>
            <ac:spMk id="10" creationId="{CC8DC827-74A3-C587-70A2-C5A857BEB4A4}"/>
          </ac:spMkLst>
        </pc:spChg>
        <pc:spChg chg="del">
          <ac:chgData name="경원 이" userId="d6868d4c473b43b6" providerId="LiveId" clId="{1F6CED79-1A83-4330-B613-2582A0EE5EE6}" dt="2024-11-04T03:12:56.825" v="2492" actId="478"/>
          <ac:spMkLst>
            <pc:docMk/>
            <pc:sldMk cId="153961355" sldId="283"/>
            <ac:spMk id="11" creationId="{E4F5DE77-3D3E-8F99-5E55-0249440C2D5D}"/>
          </ac:spMkLst>
        </pc:spChg>
        <pc:spChg chg="del">
          <ac:chgData name="경원 이" userId="d6868d4c473b43b6" providerId="LiveId" clId="{1F6CED79-1A83-4330-B613-2582A0EE5EE6}" dt="2024-11-04T03:12:56.825" v="2492" actId="478"/>
          <ac:spMkLst>
            <pc:docMk/>
            <pc:sldMk cId="153961355" sldId="283"/>
            <ac:spMk id="12" creationId="{1718DDEB-38FB-A514-F029-822DF3AE679A}"/>
          </ac:spMkLst>
        </pc:spChg>
        <pc:spChg chg="del">
          <ac:chgData name="경원 이" userId="d6868d4c473b43b6" providerId="LiveId" clId="{1F6CED79-1A83-4330-B613-2582A0EE5EE6}" dt="2024-11-04T03:12:56.825" v="2492" actId="478"/>
          <ac:spMkLst>
            <pc:docMk/>
            <pc:sldMk cId="153961355" sldId="283"/>
            <ac:spMk id="13" creationId="{8D86E7B4-86EC-AE82-230A-F0CCA3331B21}"/>
          </ac:spMkLst>
        </pc:spChg>
        <pc:spChg chg="del">
          <ac:chgData name="경원 이" userId="d6868d4c473b43b6" providerId="LiveId" clId="{1F6CED79-1A83-4330-B613-2582A0EE5EE6}" dt="2024-11-04T03:12:56.825" v="2492" actId="478"/>
          <ac:spMkLst>
            <pc:docMk/>
            <pc:sldMk cId="153961355" sldId="283"/>
            <ac:spMk id="14" creationId="{A1C12B6B-38D8-AE59-DC94-461840263FBB}"/>
          </ac:spMkLst>
        </pc:spChg>
        <pc:spChg chg="del">
          <ac:chgData name="경원 이" userId="d6868d4c473b43b6" providerId="LiveId" clId="{1F6CED79-1A83-4330-B613-2582A0EE5EE6}" dt="2024-11-04T03:12:47.172" v="2484" actId="478"/>
          <ac:spMkLst>
            <pc:docMk/>
            <pc:sldMk cId="153961355" sldId="283"/>
            <ac:spMk id="15" creationId="{43500598-91F8-B08E-87A0-AC667E888EE8}"/>
          </ac:spMkLst>
        </pc:spChg>
        <pc:spChg chg="del">
          <ac:chgData name="경원 이" userId="d6868d4c473b43b6" providerId="LiveId" clId="{1F6CED79-1A83-4330-B613-2582A0EE5EE6}" dt="2024-11-04T03:12:50.772" v="2486" actId="478"/>
          <ac:spMkLst>
            <pc:docMk/>
            <pc:sldMk cId="153961355" sldId="283"/>
            <ac:spMk id="16" creationId="{E58644FA-B9DD-7142-F184-CF505325FDF2}"/>
          </ac:spMkLst>
        </pc:spChg>
        <pc:spChg chg="del mod">
          <ac:chgData name="경원 이" userId="d6868d4c473b43b6" providerId="LiveId" clId="{1F6CED79-1A83-4330-B613-2582A0EE5EE6}" dt="2024-11-04T03:12:51.330" v="2487" actId="478"/>
          <ac:spMkLst>
            <pc:docMk/>
            <pc:sldMk cId="153961355" sldId="283"/>
            <ac:spMk id="17" creationId="{E5A0D068-D5EC-CFEA-4E90-FA8B82F63424}"/>
          </ac:spMkLst>
        </pc:spChg>
        <pc:spChg chg="del">
          <ac:chgData name="경원 이" userId="d6868d4c473b43b6" providerId="LiveId" clId="{1F6CED79-1A83-4330-B613-2582A0EE5EE6}" dt="2024-11-04T03:12:53.467" v="2489" actId="478"/>
          <ac:spMkLst>
            <pc:docMk/>
            <pc:sldMk cId="153961355" sldId="283"/>
            <ac:spMk id="18" creationId="{632E2FC7-5AE5-60EC-9A12-7722697E65F1}"/>
          </ac:spMkLst>
        </pc:spChg>
        <pc:spChg chg="del mod">
          <ac:chgData name="경원 이" userId="d6868d4c473b43b6" providerId="LiveId" clId="{1F6CED79-1A83-4330-B613-2582A0EE5EE6}" dt="2024-11-04T03:12:54.671" v="2491" actId="478"/>
          <ac:spMkLst>
            <pc:docMk/>
            <pc:sldMk cId="153961355" sldId="283"/>
            <ac:spMk id="19" creationId="{9DCE612F-E163-D3FE-16B7-CBE7E28FD420}"/>
          </ac:spMkLst>
        </pc:spChg>
        <pc:spChg chg="del">
          <ac:chgData name="경원 이" userId="d6868d4c473b43b6" providerId="LiveId" clId="{1F6CED79-1A83-4330-B613-2582A0EE5EE6}" dt="2024-11-04T03:12:52.141" v="2488" actId="478"/>
          <ac:spMkLst>
            <pc:docMk/>
            <pc:sldMk cId="153961355" sldId="283"/>
            <ac:spMk id="20" creationId="{F246AAC1-914C-DF4C-AA22-B93F07BD9B19}"/>
          </ac:spMkLst>
        </pc:spChg>
        <pc:spChg chg="add mod">
          <ac:chgData name="경원 이" userId="d6868d4c473b43b6" providerId="LiveId" clId="{1F6CED79-1A83-4330-B613-2582A0EE5EE6}" dt="2024-11-04T03:35:11.434" v="2617"/>
          <ac:spMkLst>
            <pc:docMk/>
            <pc:sldMk cId="153961355" sldId="283"/>
            <ac:spMk id="21" creationId="{9BD45F85-A57C-FB99-65A3-A1E98E0E0890}"/>
          </ac:spMkLst>
        </pc:spChg>
        <pc:spChg chg="add mod">
          <ac:chgData name="경원 이" userId="d6868d4c473b43b6" providerId="LiveId" clId="{1F6CED79-1A83-4330-B613-2582A0EE5EE6}" dt="2024-11-04T03:35:11.434" v="2617"/>
          <ac:spMkLst>
            <pc:docMk/>
            <pc:sldMk cId="153961355" sldId="283"/>
            <ac:spMk id="22" creationId="{2387E36A-2EB4-4068-8B93-3BE280BF00E2}"/>
          </ac:spMkLst>
        </pc:spChg>
        <pc:spChg chg="add mod">
          <ac:chgData name="경원 이" userId="d6868d4c473b43b6" providerId="LiveId" clId="{1F6CED79-1A83-4330-B613-2582A0EE5EE6}" dt="2024-11-04T03:35:11.434" v="2617"/>
          <ac:spMkLst>
            <pc:docMk/>
            <pc:sldMk cId="153961355" sldId="283"/>
            <ac:spMk id="23" creationId="{885289B0-ABA5-96D2-D308-280AD618C5F7}"/>
          </ac:spMkLst>
        </pc:spChg>
        <pc:spChg chg="add mod">
          <ac:chgData name="경원 이" userId="d6868d4c473b43b6" providerId="LiveId" clId="{1F6CED79-1A83-4330-B613-2582A0EE5EE6}" dt="2024-11-04T03:37:28.947" v="2754"/>
          <ac:spMkLst>
            <pc:docMk/>
            <pc:sldMk cId="153961355" sldId="283"/>
            <ac:spMk id="25" creationId="{33ABF0AB-1F47-414F-FCBA-009A8CA644EE}"/>
          </ac:spMkLst>
        </pc:spChg>
        <pc:spChg chg="add mod">
          <ac:chgData name="경원 이" userId="d6868d4c473b43b6" providerId="LiveId" clId="{1F6CED79-1A83-4330-B613-2582A0EE5EE6}" dt="2024-11-04T03:37:43.909" v="2764" actId="20577"/>
          <ac:spMkLst>
            <pc:docMk/>
            <pc:sldMk cId="153961355" sldId="283"/>
            <ac:spMk id="27" creationId="{3AAC43D8-E0A3-FAEA-3206-961C19D3A4CF}"/>
          </ac:spMkLst>
        </pc:spChg>
        <pc:spChg chg="add mod">
          <ac:chgData name="경원 이" userId="d6868d4c473b43b6" providerId="LiveId" clId="{1F6CED79-1A83-4330-B613-2582A0EE5EE6}" dt="2024-11-04T03:37:41.535" v="2762" actId="20577"/>
          <ac:spMkLst>
            <pc:docMk/>
            <pc:sldMk cId="153961355" sldId="283"/>
            <ac:spMk id="28" creationId="{20C726D9-9667-8C6D-E7ED-99C9C0D49A4F}"/>
          </ac:spMkLst>
        </pc:spChg>
        <pc:graphicFrameChg chg="modGraphic">
          <ac:chgData name="경원 이" userId="d6868d4c473b43b6" providerId="LiveId" clId="{1F6CED79-1A83-4330-B613-2582A0EE5EE6}" dt="2024-11-04T03:37:22.315" v="2753" actId="20577"/>
          <ac:graphicFrameMkLst>
            <pc:docMk/>
            <pc:sldMk cId="153961355" sldId="283"/>
            <ac:graphicFrameMk id="4" creationId="{0B1E6044-0B10-442F-B724-F7691996CF69}"/>
          </ac:graphicFrameMkLst>
        </pc:graphicFrameChg>
        <pc:graphicFrameChg chg="mod modGraphic">
          <ac:chgData name="경원 이" userId="d6868d4c473b43b6" providerId="LiveId" clId="{1F6CED79-1A83-4330-B613-2582A0EE5EE6}" dt="2024-11-04T03:38:00.065" v="2824" actId="20577"/>
          <ac:graphicFrameMkLst>
            <pc:docMk/>
            <pc:sldMk cId="153961355" sldId="283"/>
            <ac:graphicFrameMk id="8" creationId="{CA7ECF84-6D53-6F57-4D43-7B6120B2AEC0}"/>
          </ac:graphicFrameMkLst>
        </pc:graphicFrameChg>
        <pc:graphicFrameChg chg="add">
          <ac:chgData name="경원 이" userId="d6868d4c473b43b6" providerId="LiveId" clId="{1F6CED79-1A83-4330-B613-2582A0EE5EE6}" dt="2024-11-04T03:35:20.161" v="2619"/>
          <ac:graphicFrameMkLst>
            <pc:docMk/>
            <pc:sldMk cId="153961355" sldId="283"/>
            <ac:graphicFrameMk id="24" creationId="{15723416-0AF3-67FE-17FD-36105C76AD28}"/>
          </ac:graphicFrameMkLst>
        </pc:graphicFrameChg>
        <pc:cxnChg chg="add mod">
          <ac:chgData name="경원 이" userId="d6868d4c473b43b6" providerId="LiveId" clId="{1F6CED79-1A83-4330-B613-2582A0EE5EE6}" dt="2024-11-04T03:37:35.010" v="2755" actId="1076"/>
          <ac:cxnSpMkLst>
            <pc:docMk/>
            <pc:sldMk cId="153961355" sldId="283"/>
            <ac:cxnSpMk id="26" creationId="{EE20958A-98B5-1E3D-1DFE-DFD281E1EB21}"/>
          </ac:cxnSpMkLst>
        </pc:cxnChg>
      </pc:sldChg>
      <pc:sldChg chg="addSp modSp add mod ord">
        <pc:chgData name="경원 이" userId="d6868d4c473b43b6" providerId="LiveId" clId="{1F6CED79-1A83-4330-B613-2582A0EE5EE6}" dt="2024-11-04T03:37:07.207" v="2715" actId="20577"/>
        <pc:sldMkLst>
          <pc:docMk/>
          <pc:sldMk cId="1003951498" sldId="284"/>
        </pc:sldMkLst>
        <pc:spChg chg="add mod">
          <ac:chgData name="경원 이" userId="d6868d4c473b43b6" providerId="LiveId" clId="{1F6CED79-1A83-4330-B613-2582A0EE5EE6}" dt="2024-11-04T03:35:11.951" v="2618"/>
          <ac:spMkLst>
            <pc:docMk/>
            <pc:sldMk cId="1003951498" sldId="284"/>
            <ac:spMk id="2" creationId="{B1E5E148-6C66-456E-638C-05E2D54E045E}"/>
          </ac:spMkLst>
        </pc:spChg>
        <pc:spChg chg="add mod">
          <ac:chgData name="경원 이" userId="d6868d4c473b43b6" providerId="LiveId" clId="{1F6CED79-1A83-4330-B613-2582A0EE5EE6}" dt="2024-11-04T03:35:11.951" v="2618"/>
          <ac:spMkLst>
            <pc:docMk/>
            <pc:sldMk cId="1003951498" sldId="284"/>
            <ac:spMk id="3" creationId="{979C9228-1A55-3617-7B57-8578B54D9BA5}"/>
          </ac:spMkLst>
        </pc:spChg>
        <pc:spChg chg="add mod">
          <ac:chgData name="경원 이" userId="d6868d4c473b43b6" providerId="LiveId" clId="{1F6CED79-1A83-4330-B613-2582A0EE5EE6}" dt="2024-11-04T03:35:11.951" v="2618"/>
          <ac:spMkLst>
            <pc:docMk/>
            <pc:sldMk cId="1003951498" sldId="284"/>
            <ac:spMk id="6" creationId="{13590638-B656-D8F3-D357-106D69CCEB9D}"/>
          </ac:spMkLst>
        </pc:spChg>
        <pc:spChg chg="add mod">
          <ac:chgData name="경원 이" userId="d6868d4c473b43b6" providerId="LiveId" clId="{1F6CED79-1A83-4330-B613-2582A0EE5EE6}" dt="2024-11-04T03:35:52.972" v="2626" actId="13822"/>
          <ac:spMkLst>
            <pc:docMk/>
            <pc:sldMk cId="1003951498" sldId="284"/>
            <ac:spMk id="7" creationId="{7E9F53B6-5C16-B470-483C-4BFDDC9EC360}"/>
          </ac:spMkLst>
        </pc:spChg>
        <pc:spChg chg="add mod">
          <ac:chgData name="경원 이" userId="d6868d4c473b43b6" providerId="LiveId" clId="{1F6CED79-1A83-4330-B613-2582A0EE5EE6}" dt="2024-11-04T03:36:27.116" v="2635" actId="20577"/>
          <ac:spMkLst>
            <pc:docMk/>
            <pc:sldMk cId="1003951498" sldId="284"/>
            <ac:spMk id="11" creationId="{E1FF06D5-A526-6DDC-DCAC-0E2F819E952A}"/>
          </ac:spMkLst>
        </pc:spChg>
        <pc:spChg chg="add mod">
          <ac:chgData name="경원 이" userId="d6868d4c473b43b6" providerId="LiveId" clId="{1F6CED79-1A83-4330-B613-2582A0EE5EE6}" dt="2024-11-04T03:36:29.312" v="2637" actId="20577"/>
          <ac:spMkLst>
            <pc:docMk/>
            <pc:sldMk cId="1003951498" sldId="284"/>
            <ac:spMk id="12" creationId="{7CCB5717-0962-6E4B-0EB3-0887D0AF20B3}"/>
          </ac:spMkLst>
        </pc:spChg>
        <pc:spChg chg="add mod">
          <ac:chgData name="경원 이" userId="d6868d4c473b43b6" providerId="LiveId" clId="{1F6CED79-1A83-4330-B613-2582A0EE5EE6}" dt="2024-11-04T03:36:17.872" v="2631"/>
          <ac:spMkLst>
            <pc:docMk/>
            <pc:sldMk cId="1003951498" sldId="284"/>
            <ac:spMk id="13" creationId="{033B3396-7F3C-B743-6947-446335F02680}"/>
          </ac:spMkLst>
        </pc:spChg>
        <pc:graphicFrameChg chg="modGraphic">
          <ac:chgData name="경원 이" userId="d6868d4c473b43b6" providerId="LiveId" clId="{1F6CED79-1A83-4330-B613-2582A0EE5EE6}" dt="2024-11-04T03:37:07.207" v="2715" actId="20577"/>
          <ac:graphicFrameMkLst>
            <pc:docMk/>
            <pc:sldMk cId="1003951498" sldId="284"/>
            <ac:graphicFrameMk id="4" creationId="{9C764FC2-4689-92A1-1360-3D8DE713239C}"/>
          </ac:graphicFrameMkLst>
        </pc:graphicFrameChg>
        <pc:graphicFrameChg chg="mod modGraphic">
          <ac:chgData name="경원 이" userId="d6868d4c473b43b6" providerId="LiveId" clId="{1F6CED79-1A83-4330-B613-2582A0EE5EE6}" dt="2024-11-04T03:36:50.102" v="2699" actId="20577"/>
          <ac:graphicFrameMkLst>
            <pc:docMk/>
            <pc:sldMk cId="1003951498" sldId="284"/>
            <ac:graphicFrameMk id="8" creationId="{B14E58AF-282D-FC72-C74B-D29CF8A24D92}"/>
          </ac:graphicFrameMkLst>
        </pc:graphicFrameChg>
        <pc:cxnChg chg="add mod">
          <ac:chgData name="경원 이" userId="d6868d4c473b43b6" providerId="LiveId" clId="{1F6CED79-1A83-4330-B613-2582A0EE5EE6}" dt="2024-11-04T03:36:08.894" v="2628" actId="13822"/>
          <ac:cxnSpMkLst>
            <pc:docMk/>
            <pc:sldMk cId="1003951498" sldId="284"/>
            <ac:cxnSpMk id="10" creationId="{BF290BE9-A297-320E-7728-82A33A17A1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B6062-7D00-E99E-7C01-39CD83F2D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9B222-2DD7-DE39-5D99-A207D30C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79182-B1A3-05DC-EB6D-69C28C5C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961D-578B-42F6-AE07-F782E2E08D03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FA5FD-F6A4-2F63-2A6D-0E121FBC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A41DA-5F87-4865-ADDF-04449B56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5820-1E20-4736-9B9D-F3ED9C5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7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1D852-C390-516A-7289-6CB91A3D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2F3C61-9B28-CA07-4820-947E1F1A5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B6FCB-71E6-546A-C99A-8334677A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961D-578B-42F6-AE07-F782E2E08D03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6EAB3-6A88-C40A-9A43-B3E8AE38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609F0-3C53-903B-99AC-AF403630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5820-1E20-4736-9B9D-F3ED9C5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3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BB4C98-CD01-1241-7877-CD72D96F6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B4714-43C7-8E74-FA25-989F26855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A4C78-93D0-B749-E876-6AB03C0C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961D-578B-42F6-AE07-F782E2E08D03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D6EDC-14D5-358B-A866-C5255C1F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A0AB4-B1CB-F3A5-D5E1-28F2FE82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5820-1E20-4736-9B9D-F3ED9C5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4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9CAE1-52DD-C075-D397-066C4AEB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FE450-E9A4-9AFA-D08F-BDF31791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BF824-A6EE-3ADB-0536-C6740151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961D-578B-42F6-AE07-F782E2E08D03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333E4-EFA0-9427-D7BB-FAE9A2D8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D8840-3BB8-445A-A3AD-88CDD15C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5820-1E20-4736-9B9D-F3ED9C5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89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2F971-8CBD-CD7C-53CB-633B834B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61A7A8-0740-E9CB-82A0-19802D3B6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5F463-B5A4-2FF4-3200-54C58324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961D-578B-42F6-AE07-F782E2E08D03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7A9B1-B8A0-05E2-E934-2A841A3A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431A7-6705-BB84-FE75-72B1B120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5820-1E20-4736-9B9D-F3ED9C5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6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5E759-CE29-AABC-30C9-59CE4798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5F0B4-4792-33CD-8854-B2A52A26B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F2D228-1BA5-064E-BCB5-6F1C5D11A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1807A-412C-66D7-C9B3-9A5099C4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961D-578B-42F6-AE07-F782E2E08D03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B5F62-D832-22B1-C86C-82306E41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05795-3110-717A-BE0C-55D6C531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5820-1E20-4736-9B9D-F3ED9C5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0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80CD5-C02A-59A0-47B2-54FCAC8B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13CA6-FBDA-DA20-F29B-FDFD18E4C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A2200-DA6C-925E-7920-C5462E04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83F592-8ACF-18FC-05F3-456761929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D12BA1-9608-79A2-F11E-99E0C72D7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F01307-824F-FAA6-3C5C-C69229E0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961D-578B-42F6-AE07-F782E2E08D03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DD5DD8-8E25-54D0-1AC5-1D501302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A78FA-2A9A-4AF7-FE0B-7D3ED724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5820-1E20-4736-9B9D-F3ED9C5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0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5675-28A0-5DF5-AFB4-733D1CE5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6F6479-0157-EB64-2EB2-879C2578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961D-578B-42F6-AE07-F782E2E08D03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0280B-3F12-FFB4-5B3E-3771B9FC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1BAD7C-EFB3-1655-CD04-6D0383DA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5820-1E20-4736-9B9D-F3ED9C5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3AE2E2-2BE7-2FC5-5394-18E47130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961D-578B-42F6-AE07-F782E2E08D03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D9B14-E48F-E843-8315-FCB47B57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B09C51-80E2-F484-AF41-0FFCBF96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5820-1E20-4736-9B9D-F3ED9C5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8F4C-1C07-0B28-3AEF-6F8E30C6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7F22D-9A71-2AC0-90C6-B0B0DDDD7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26411-B7DF-9D91-9560-B740ACEF4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00F05-CA6D-73FB-B0F0-13FBFB96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961D-578B-42F6-AE07-F782E2E08D03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86D98A-4D1B-744F-D60C-A577F3AD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2847C-5C44-254D-9EC8-9C7D9789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5820-1E20-4736-9B9D-F3ED9C5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E867F-9942-97E4-F71E-BE22A342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8840D-D41E-5262-4418-BF62DB43D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ABFF0-99EF-18E9-ECD5-0C96A9270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BDF76-783F-43CB-8930-39BCE57C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961D-578B-42F6-AE07-F782E2E08D03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07129-3BE7-F4C1-C393-139EBF66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79E48-11A0-8B5D-53CF-0F7BBD01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45820-1E20-4736-9B9D-F3ED9C5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B1697D-064C-BE77-E24B-E104615F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9F4F8-87EF-1E9F-040F-968238B0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B0335-1BB3-AA95-3D27-6EFBEAE3B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961D-578B-42F6-AE07-F782E2E08D03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DAB9D-3403-8C64-C29C-C58836158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B281E-E567-A01D-C1D7-FDCB6FE18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5820-1E20-4736-9B9D-F3ED9C52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70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12FFB-205E-BA80-365C-75A8A922A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8CEE8B-772D-5C46-CA0C-CD1BAB8C8778}"/>
              </a:ext>
            </a:extLst>
          </p:cNvPr>
          <p:cNvSpPr/>
          <p:nvPr/>
        </p:nvSpPr>
        <p:spPr>
          <a:xfrm>
            <a:off x="1576162" y="616717"/>
            <a:ext cx="9039673" cy="2681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Car</a:t>
            </a:r>
            <a:r>
              <a:rPr lang="ko-KR" altLang="en-US" sz="3000" dirty="0"/>
              <a:t> </a:t>
            </a:r>
            <a:r>
              <a:rPr lang="en-US" altLang="ko-KR" sz="3000" dirty="0"/>
              <a:t>Lovers</a:t>
            </a:r>
            <a:endParaRPr lang="ko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7D724D-88D5-EEE9-9CC2-2520137EB910}"/>
              </a:ext>
            </a:extLst>
          </p:cNvPr>
          <p:cNvSpPr/>
          <p:nvPr/>
        </p:nvSpPr>
        <p:spPr>
          <a:xfrm>
            <a:off x="1393824" y="3790950"/>
            <a:ext cx="9404350" cy="2774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자동차를 사랑하는 사람들이 드라이브 코스를 고민할 때 유용하게 사용할 수 있는 목적으로 만들었음</a:t>
            </a:r>
          </a:p>
        </p:txBody>
      </p:sp>
    </p:spTree>
    <p:extLst>
      <p:ext uri="{BB962C8B-B14F-4D97-AF65-F5344CB8AC3E}">
        <p14:creationId xmlns:p14="http://schemas.microsoft.com/office/powerpoint/2010/main" val="40145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8E41B-F3B4-50AE-C33A-F926860BF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CF16275-3893-D603-29FA-82AB4DB2F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166033"/>
              </p:ext>
            </p:extLst>
          </p:nvPr>
        </p:nvGraphicFramePr>
        <p:xfrm>
          <a:off x="411855" y="603068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60017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3122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1416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863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Myweb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이경원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자동차 추천 중간</a:t>
                      </a:r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751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E56E8AA-8218-A24E-9556-3D1CABA4AB49}"/>
              </a:ext>
            </a:extLst>
          </p:cNvPr>
          <p:cNvSpPr/>
          <p:nvPr/>
        </p:nvSpPr>
        <p:spPr>
          <a:xfrm>
            <a:off x="411855" y="1356258"/>
            <a:ext cx="8128000" cy="50261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B85DA1-8C9B-53E7-395C-26527313D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20527"/>
              </p:ext>
            </p:extLst>
          </p:nvPr>
        </p:nvGraphicFramePr>
        <p:xfrm>
          <a:off x="8561961" y="1356258"/>
          <a:ext cx="3562818" cy="2950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531">
                  <a:extLst>
                    <a:ext uri="{9D8B030D-6E8A-4147-A177-3AD203B41FA5}">
                      <a16:colId xmlns:a16="http://schemas.microsoft.com/office/drawing/2014/main" val="1470949522"/>
                    </a:ext>
                  </a:extLst>
                </a:gridCol>
                <a:gridCol w="3210287">
                  <a:extLst>
                    <a:ext uri="{9D8B030D-6E8A-4147-A177-3AD203B41FA5}">
                      <a16:colId xmlns:a16="http://schemas.microsoft.com/office/drawing/2014/main" val="985200565"/>
                    </a:ext>
                  </a:extLst>
                </a:gridCol>
              </a:tblGrid>
              <a:tr h="3687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86006"/>
                  </a:ext>
                </a:extLst>
              </a:tr>
              <a:tr h="3687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메인 페이지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ko-KR" altLang="en-US" sz="1000" dirty="0"/>
                        <a:t>자동차 추천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16400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전기차 추천 메뉴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21105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204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491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40899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8087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936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E1752F8-C404-1A43-5C8E-8F21D705878F}"/>
              </a:ext>
            </a:extLst>
          </p:cNvPr>
          <p:cNvSpPr/>
          <p:nvPr/>
        </p:nvSpPr>
        <p:spPr>
          <a:xfrm>
            <a:off x="2019725" y="2223347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C7192-CA4A-C6F0-63EC-30E22DD32D1C}"/>
              </a:ext>
            </a:extLst>
          </p:cNvPr>
          <p:cNvSpPr/>
          <p:nvPr/>
        </p:nvSpPr>
        <p:spPr>
          <a:xfrm>
            <a:off x="2019725" y="4098436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D5F352-B4A2-E9A3-A619-EBDAD68247F1}"/>
              </a:ext>
            </a:extLst>
          </p:cNvPr>
          <p:cNvSpPr/>
          <p:nvPr/>
        </p:nvSpPr>
        <p:spPr>
          <a:xfrm>
            <a:off x="5474123" y="3161782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96611-35C0-0671-49C3-DDB493CFE90C}"/>
              </a:ext>
            </a:extLst>
          </p:cNvPr>
          <p:cNvSpPr/>
          <p:nvPr/>
        </p:nvSpPr>
        <p:spPr>
          <a:xfrm>
            <a:off x="3746243" y="3165745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FBF1DD-6117-6FF0-6C67-66EA1DE580CE}"/>
              </a:ext>
            </a:extLst>
          </p:cNvPr>
          <p:cNvSpPr/>
          <p:nvPr/>
        </p:nvSpPr>
        <p:spPr>
          <a:xfrm>
            <a:off x="2019725" y="3161286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4E218D-E510-A38D-945A-A25BC38FBD47}"/>
              </a:ext>
            </a:extLst>
          </p:cNvPr>
          <p:cNvSpPr/>
          <p:nvPr/>
        </p:nvSpPr>
        <p:spPr>
          <a:xfrm>
            <a:off x="5474123" y="2223347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BDC9AF-8239-E116-195C-3A6DB2A33B38}"/>
              </a:ext>
            </a:extLst>
          </p:cNvPr>
          <p:cNvSpPr/>
          <p:nvPr/>
        </p:nvSpPr>
        <p:spPr>
          <a:xfrm>
            <a:off x="3746241" y="2227698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A75CD0-C6C0-2A7F-E76B-092077F0CA29}"/>
              </a:ext>
            </a:extLst>
          </p:cNvPr>
          <p:cNvSpPr/>
          <p:nvPr/>
        </p:nvSpPr>
        <p:spPr>
          <a:xfrm>
            <a:off x="3746242" y="4097153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6340A-EEEA-A582-D1A7-10A989386489}"/>
              </a:ext>
            </a:extLst>
          </p:cNvPr>
          <p:cNvSpPr/>
          <p:nvPr/>
        </p:nvSpPr>
        <p:spPr>
          <a:xfrm>
            <a:off x="5474123" y="4100218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5A7365-2907-39BF-1B92-6503882B0198}"/>
              </a:ext>
            </a:extLst>
          </p:cNvPr>
          <p:cNvSpPr/>
          <p:nvPr/>
        </p:nvSpPr>
        <p:spPr>
          <a:xfrm>
            <a:off x="1866984" y="2040248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19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847C7-4E05-7186-32AC-22B7EFD63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CE439D-6E67-2A15-25A5-DFE4222FE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14954"/>
              </p:ext>
            </p:extLst>
          </p:nvPr>
        </p:nvGraphicFramePr>
        <p:xfrm>
          <a:off x="411855" y="603068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60017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3122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1416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863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Myweb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이경원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자동차 추천 하단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751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21FA892-2C3B-65A0-DBD8-F34BA2CBBDE8}"/>
              </a:ext>
            </a:extLst>
          </p:cNvPr>
          <p:cNvSpPr/>
          <p:nvPr/>
        </p:nvSpPr>
        <p:spPr>
          <a:xfrm>
            <a:off x="411855" y="1356258"/>
            <a:ext cx="8128000" cy="50261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B78DEEC-24BD-0D0D-D845-39E177390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74146"/>
              </p:ext>
            </p:extLst>
          </p:nvPr>
        </p:nvGraphicFramePr>
        <p:xfrm>
          <a:off x="8561961" y="1356258"/>
          <a:ext cx="3562818" cy="2950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531">
                  <a:extLst>
                    <a:ext uri="{9D8B030D-6E8A-4147-A177-3AD203B41FA5}">
                      <a16:colId xmlns:a16="http://schemas.microsoft.com/office/drawing/2014/main" val="1470949522"/>
                    </a:ext>
                  </a:extLst>
                </a:gridCol>
                <a:gridCol w="3210287">
                  <a:extLst>
                    <a:ext uri="{9D8B030D-6E8A-4147-A177-3AD203B41FA5}">
                      <a16:colId xmlns:a16="http://schemas.microsoft.com/office/drawing/2014/main" val="985200565"/>
                    </a:ext>
                  </a:extLst>
                </a:gridCol>
              </a:tblGrid>
              <a:tr h="3687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86006"/>
                  </a:ext>
                </a:extLst>
              </a:tr>
              <a:tr h="3687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메인 페이지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ko-KR" altLang="en-US" sz="1000" dirty="0"/>
                        <a:t>자동차 추천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16400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스포츠카 추천 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21105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회사 소개 및 메뉴 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204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스크롤 시 페이지 상단으로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491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40899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8087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936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DF13B87-C2A6-346C-A312-209D88BBFD5E}"/>
              </a:ext>
            </a:extLst>
          </p:cNvPr>
          <p:cNvSpPr/>
          <p:nvPr/>
        </p:nvSpPr>
        <p:spPr>
          <a:xfrm>
            <a:off x="2019725" y="2223347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98F670-D0DD-37C6-11F6-C280B13604C1}"/>
              </a:ext>
            </a:extLst>
          </p:cNvPr>
          <p:cNvSpPr/>
          <p:nvPr/>
        </p:nvSpPr>
        <p:spPr>
          <a:xfrm>
            <a:off x="2019725" y="4098436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E9BC04-0E92-EB1B-2AC7-B817775983D7}"/>
              </a:ext>
            </a:extLst>
          </p:cNvPr>
          <p:cNvSpPr/>
          <p:nvPr/>
        </p:nvSpPr>
        <p:spPr>
          <a:xfrm>
            <a:off x="5474123" y="3161782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B323CC-EF4E-58E3-388C-9AB95CA42F63}"/>
              </a:ext>
            </a:extLst>
          </p:cNvPr>
          <p:cNvSpPr/>
          <p:nvPr/>
        </p:nvSpPr>
        <p:spPr>
          <a:xfrm>
            <a:off x="3746243" y="3165745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078698-9780-1450-83AE-6082E54F9139}"/>
              </a:ext>
            </a:extLst>
          </p:cNvPr>
          <p:cNvSpPr/>
          <p:nvPr/>
        </p:nvSpPr>
        <p:spPr>
          <a:xfrm>
            <a:off x="2019725" y="3161286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7BCF03-A3CB-BABB-6B61-9A32A0F117EC}"/>
              </a:ext>
            </a:extLst>
          </p:cNvPr>
          <p:cNvSpPr/>
          <p:nvPr/>
        </p:nvSpPr>
        <p:spPr>
          <a:xfrm>
            <a:off x="5474123" y="2223347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E16AEC-0897-B8A1-574E-A4F719EA1C9A}"/>
              </a:ext>
            </a:extLst>
          </p:cNvPr>
          <p:cNvSpPr/>
          <p:nvPr/>
        </p:nvSpPr>
        <p:spPr>
          <a:xfrm>
            <a:off x="3746241" y="2227698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7F4636-5A3C-7F58-5466-965C4813E8B2}"/>
              </a:ext>
            </a:extLst>
          </p:cNvPr>
          <p:cNvSpPr/>
          <p:nvPr/>
        </p:nvSpPr>
        <p:spPr>
          <a:xfrm>
            <a:off x="3746242" y="4097153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106139-E2A2-693B-1BB3-A9099A596F1C}"/>
              </a:ext>
            </a:extLst>
          </p:cNvPr>
          <p:cNvSpPr/>
          <p:nvPr/>
        </p:nvSpPr>
        <p:spPr>
          <a:xfrm>
            <a:off x="5474123" y="4100218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46EA92-8905-CBA1-1D01-117C037481ED}"/>
              </a:ext>
            </a:extLst>
          </p:cNvPr>
          <p:cNvSpPr/>
          <p:nvPr/>
        </p:nvSpPr>
        <p:spPr>
          <a:xfrm>
            <a:off x="1866984" y="2040248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94C640-DDB0-23DB-70EE-F3E89264C7BD}"/>
              </a:ext>
            </a:extLst>
          </p:cNvPr>
          <p:cNvSpPr/>
          <p:nvPr/>
        </p:nvSpPr>
        <p:spPr>
          <a:xfrm>
            <a:off x="416968" y="5081363"/>
            <a:ext cx="8128000" cy="129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7BCDC30-D029-CD88-47A1-1941ACE6B93D}"/>
              </a:ext>
            </a:extLst>
          </p:cNvPr>
          <p:cNvSpPr/>
          <p:nvPr/>
        </p:nvSpPr>
        <p:spPr>
          <a:xfrm>
            <a:off x="7622047" y="5995764"/>
            <a:ext cx="866328" cy="30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Let’s chat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7DB328-D39B-44EE-6AF6-921B4FDD1D9D}"/>
              </a:ext>
            </a:extLst>
          </p:cNvPr>
          <p:cNvSpPr/>
          <p:nvPr/>
        </p:nvSpPr>
        <p:spPr>
          <a:xfrm>
            <a:off x="7861385" y="5610693"/>
            <a:ext cx="626989" cy="30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Go</a:t>
            </a:r>
            <a:r>
              <a:rPr lang="ko-KR" altLang="en-US" sz="1200" dirty="0"/>
              <a:t> </a:t>
            </a:r>
            <a:r>
              <a:rPr lang="en-US" altLang="ko-KR" sz="1200" dirty="0"/>
              <a:t>up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78645A-C16C-3934-247F-2D9A2902F891}"/>
              </a:ext>
            </a:extLst>
          </p:cNvPr>
          <p:cNvSpPr/>
          <p:nvPr/>
        </p:nvSpPr>
        <p:spPr>
          <a:xfrm>
            <a:off x="693471" y="527389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BE8E67-F119-5964-48E1-EC8CAB0BEDF6}"/>
              </a:ext>
            </a:extLst>
          </p:cNvPr>
          <p:cNvSpPr/>
          <p:nvPr/>
        </p:nvSpPr>
        <p:spPr>
          <a:xfrm>
            <a:off x="2019725" y="4921026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C53C3CC-0D3E-E581-A749-AE6A525C46BE}"/>
              </a:ext>
            </a:extLst>
          </p:cNvPr>
          <p:cNvSpPr/>
          <p:nvPr/>
        </p:nvSpPr>
        <p:spPr>
          <a:xfrm>
            <a:off x="7704267" y="5387453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16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A7E3B-7A56-769B-60A6-09C23F2A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C764FC2-4689-92A1-1360-3D8DE7132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44737"/>
              </p:ext>
            </p:extLst>
          </p:nvPr>
        </p:nvGraphicFramePr>
        <p:xfrm>
          <a:off x="411855" y="603068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60017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3122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1416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863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Myweb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ACCOUNT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이경원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계정 로그인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751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076B4E3-C135-FAA2-ED8A-96C472BBA3C8}"/>
              </a:ext>
            </a:extLst>
          </p:cNvPr>
          <p:cNvSpPr/>
          <p:nvPr/>
        </p:nvSpPr>
        <p:spPr>
          <a:xfrm>
            <a:off x="411855" y="1356258"/>
            <a:ext cx="8128000" cy="50261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14E58AF-282D-FC72-C74B-D29CF8A24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59403"/>
              </p:ext>
            </p:extLst>
          </p:nvPr>
        </p:nvGraphicFramePr>
        <p:xfrm>
          <a:off x="8561961" y="1356258"/>
          <a:ext cx="3562818" cy="34348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531">
                  <a:extLst>
                    <a:ext uri="{9D8B030D-6E8A-4147-A177-3AD203B41FA5}">
                      <a16:colId xmlns:a16="http://schemas.microsoft.com/office/drawing/2014/main" val="1470949522"/>
                    </a:ext>
                  </a:extLst>
                </a:gridCol>
                <a:gridCol w="3210287">
                  <a:extLst>
                    <a:ext uri="{9D8B030D-6E8A-4147-A177-3AD203B41FA5}">
                      <a16:colId xmlns:a16="http://schemas.microsoft.com/office/drawing/2014/main" val="985200565"/>
                    </a:ext>
                  </a:extLst>
                </a:gridCol>
              </a:tblGrid>
              <a:tr h="3687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86006"/>
                  </a:ext>
                </a:extLst>
              </a:tr>
              <a:tr h="3687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메인 페이지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ko-KR" altLang="en-US" sz="1000" dirty="0"/>
                        <a:t>계정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16400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ABOUT : </a:t>
                      </a:r>
                      <a:r>
                        <a:rPr lang="ko-KR" altLang="en-US" sz="1000" dirty="0"/>
                        <a:t>페이지 상세 소개 페이지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COURSE : </a:t>
                      </a:r>
                      <a:r>
                        <a:rPr lang="ko-KR" altLang="en-US" sz="1000" dirty="0"/>
                        <a:t>웹 페이지에서 소개하는 추천 코스 페이지이동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CAR : </a:t>
                      </a:r>
                      <a:r>
                        <a:rPr lang="ko-KR" altLang="en-US" sz="1000" dirty="0"/>
                        <a:t>자동차 추천 페이지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ACCOUNT : </a:t>
                      </a:r>
                      <a:r>
                        <a:rPr lang="ko-KR" altLang="en-US" sz="1000" dirty="0"/>
                        <a:t>로그인 및 회원가입 페이지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21105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204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 화면으로 전환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491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40899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8087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936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1E5E148-6C66-456E-638C-05E2D54E045E}"/>
              </a:ext>
            </a:extLst>
          </p:cNvPr>
          <p:cNvSpPr/>
          <p:nvPr/>
        </p:nvSpPr>
        <p:spPr>
          <a:xfrm>
            <a:off x="411855" y="1356258"/>
            <a:ext cx="8140274" cy="595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ABOUT	COURSE	CAR	ACCOUNT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9C9228-1A55-3617-7B57-8578B54D9BA5}"/>
              </a:ext>
            </a:extLst>
          </p:cNvPr>
          <p:cNvSpPr/>
          <p:nvPr/>
        </p:nvSpPr>
        <p:spPr>
          <a:xfrm>
            <a:off x="644376" y="134474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0638-B656-D8F3-D357-106D69CCEB9D}"/>
              </a:ext>
            </a:extLst>
          </p:cNvPr>
          <p:cNvSpPr/>
          <p:nvPr/>
        </p:nvSpPr>
        <p:spPr>
          <a:xfrm>
            <a:off x="2357256" y="1231984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9F53B6-5C16-B470-483C-4BFDDC9EC360}"/>
              </a:ext>
            </a:extLst>
          </p:cNvPr>
          <p:cNvSpPr/>
          <p:nvPr/>
        </p:nvSpPr>
        <p:spPr>
          <a:xfrm>
            <a:off x="1957676" y="2620461"/>
            <a:ext cx="5277745" cy="2881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290BE9-A297-320E-7728-82A33A17A182}"/>
              </a:ext>
            </a:extLst>
          </p:cNvPr>
          <p:cNvCxnSpPr/>
          <p:nvPr/>
        </p:nvCxnSpPr>
        <p:spPr>
          <a:xfrm>
            <a:off x="5639823" y="2620461"/>
            <a:ext cx="0" cy="2881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FF06D5-A526-6DDC-DCAC-0E2F819E952A}"/>
              </a:ext>
            </a:extLst>
          </p:cNvPr>
          <p:cNvSpPr/>
          <p:nvPr/>
        </p:nvSpPr>
        <p:spPr>
          <a:xfrm>
            <a:off x="5504811" y="2438270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CB5717-0962-6E4B-0EB3-0887D0AF20B3}"/>
              </a:ext>
            </a:extLst>
          </p:cNvPr>
          <p:cNvSpPr/>
          <p:nvPr/>
        </p:nvSpPr>
        <p:spPr>
          <a:xfrm>
            <a:off x="1822664" y="2444025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95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EB438-7C2D-7F55-17CD-E22D93836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B1E6044-0B10-442F-B724-F7691996C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06260"/>
              </p:ext>
            </p:extLst>
          </p:nvPr>
        </p:nvGraphicFramePr>
        <p:xfrm>
          <a:off x="411855" y="603068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60017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3122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1416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863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Myweb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ACCOUNT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이경원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계정 회원가입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751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5864694-5E10-9264-FF7F-E3DA7616CF4B}"/>
              </a:ext>
            </a:extLst>
          </p:cNvPr>
          <p:cNvSpPr/>
          <p:nvPr/>
        </p:nvSpPr>
        <p:spPr>
          <a:xfrm>
            <a:off x="411855" y="1356258"/>
            <a:ext cx="8128000" cy="50261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A7ECF84-6D53-6F57-4D43-7B6120B2A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66429"/>
              </p:ext>
            </p:extLst>
          </p:nvPr>
        </p:nvGraphicFramePr>
        <p:xfrm>
          <a:off x="8561961" y="1356258"/>
          <a:ext cx="3562818" cy="34348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531">
                  <a:extLst>
                    <a:ext uri="{9D8B030D-6E8A-4147-A177-3AD203B41FA5}">
                      <a16:colId xmlns:a16="http://schemas.microsoft.com/office/drawing/2014/main" val="1470949522"/>
                    </a:ext>
                  </a:extLst>
                </a:gridCol>
                <a:gridCol w="3210287">
                  <a:extLst>
                    <a:ext uri="{9D8B030D-6E8A-4147-A177-3AD203B41FA5}">
                      <a16:colId xmlns:a16="http://schemas.microsoft.com/office/drawing/2014/main" val="985200565"/>
                    </a:ext>
                  </a:extLst>
                </a:gridCol>
              </a:tblGrid>
              <a:tr h="3687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86006"/>
                  </a:ext>
                </a:extLst>
              </a:tr>
              <a:tr h="3687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메인 페이지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ko-KR" altLang="en-US" sz="1000" dirty="0"/>
                        <a:t>계정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16400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ABOUT : </a:t>
                      </a:r>
                      <a:r>
                        <a:rPr lang="ko-KR" altLang="en-US" sz="1000" dirty="0"/>
                        <a:t>페이지 상세 소개 페이지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COURSE : </a:t>
                      </a:r>
                      <a:r>
                        <a:rPr lang="ko-KR" altLang="en-US" sz="1000" dirty="0"/>
                        <a:t>웹 페이지에서 소개하는 추천 코스 페이지이동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CAR : </a:t>
                      </a:r>
                      <a:r>
                        <a:rPr lang="ko-KR" altLang="en-US" sz="1000" dirty="0"/>
                        <a:t>자동차 추천 페이지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ACCOUNT : </a:t>
                      </a:r>
                      <a:r>
                        <a:rPr lang="ko-KR" altLang="en-US" sz="1000" dirty="0"/>
                        <a:t>로그인 및 회원가입 페이지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21105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204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화면으로 전환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491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40899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8087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936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9BD45F85-A57C-FB99-65A3-A1E98E0E0890}"/>
              </a:ext>
            </a:extLst>
          </p:cNvPr>
          <p:cNvSpPr/>
          <p:nvPr/>
        </p:nvSpPr>
        <p:spPr>
          <a:xfrm>
            <a:off x="411855" y="1356258"/>
            <a:ext cx="8140274" cy="595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ABOUT	COURSE	CAR	ACCOUNT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87E36A-2EB4-4068-8B93-3BE280BF00E2}"/>
              </a:ext>
            </a:extLst>
          </p:cNvPr>
          <p:cNvSpPr/>
          <p:nvPr/>
        </p:nvSpPr>
        <p:spPr>
          <a:xfrm>
            <a:off x="644376" y="134474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5289B0-ABA5-96D2-D308-280AD618C5F7}"/>
              </a:ext>
            </a:extLst>
          </p:cNvPr>
          <p:cNvSpPr/>
          <p:nvPr/>
        </p:nvSpPr>
        <p:spPr>
          <a:xfrm>
            <a:off x="2357256" y="1231984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ABF0AB-1F47-414F-FCBA-009A8CA644EE}"/>
              </a:ext>
            </a:extLst>
          </p:cNvPr>
          <p:cNvSpPr/>
          <p:nvPr/>
        </p:nvSpPr>
        <p:spPr>
          <a:xfrm>
            <a:off x="1957676" y="2620461"/>
            <a:ext cx="5277745" cy="2881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E20958A-98B5-1E3D-1DFE-DFD281E1EB21}"/>
              </a:ext>
            </a:extLst>
          </p:cNvPr>
          <p:cNvCxnSpPr/>
          <p:nvPr/>
        </p:nvCxnSpPr>
        <p:spPr>
          <a:xfrm>
            <a:off x="3498040" y="2620461"/>
            <a:ext cx="0" cy="2881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AC43D8-E0A3-FAEA-3206-961C19D3A4CF}"/>
              </a:ext>
            </a:extLst>
          </p:cNvPr>
          <p:cNvSpPr/>
          <p:nvPr/>
        </p:nvSpPr>
        <p:spPr>
          <a:xfrm>
            <a:off x="5504811" y="2438270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C726D9-9667-8C6D-E7ED-99C9C0D49A4F}"/>
              </a:ext>
            </a:extLst>
          </p:cNvPr>
          <p:cNvSpPr/>
          <p:nvPr/>
        </p:nvSpPr>
        <p:spPr>
          <a:xfrm>
            <a:off x="1822664" y="2444025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6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EAFE5D6-2EA5-D93C-9F76-CB7F81623EC0}"/>
              </a:ext>
            </a:extLst>
          </p:cNvPr>
          <p:cNvSpPr/>
          <p:nvPr/>
        </p:nvSpPr>
        <p:spPr>
          <a:xfrm>
            <a:off x="871442" y="1600200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메인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3AE84C-7A59-C66D-F2C0-9BA84D656EB6}"/>
              </a:ext>
            </a:extLst>
          </p:cNvPr>
          <p:cNvSpPr/>
          <p:nvPr/>
        </p:nvSpPr>
        <p:spPr>
          <a:xfrm>
            <a:off x="724156" y="656650"/>
            <a:ext cx="1411490" cy="767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흐름도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E1AD5C4-B3EC-2887-78EF-BB25FD057497}"/>
              </a:ext>
            </a:extLst>
          </p:cNvPr>
          <p:cNvSpPr/>
          <p:nvPr/>
        </p:nvSpPr>
        <p:spPr>
          <a:xfrm>
            <a:off x="2370042" y="3938766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자동차 추천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E4B3E14-10DB-85CC-F084-6A4B5B1E8496}"/>
              </a:ext>
            </a:extLst>
          </p:cNvPr>
          <p:cNvSpPr/>
          <p:nvPr/>
        </p:nvSpPr>
        <p:spPr>
          <a:xfrm>
            <a:off x="2370042" y="2773588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코스 추천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B9FB836-0AAF-BAC0-6DB2-AFCCA7166D65}"/>
              </a:ext>
            </a:extLst>
          </p:cNvPr>
          <p:cNvSpPr/>
          <p:nvPr/>
        </p:nvSpPr>
        <p:spPr>
          <a:xfrm>
            <a:off x="2370042" y="1600200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웹 소개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AF1AF54-6718-5B7D-242B-E18DF39A878B}"/>
              </a:ext>
            </a:extLst>
          </p:cNvPr>
          <p:cNvSpPr/>
          <p:nvPr/>
        </p:nvSpPr>
        <p:spPr>
          <a:xfrm>
            <a:off x="2370042" y="4581901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계정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CF3BF79-CCF6-9BDC-AFE5-CE55A858AFAA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1752600" y="1721656"/>
            <a:ext cx="617442" cy="1173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26DF7E5-DB1A-F82D-B0BB-6A96E4A9C0D0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1752600" y="1721656"/>
            <a:ext cx="61744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E727996-5DBE-0E61-DAE7-CA53C17A0D63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1752600" y="1721656"/>
            <a:ext cx="617442" cy="29817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93731F2-0B79-2C47-4904-935AFF6AC680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1752600" y="1721656"/>
            <a:ext cx="617442" cy="2338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9ABB217-215D-BB74-D1AF-1652E3912BB3}"/>
              </a:ext>
            </a:extLst>
          </p:cNvPr>
          <p:cNvSpPr/>
          <p:nvPr/>
        </p:nvSpPr>
        <p:spPr>
          <a:xfrm>
            <a:off x="3684492" y="2648027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도심도로 추천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895D6DA-FAEA-D614-4CA5-163019A9C968}"/>
              </a:ext>
            </a:extLst>
          </p:cNvPr>
          <p:cNvSpPr/>
          <p:nvPr/>
        </p:nvSpPr>
        <p:spPr>
          <a:xfrm>
            <a:off x="3684492" y="2308350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해안도로 추천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DF49030-36CB-BB65-AE4C-5BC76A494FAD}"/>
              </a:ext>
            </a:extLst>
          </p:cNvPr>
          <p:cNvSpPr/>
          <p:nvPr/>
        </p:nvSpPr>
        <p:spPr>
          <a:xfrm>
            <a:off x="3684492" y="2987704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산악도로 추천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2E8A9FF-E742-3DCC-168D-868EA63DED3E}"/>
              </a:ext>
            </a:extLst>
          </p:cNvPr>
          <p:cNvSpPr/>
          <p:nvPr/>
        </p:nvSpPr>
        <p:spPr>
          <a:xfrm>
            <a:off x="3684492" y="3327381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제주도로 추천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6DB56D1-9D3A-48F8-FD1F-D57C4C1649F3}"/>
              </a:ext>
            </a:extLst>
          </p:cNvPr>
          <p:cNvCxnSpPr>
            <a:cxnSpLocks/>
            <a:stCxn id="22" idx="3"/>
            <a:endCxn id="56" idx="1"/>
          </p:cNvCxnSpPr>
          <p:nvPr/>
        </p:nvCxnSpPr>
        <p:spPr>
          <a:xfrm>
            <a:off x="3251200" y="2895044"/>
            <a:ext cx="433292" cy="5537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52C5B711-B8A8-8989-D97D-DC9FC2219124}"/>
              </a:ext>
            </a:extLst>
          </p:cNvPr>
          <p:cNvCxnSpPr>
            <a:cxnSpLocks/>
            <a:stCxn id="22" idx="3"/>
            <a:endCxn id="55" idx="1"/>
          </p:cNvCxnSpPr>
          <p:nvPr/>
        </p:nvCxnSpPr>
        <p:spPr>
          <a:xfrm>
            <a:off x="3251200" y="2895044"/>
            <a:ext cx="433292" cy="214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7D8E21A-A39D-B542-7F86-BD6F7175728E}"/>
              </a:ext>
            </a:extLst>
          </p:cNvPr>
          <p:cNvCxnSpPr>
            <a:cxnSpLocks/>
            <a:stCxn id="22" idx="3"/>
            <a:endCxn id="53" idx="1"/>
          </p:cNvCxnSpPr>
          <p:nvPr/>
        </p:nvCxnSpPr>
        <p:spPr>
          <a:xfrm flipV="1">
            <a:off x="3251200" y="2769483"/>
            <a:ext cx="433292" cy="125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7B9EE96-0585-26AB-6BF2-D76DD97C0B73}"/>
              </a:ext>
            </a:extLst>
          </p:cNvPr>
          <p:cNvCxnSpPr>
            <a:cxnSpLocks/>
            <a:stCxn id="22" idx="3"/>
            <a:endCxn id="54" idx="1"/>
          </p:cNvCxnSpPr>
          <p:nvPr/>
        </p:nvCxnSpPr>
        <p:spPr>
          <a:xfrm flipV="1">
            <a:off x="3251200" y="2429806"/>
            <a:ext cx="433292" cy="465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00DE6148-D5A2-BB84-EB67-5E659034C3C0}"/>
              </a:ext>
            </a:extLst>
          </p:cNvPr>
          <p:cNvCxnSpPr>
            <a:cxnSpLocks/>
            <a:stCxn id="86" idx="1"/>
            <a:endCxn id="56" idx="3"/>
          </p:cNvCxnSpPr>
          <p:nvPr/>
        </p:nvCxnSpPr>
        <p:spPr>
          <a:xfrm rot="10800000" flipV="1">
            <a:off x="4565650" y="2895043"/>
            <a:ext cx="433292" cy="5537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A3E3D8E-6E3C-C96A-B61F-F519F7A59A00}"/>
              </a:ext>
            </a:extLst>
          </p:cNvPr>
          <p:cNvCxnSpPr>
            <a:cxnSpLocks/>
            <a:stCxn id="86" idx="1"/>
            <a:endCxn id="55" idx="3"/>
          </p:cNvCxnSpPr>
          <p:nvPr/>
        </p:nvCxnSpPr>
        <p:spPr>
          <a:xfrm rot="10800000" flipV="1">
            <a:off x="4565650" y="2895044"/>
            <a:ext cx="433292" cy="214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D05CF67-1605-DC0F-DDF3-7FE44D0EBBE4}"/>
              </a:ext>
            </a:extLst>
          </p:cNvPr>
          <p:cNvCxnSpPr>
            <a:cxnSpLocks/>
            <a:stCxn id="86" idx="1"/>
            <a:endCxn id="53" idx="3"/>
          </p:cNvCxnSpPr>
          <p:nvPr/>
        </p:nvCxnSpPr>
        <p:spPr>
          <a:xfrm rot="10800000">
            <a:off x="4565650" y="2769484"/>
            <a:ext cx="433292" cy="125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83E8902-AA4E-58C7-96C4-159DCB0CDF59}"/>
              </a:ext>
            </a:extLst>
          </p:cNvPr>
          <p:cNvCxnSpPr>
            <a:cxnSpLocks/>
            <a:stCxn id="86" idx="1"/>
            <a:endCxn id="54" idx="3"/>
          </p:cNvCxnSpPr>
          <p:nvPr/>
        </p:nvCxnSpPr>
        <p:spPr>
          <a:xfrm rot="10800000">
            <a:off x="4565650" y="2429806"/>
            <a:ext cx="433292" cy="465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C07FE5B-A897-4266-8ECC-C223E66CFC1E}"/>
              </a:ext>
            </a:extLst>
          </p:cNvPr>
          <p:cNvSpPr/>
          <p:nvPr/>
        </p:nvSpPr>
        <p:spPr>
          <a:xfrm>
            <a:off x="4998942" y="2773588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지도</a:t>
            </a:r>
            <a:r>
              <a:rPr lang="en-US" altLang="ko-KR" sz="800" dirty="0"/>
              <a:t>, </a:t>
            </a:r>
            <a:r>
              <a:rPr lang="ko-KR" altLang="en-US" sz="800" dirty="0"/>
              <a:t>상세설명</a:t>
            </a: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83E2BFD9-4A5D-D5BC-3298-D80986EF7B05}"/>
              </a:ext>
            </a:extLst>
          </p:cNvPr>
          <p:cNvCxnSpPr>
            <a:cxnSpLocks/>
            <a:stCxn id="20" idx="3"/>
            <a:endCxn id="103" idx="1"/>
          </p:cNvCxnSpPr>
          <p:nvPr/>
        </p:nvCxnSpPr>
        <p:spPr>
          <a:xfrm>
            <a:off x="3251200" y="4060222"/>
            <a:ext cx="3765550" cy="5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DE438BFD-CB96-1649-F8E4-C109941E7F41}"/>
              </a:ext>
            </a:extLst>
          </p:cNvPr>
          <p:cNvSpPr/>
          <p:nvPr/>
        </p:nvSpPr>
        <p:spPr>
          <a:xfrm>
            <a:off x="7016750" y="4284007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대형차 추천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DB56D9F-206B-243E-7B8C-FAD9C4916D56}"/>
              </a:ext>
            </a:extLst>
          </p:cNvPr>
          <p:cNvSpPr/>
          <p:nvPr/>
        </p:nvSpPr>
        <p:spPr>
          <a:xfrm>
            <a:off x="7016750" y="3944330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중형차 추천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9994C9D-74B9-79C3-CB8A-AA76F626EA9A}"/>
              </a:ext>
            </a:extLst>
          </p:cNvPr>
          <p:cNvSpPr/>
          <p:nvPr/>
        </p:nvSpPr>
        <p:spPr>
          <a:xfrm>
            <a:off x="7016750" y="4623684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전기차 추천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205528F-D407-DCCE-7EFC-EB6E50655716}"/>
              </a:ext>
            </a:extLst>
          </p:cNvPr>
          <p:cNvSpPr/>
          <p:nvPr/>
        </p:nvSpPr>
        <p:spPr>
          <a:xfrm>
            <a:off x="7016750" y="4963361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스포츠카 추천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5A38790D-C4B6-13A1-354E-312BFD14A239}"/>
              </a:ext>
            </a:extLst>
          </p:cNvPr>
          <p:cNvCxnSpPr>
            <a:cxnSpLocks/>
            <a:stCxn id="20" idx="3"/>
            <a:endCxn id="104" idx="1"/>
          </p:cNvCxnSpPr>
          <p:nvPr/>
        </p:nvCxnSpPr>
        <p:spPr>
          <a:xfrm>
            <a:off x="3251200" y="4060222"/>
            <a:ext cx="3765550" cy="684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8F10A34F-49A7-70E3-DA8A-89276B05C85B}"/>
              </a:ext>
            </a:extLst>
          </p:cNvPr>
          <p:cNvCxnSpPr>
            <a:cxnSpLocks/>
            <a:stCxn id="20" idx="3"/>
            <a:endCxn id="102" idx="1"/>
          </p:cNvCxnSpPr>
          <p:nvPr/>
        </p:nvCxnSpPr>
        <p:spPr>
          <a:xfrm>
            <a:off x="3251200" y="4060222"/>
            <a:ext cx="3765550" cy="345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0F60D3C2-4879-0D8C-590C-2291F6F83536}"/>
              </a:ext>
            </a:extLst>
          </p:cNvPr>
          <p:cNvCxnSpPr>
            <a:cxnSpLocks/>
            <a:stCxn id="20" idx="3"/>
            <a:endCxn id="105" idx="1"/>
          </p:cNvCxnSpPr>
          <p:nvPr/>
        </p:nvCxnSpPr>
        <p:spPr>
          <a:xfrm>
            <a:off x="3251200" y="4060222"/>
            <a:ext cx="3765550" cy="1024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3EF6C35B-034A-0BC3-7EDE-A54C44227379}"/>
              </a:ext>
            </a:extLst>
          </p:cNvPr>
          <p:cNvSpPr/>
          <p:nvPr/>
        </p:nvSpPr>
        <p:spPr>
          <a:xfrm>
            <a:off x="8389842" y="4428695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네이버 상세</a:t>
            </a:r>
            <a:endParaRPr lang="en-US" altLang="ko-KR" sz="800" dirty="0"/>
          </a:p>
          <a:p>
            <a:pPr algn="ctr"/>
            <a:r>
              <a:rPr lang="ko-KR" altLang="en-US" sz="800" dirty="0"/>
              <a:t>페이지로 이동</a:t>
            </a: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205CC230-2D73-E96B-D605-C7051ABDABF0}"/>
              </a:ext>
            </a:extLst>
          </p:cNvPr>
          <p:cNvCxnSpPr>
            <a:cxnSpLocks/>
            <a:stCxn id="118" idx="1"/>
            <a:endCxn id="105" idx="3"/>
          </p:cNvCxnSpPr>
          <p:nvPr/>
        </p:nvCxnSpPr>
        <p:spPr>
          <a:xfrm rot="10800000" flipV="1">
            <a:off x="7897908" y="4550151"/>
            <a:ext cx="491934" cy="53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CFC5779-635B-5D53-215E-49851FC3D29A}"/>
              </a:ext>
            </a:extLst>
          </p:cNvPr>
          <p:cNvCxnSpPr>
            <a:cxnSpLocks/>
            <a:stCxn id="118" idx="1"/>
            <a:endCxn id="104" idx="3"/>
          </p:cNvCxnSpPr>
          <p:nvPr/>
        </p:nvCxnSpPr>
        <p:spPr>
          <a:xfrm rot="10800000" flipV="1">
            <a:off x="7897908" y="4550150"/>
            <a:ext cx="491934" cy="1949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DA0BA42C-29C6-16C8-C186-74F18BA1729E}"/>
              </a:ext>
            </a:extLst>
          </p:cNvPr>
          <p:cNvCxnSpPr>
            <a:cxnSpLocks/>
            <a:stCxn id="118" idx="1"/>
            <a:endCxn id="102" idx="3"/>
          </p:cNvCxnSpPr>
          <p:nvPr/>
        </p:nvCxnSpPr>
        <p:spPr>
          <a:xfrm rot="10800000">
            <a:off x="7897908" y="4405463"/>
            <a:ext cx="491934" cy="144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BF357CBD-FA17-05D8-EC08-6F6594B583B4}"/>
              </a:ext>
            </a:extLst>
          </p:cNvPr>
          <p:cNvCxnSpPr>
            <a:cxnSpLocks/>
            <a:stCxn id="118" idx="1"/>
            <a:endCxn id="103" idx="3"/>
          </p:cNvCxnSpPr>
          <p:nvPr/>
        </p:nvCxnSpPr>
        <p:spPr>
          <a:xfrm rot="10800000">
            <a:off x="7897908" y="4065787"/>
            <a:ext cx="491934" cy="484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064E432D-8626-330B-20E3-B28FE35F966F}"/>
              </a:ext>
            </a:extLst>
          </p:cNvPr>
          <p:cNvSpPr/>
          <p:nvPr/>
        </p:nvSpPr>
        <p:spPr>
          <a:xfrm>
            <a:off x="3684492" y="4768372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회원가입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3E22AC6-5342-1E45-111E-8F86CD2E5FCD}"/>
              </a:ext>
            </a:extLst>
          </p:cNvPr>
          <p:cNvSpPr/>
          <p:nvPr/>
        </p:nvSpPr>
        <p:spPr>
          <a:xfrm>
            <a:off x="3684492" y="4428695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BED82B70-44CE-B9C3-08BA-A117E03149BF}"/>
              </a:ext>
            </a:extLst>
          </p:cNvPr>
          <p:cNvCxnSpPr>
            <a:cxnSpLocks/>
            <a:stCxn id="25" idx="3"/>
            <a:endCxn id="133" idx="1"/>
          </p:cNvCxnSpPr>
          <p:nvPr/>
        </p:nvCxnSpPr>
        <p:spPr>
          <a:xfrm flipV="1">
            <a:off x="3251200" y="4550151"/>
            <a:ext cx="433292" cy="153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451A4B83-05DC-061E-5F73-5201D2E7ADEE}"/>
              </a:ext>
            </a:extLst>
          </p:cNvPr>
          <p:cNvCxnSpPr>
            <a:cxnSpLocks/>
            <a:stCxn id="25" idx="3"/>
            <a:endCxn id="133" idx="1"/>
          </p:cNvCxnSpPr>
          <p:nvPr/>
        </p:nvCxnSpPr>
        <p:spPr>
          <a:xfrm flipV="1">
            <a:off x="3251200" y="4550151"/>
            <a:ext cx="433292" cy="153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DE0603ED-3312-A7F6-F453-6768151ECF26}"/>
              </a:ext>
            </a:extLst>
          </p:cNvPr>
          <p:cNvCxnSpPr>
            <a:cxnSpLocks/>
            <a:stCxn id="25" idx="3"/>
            <a:endCxn id="132" idx="1"/>
          </p:cNvCxnSpPr>
          <p:nvPr/>
        </p:nvCxnSpPr>
        <p:spPr>
          <a:xfrm>
            <a:off x="3251200" y="4703357"/>
            <a:ext cx="433292" cy="186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50CFF753-E8BF-91A5-3394-259AC64C7F50}"/>
              </a:ext>
            </a:extLst>
          </p:cNvPr>
          <p:cNvCxnSpPr>
            <a:cxnSpLocks/>
            <a:stCxn id="4" idx="2"/>
            <a:endCxn id="154" idx="1"/>
          </p:cNvCxnSpPr>
          <p:nvPr/>
        </p:nvCxnSpPr>
        <p:spPr>
          <a:xfrm rot="16200000" flipH="1">
            <a:off x="44491" y="3110642"/>
            <a:ext cx="3585795" cy="1050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6A28114B-3EBE-BBF2-E764-F14861849C58}"/>
              </a:ext>
            </a:extLst>
          </p:cNvPr>
          <p:cNvSpPr/>
          <p:nvPr/>
        </p:nvSpPr>
        <p:spPr>
          <a:xfrm>
            <a:off x="2362755" y="5307451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자동차 추천</a:t>
            </a:r>
            <a:endParaRPr lang="en-US" altLang="ko-KR" sz="800" dirty="0"/>
          </a:p>
          <a:p>
            <a:pPr algn="ctr"/>
            <a:r>
              <a:rPr lang="ko-KR" altLang="en-US" sz="800" dirty="0"/>
              <a:t>세부 버튼</a:t>
            </a:r>
          </a:p>
        </p:txBody>
      </p: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61C839E4-257F-D89F-D8AE-A3BA6764908A}"/>
              </a:ext>
            </a:extLst>
          </p:cNvPr>
          <p:cNvCxnSpPr>
            <a:cxnSpLocks/>
            <a:stCxn id="154" idx="3"/>
            <a:endCxn id="103" idx="1"/>
          </p:cNvCxnSpPr>
          <p:nvPr/>
        </p:nvCxnSpPr>
        <p:spPr>
          <a:xfrm flipV="1">
            <a:off x="3243913" y="4065786"/>
            <a:ext cx="3772837" cy="1363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F1B162DC-CBAD-1BD4-6946-1ED262B362D7}"/>
              </a:ext>
            </a:extLst>
          </p:cNvPr>
          <p:cNvCxnSpPr>
            <a:cxnSpLocks/>
            <a:stCxn id="154" idx="3"/>
            <a:endCxn id="102" idx="1"/>
          </p:cNvCxnSpPr>
          <p:nvPr/>
        </p:nvCxnSpPr>
        <p:spPr>
          <a:xfrm flipV="1">
            <a:off x="3243913" y="4405463"/>
            <a:ext cx="3772837" cy="10234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CDCDF25B-3840-92E6-B002-DCA745052FD3}"/>
              </a:ext>
            </a:extLst>
          </p:cNvPr>
          <p:cNvCxnSpPr>
            <a:cxnSpLocks/>
            <a:stCxn id="154" idx="3"/>
            <a:endCxn id="104" idx="1"/>
          </p:cNvCxnSpPr>
          <p:nvPr/>
        </p:nvCxnSpPr>
        <p:spPr>
          <a:xfrm flipV="1">
            <a:off x="3243913" y="4745140"/>
            <a:ext cx="3772837" cy="683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1A1860DA-194A-7898-8571-06162EC47463}"/>
              </a:ext>
            </a:extLst>
          </p:cNvPr>
          <p:cNvCxnSpPr>
            <a:cxnSpLocks/>
            <a:stCxn id="154" idx="3"/>
            <a:endCxn id="105" idx="1"/>
          </p:cNvCxnSpPr>
          <p:nvPr/>
        </p:nvCxnSpPr>
        <p:spPr>
          <a:xfrm flipV="1">
            <a:off x="3243913" y="5084817"/>
            <a:ext cx="3772837" cy="344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C472044B-918E-0C57-5C88-5CA1686E8116}"/>
              </a:ext>
            </a:extLst>
          </p:cNvPr>
          <p:cNvCxnSpPr>
            <a:cxnSpLocks/>
            <a:stCxn id="4" idx="2"/>
            <a:endCxn id="178" idx="1"/>
          </p:cNvCxnSpPr>
          <p:nvPr/>
        </p:nvCxnSpPr>
        <p:spPr>
          <a:xfrm rot="16200000" flipH="1">
            <a:off x="-314642" y="3469774"/>
            <a:ext cx="4311347" cy="10580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EDF12633-E9B4-F167-A2F9-221F81960AD0}"/>
              </a:ext>
            </a:extLst>
          </p:cNvPr>
          <p:cNvSpPr/>
          <p:nvPr/>
        </p:nvSpPr>
        <p:spPr>
          <a:xfrm>
            <a:off x="2370042" y="6033003"/>
            <a:ext cx="881158" cy="2429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자동차 추천</a:t>
            </a:r>
            <a:endParaRPr lang="en-US" altLang="ko-KR" sz="800" dirty="0"/>
          </a:p>
          <a:p>
            <a:pPr algn="ctr"/>
            <a:r>
              <a:rPr lang="ko-KR" altLang="en-US" sz="800" dirty="0"/>
              <a:t>세부 버튼</a:t>
            </a:r>
          </a:p>
        </p:txBody>
      </p: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B08E8066-F18A-8121-6E9F-347D03DDA9F7}"/>
              </a:ext>
            </a:extLst>
          </p:cNvPr>
          <p:cNvCxnSpPr>
            <a:cxnSpLocks/>
            <a:stCxn id="178" idx="3"/>
            <a:endCxn id="86" idx="3"/>
          </p:cNvCxnSpPr>
          <p:nvPr/>
        </p:nvCxnSpPr>
        <p:spPr>
          <a:xfrm flipV="1">
            <a:off x="3251200" y="2895044"/>
            <a:ext cx="2628900" cy="3259415"/>
          </a:xfrm>
          <a:prstGeom prst="bentConnector3">
            <a:avLst>
              <a:gd name="adj1" fmla="val 1086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1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EB752-AB12-D6A7-335B-1CE80A19B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4F4F92-84A4-06DC-2EF5-5A7C5440F6B9}"/>
              </a:ext>
            </a:extLst>
          </p:cNvPr>
          <p:cNvSpPr/>
          <p:nvPr/>
        </p:nvSpPr>
        <p:spPr>
          <a:xfrm>
            <a:off x="871442" y="1481036"/>
            <a:ext cx="1116918" cy="36207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A952C-780B-8AE2-71E7-AD04152D281C}"/>
              </a:ext>
            </a:extLst>
          </p:cNvPr>
          <p:cNvSpPr/>
          <p:nvPr/>
        </p:nvSpPr>
        <p:spPr>
          <a:xfrm>
            <a:off x="724156" y="656650"/>
            <a:ext cx="1411490" cy="767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구성도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A5DFC38-E85C-C8C2-3EA0-D35CEF3B1213}"/>
              </a:ext>
            </a:extLst>
          </p:cNvPr>
          <p:cNvSpPr/>
          <p:nvPr/>
        </p:nvSpPr>
        <p:spPr>
          <a:xfrm>
            <a:off x="3530770" y="1474899"/>
            <a:ext cx="1116918" cy="36207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ABOUT</a:t>
            </a:r>
            <a:endParaRPr lang="ko-KR" altLang="en-US" sz="1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56F506-C1DA-391D-9D29-58F3084D6444}"/>
              </a:ext>
            </a:extLst>
          </p:cNvPr>
          <p:cNvSpPr/>
          <p:nvPr/>
        </p:nvSpPr>
        <p:spPr>
          <a:xfrm>
            <a:off x="3530770" y="2768256"/>
            <a:ext cx="1116918" cy="36207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COURSE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386532D-7E94-CA07-49E2-70EE2A438604}"/>
              </a:ext>
            </a:extLst>
          </p:cNvPr>
          <p:cNvSpPr/>
          <p:nvPr/>
        </p:nvSpPr>
        <p:spPr>
          <a:xfrm>
            <a:off x="3530770" y="4055476"/>
            <a:ext cx="1116918" cy="36207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CAR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B0275DB-D8F5-5D32-3EE8-4D0B79636B20}"/>
              </a:ext>
            </a:extLst>
          </p:cNvPr>
          <p:cNvSpPr/>
          <p:nvPr/>
        </p:nvSpPr>
        <p:spPr>
          <a:xfrm>
            <a:off x="3530770" y="5342696"/>
            <a:ext cx="1116918" cy="36207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ACCOUNT</a:t>
            </a:r>
            <a:endParaRPr lang="ko-KR" altLang="en-US" sz="12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6482621-F763-0536-D7FC-E3279C4FC819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988360" y="1655937"/>
            <a:ext cx="1542410" cy="61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98E6ABB-87C4-12C6-3165-B8F1EDB8D496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1988360" y="1662074"/>
            <a:ext cx="1542410" cy="128722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F1B1ECA-5078-C74E-F513-59FDA08BC86A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988360" y="1662074"/>
            <a:ext cx="1542410" cy="257444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4864410-2D0D-FC9B-CEA5-8D61AE324D22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1988360" y="1662074"/>
            <a:ext cx="1542410" cy="386166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269EACA-D4C3-CB5F-3488-12E39056E315}"/>
              </a:ext>
            </a:extLst>
          </p:cNvPr>
          <p:cNvSpPr/>
          <p:nvPr/>
        </p:nvSpPr>
        <p:spPr>
          <a:xfrm>
            <a:off x="5399460" y="5729320"/>
            <a:ext cx="1116918" cy="36207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A6EE16B-6E5C-52C3-BF9A-14741BA9BA42}"/>
              </a:ext>
            </a:extLst>
          </p:cNvPr>
          <p:cNvSpPr/>
          <p:nvPr/>
        </p:nvSpPr>
        <p:spPr>
          <a:xfrm>
            <a:off x="5398437" y="4985734"/>
            <a:ext cx="1116918" cy="36207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EA4A4B-D997-4540-AD2D-5C8322983DA5}"/>
              </a:ext>
            </a:extLst>
          </p:cNvPr>
          <p:cNvSpPr/>
          <p:nvPr/>
        </p:nvSpPr>
        <p:spPr>
          <a:xfrm>
            <a:off x="5399460" y="4049339"/>
            <a:ext cx="1116918" cy="36207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자동차 추천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FB98C7F-B8F5-9D03-8203-E2224058A81F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4647688" y="4230377"/>
            <a:ext cx="751772" cy="613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01EA04F-9489-A948-8866-7B74EC0345D3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4647688" y="5523734"/>
            <a:ext cx="751772" cy="3866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B530DD1-A059-5214-E3D3-76825CE5F297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4647688" y="5166772"/>
            <a:ext cx="750749" cy="35696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495A42A-B0A7-23B3-667A-27764856A0F7}"/>
              </a:ext>
            </a:extLst>
          </p:cNvPr>
          <p:cNvSpPr/>
          <p:nvPr/>
        </p:nvSpPr>
        <p:spPr>
          <a:xfrm>
            <a:off x="5399460" y="1474129"/>
            <a:ext cx="1116918" cy="36207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웹페이지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소개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7B16D50D-10B9-3959-00AA-CB715EF48161}"/>
              </a:ext>
            </a:extLst>
          </p:cNvPr>
          <p:cNvCxnSpPr>
            <a:cxnSpLocks/>
            <a:stCxn id="8" idx="3"/>
            <a:endCxn id="60" idx="1"/>
          </p:cNvCxnSpPr>
          <p:nvPr/>
        </p:nvCxnSpPr>
        <p:spPr>
          <a:xfrm flipV="1">
            <a:off x="4647688" y="1655167"/>
            <a:ext cx="751772" cy="7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063FFF-B195-253F-FB32-2364D94B043C}"/>
              </a:ext>
            </a:extLst>
          </p:cNvPr>
          <p:cNvSpPr/>
          <p:nvPr/>
        </p:nvSpPr>
        <p:spPr>
          <a:xfrm>
            <a:off x="5399460" y="2769532"/>
            <a:ext cx="1116918" cy="36207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코스 추천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9C44C3-5811-5D72-336E-0D9693312A89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4647688" y="2949294"/>
            <a:ext cx="751772" cy="127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9DA1F9C-8164-9E4E-A3A6-2D195E4D89AE}"/>
              </a:ext>
            </a:extLst>
          </p:cNvPr>
          <p:cNvSpPr/>
          <p:nvPr/>
        </p:nvSpPr>
        <p:spPr>
          <a:xfrm>
            <a:off x="7267127" y="2766720"/>
            <a:ext cx="1116918" cy="36207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상세정보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514CEBA-AB3D-3D6C-E5F7-93D695C29E3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515355" y="2946482"/>
            <a:ext cx="751772" cy="127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8611BEE-6DF8-6F14-13AB-A99B4D78C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59447"/>
              </p:ext>
            </p:extLst>
          </p:nvPr>
        </p:nvGraphicFramePr>
        <p:xfrm>
          <a:off x="411855" y="603068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60017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3122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1416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863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Myweb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이경원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751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2585DA7-C3BC-4A1D-28EB-8387F8E56AD6}"/>
              </a:ext>
            </a:extLst>
          </p:cNvPr>
          <p:cNvSpPr/>
          <p:nvPr/>
        </p:nvSpPr>
        <p:spPr>
          <a:xfrm>
            <a:off x="411855" y="1356258"/>
            <a:ext cx="8128000" cy="50261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07E3D43-4591-EE99-64ED-55B0E6B6C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74526"/>
              </p:ext>
            </p:extLst>
          </p:nvPr>
        </p:nvGraphicFramePr>
        <p:xfrm>
          <a:off x="8552129" y="1356258"/>
          <a:ext cx="3562818" cy="34348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531">
                  <a:extLst>
                    <a:ext uri="{9D8B030D-6E8A-4147-A177-3AD203B41FA5}">
                      <a16:colId xmlns:a16="http://schemas.microsoft.com/office/drawing/2014/main" val="1470949522"/>
                    </a:ext>
                  </a:extLst>
                </a:gridCol>
                <a:gridCol w="3210287">
                  <a:extLst>
                    <a:ext uri="{9D8B030D-6E8A-4147-A177-3AD203B41FA5}">
                      <a16:colId xmlns:a16="http://schemas.microsoft.com/office/drawing/2014/main" val="985200565"/>
                    </a:ext>
                  </a:extLst>
                </a:gridCol>
              </a:tblGrid>
              <a:tr h="3687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86006"/>
                  </a:ext>
                </a:extLst>
              </a:tr>
              <a:tr h="3687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메인 페이지 상단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페이지 소개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16400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ABOUT : </a:t>
                      </a:r>
                      <a:r>
                        <a:rPr lang="ko-KR" altLang="en-US" sz="1000" dirty="0"/>
                        <a:t>페이지 상세 소개 페이지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COURSE : </a:t>
                      </a:r>
                      <a:r>
                        <a:rPr lang="ko-KR" altLang="en-US" sz="1000" dirty="0"/>
                        <a:t>웹 페이지에서 소개하는 추천 코스 페이지이동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CAR : </a:t>
                      </a:r>
                      <a:r>
                        <a:rPr lang="ko-KR" altLang="en-US" sz="1000" dirty="0"/>
                        <a:t>자동차 추천 페이지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ACCOUNT : </a:t>
                      </a:r>
                      <a:r>
                        <a:rPr lang="ko-KR" altLang="en-US" sz="1000" dirty="0"/>
                        <a:t>로그인 및 회원가입 페이지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21105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메인 페이지 소개 및 유튜브 링크 연결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204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인기있는 코스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가지 추천 메뉴 바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491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40899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8087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936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4E51588-BFDC-D2AD-344A-F67F98DF9F25}"/>
              </a:ext>
            </a:extLst>
          </p:cNvPr>
          <p:cNvSpPr/>
          <p:nvPr/>
        </p:nvSpPr>
        <p:spPr>
          <a:xfrm>
            <a:off x="411855" y="1356258"/>
            <a:ext cx="8140274" cy="595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ABOUT	COURSE	CAR	ACCOUNT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0AF722-D49A-C923-6AB9-9EDDFB9519DF}"/>
              </a:ext>
            </a:extLst>
          </p:cNvPr>
          <p:cNvSpPr/>
          <p:nvPr/>
        </p:nvSpPr>
        <p:spPr>
          <a:xfrm>
            <a:off x="411855" y="1951538"/>
            <a:ext cx="8128000" cy="2354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1D132-99F5-04EB-0DB9-6AF96DA1D81E}"/>
              </a:ext>
            </a:extLst>
          </p:cNvPr>
          <p:cNvSpPr/>
          <p:nvPr/>
        </p:nvSpPr>
        <p:spPr>
          <a:xfrm>
            <a:off x="644376" y="134474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D0E59-C509-C3D1-BD30-56AF8FAD8633}"/>
              </a:ext>
            </a:extLst>
          </p:cNvPr>
          <p:cNvSpPr/>
          <p:nvPr/>
        </p:nvSpPr>
        <p:spPr>
          <a:xfrm>
            <a:off x="2103938" y="3716551"/>
            <a:ext cx="4743834" cy="23074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B16264-DF02-9D6E-1EB2-9600E3FEDA0A}"/>
              </a:ext>
            </a:extLst>
          </p:cNvPr>
          <p:cNvSpPr/>
          <p:nvPr/>
        </p:nvSpPr>
        <p:spPr>
          <a:xfrm>
            <a:off x="2357256" y="1231984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886D6-D970-9026-C648-536990F63C5F}"/>
              </a:ext>
            </a:extLst>
          </p:cNvPr>
          <p:cNvSpPr/>
          <p:nvPr/>
        </p:nvSpPr>
        <p:spPr>
          <a:xfrm>
            <a:off x="275479" y="1790445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8209F0-886D-914B-66A7-C837881FCD28}"/>
              </a:ext>
            </a:extLst>
          </p:cNvPr>
          <p:cNvSpPr/>
          <p:nvPr/>
        </p:nvSpPr>
        <p:spPr>
          <a:xfrm>
            <a:off x="2000292" y="3540115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E6D3A51-BA33-B45D-9FBC-CF93F9CDE08F}"/>
              </a:ext>
            </a:extLst>
          </p:cNvPr>
          <p:cNvCxnSpPr>
            <a:cxnSpLocks/>
          </p:cNvCxnSpPr>
          <p:nvPr/>
        </p:nvCxnSpPr>
        <p:spPr>
          <a:xfrm flipH="1">
            <a:off x="637557" y="1344748"/>
            <a:ext cx="921219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6AD8F6-0B34-C510-FCA4-361E03A34395}"/>
              </a:ext>
            </a:extLst>
          </p:cNvPr>
          <p:cNvCxnSpPr/>
          <p:nvPr/>
        </p:nvCxnSpPr>
        <p:spPr>
          <a:xfrm>
            <a:off x="3694419" y="3716551"/>
            <a:ext cx="0" cy="230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D2B22C-2CA0-7183-998A-B5AEDA590AEA}"/>
              </a:ext>
            </a:extLst>
          </p:cNvPr>
          <p:cNvCxnSpPr/>
          <p:nvPr/>
        </p:nvCxnSpPr>
        <p:spPr>
          <a:xfrm flipH="1">
            <a:off x="2103938" y="3716551"/>
            <a:ext cx="1578210" cy="230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803579-40EB-633A-510B-EFD19724AA79}"/>
              </a:ext>
            </a:extLst>
          </p:cNvPr>
          <p:cNvCxnSpPr/>
          <p:nvPr/>
        </p:nvCxnSpPr>
        <p:spPr>
          <a:xfrm flipH="1" flipV="1">
            <a:off x="2103938" y="3716551"/>
            <a:ext cx="1590481" cy="2307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31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E2C0A-71D2-FBC0-3B1B-2CDE058A5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549C67-37AF-6498-E7EA-1E5ED56B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21013"/>
              </p:ext>
            </p:extLst>
          </p:nvPr>
        </p:nvGraphicFramePr>
        <p:xfrm>
          <a:off x="411855" y="603068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60017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3122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1416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863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Myweb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이경원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메인페이지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751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3B556C4-5885-9470-DB98-1213844C715E}"/>
              </a:ext>
            </a:extLst>
          </p:cNvPr>
          <p:cNvSpPr/>
          <p:nvPr/>
        </p:nvSpPr>
        <p:spPr>
          <a:xfrm>
            <a:off x="411855" y="1356258"/>
            <a:ext cx="8128000" cy="50261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B0ADB2A-A3E2-D2E1-9230-1A74DB506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64090"/>
              </p:ext>
            </p:extLst>
          </p:nvPr>
        </p:nvGraphicFramePr>
        <p:xfrm>
          <a:off x="8561961" y="1356258"/>
          <a:ext cx="3562818" cy="34013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531">
                  <a:extLst>
                    <a:ext uri="{9D8B030D-6E8A-4147-A177-3AD203B41FA5}">
                      <a16:colId xmlns:a16="http://schemas.microsoft.com/office/drawing/2014/main" val="1470949522"/>
                    </a:ext>
                  </a:extLst>
                </a:gridCol>
                <a:gridCol w="3210287">
                  <a:extLst>
                    <a:ext uri="{9D8B030D-6E8A-4147-A177-3AD203B41FA5}">
                      <a16:colId xmlns:a16="http://schemas.microsoft.com/office/drawing/2014/main" val="985200565"/>
                    </a:ext>
                  </a:extLst>
                </a:gridCol>
              </a:tblGrid>
              <a:tr h="3687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86006"/>
                  </a:ext>
                </a:extLst>
              </a:tr>
              <a:tr h="3687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메인 페이지 하단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16400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자동차 종류에 따라 웹 페이지 이동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21105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회사 소개 및 메뉴 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204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스크롤 시 페이지 상단으로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491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자동차 종류 페이지 중 중형차 위치로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40899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자동차 종류 페이지 중 대형차 위치로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8087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자동차 종류 페이지 중 전기차 위치로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9363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자동차 종류 페이지 중 스포츠카 위치로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5997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E79DE18-1AA3-67A0-E09D-5BA075559ECA}"/>
              </a:ext>
            </a:extLst>
          </p:cNvPr>
          <p:cNvSpPr/>
          <p:nvPr/>
        </p:nvSpPr>
        <p:spPr>
          <a:xfrm>
            <a:off x="411855" y="1366742"/>
            <a:ext cx="8128000" cy="2849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5DE59C-7CD7-47EB-D66E-9DA7C53CEAE0}"/>
              </a:ext>
            </a:extLst>
          </p:cNvPr>
          <p:cNvSpPr/>
          <p:nvPr/>
        </p:nvSpPr>
        <p:spPr>
          <a:xfrm>
            <a:off x="416968" y="4772387"/>
            <a:ext cx="8128000" cy="160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B5C45F-BF04-2AE6-1641-A156659F2A71}"/>
              </a:ext>
            </a:extLst>
          </p:cNvPr>
          <p:cNvSpPr/>
          <p:nvPr/>
        </p:nvSpPr>
        <p:spPr>
          <a:xfrm>
            <a:off x="7622047" y="5995764"/>
            <a:ext cx="866328" cy="30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Let’s chat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D11078-1264-8593-3AB9-0799DE278297}"/>
              </a:ext>
            </a:extLst>
          </p:cNvPr>
          <p:cNvSpPr/>
          <p:nvPr/>
        </p:nvSpPr>
        <p:spPr>
          <a:xfrm>
            <a:off x="7861385" y="5610693"/>
            <a:ext cx="626989" cy="30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Go</a:t>
            </a:r>
            <a:r>
              <a:rPr lang="ko-KR" altLang="en-US" sz="1200" dirty="0"/>
              <a:t> </a:t>
            </a:r>
            <a:r>
              <a:rPr lang="en-US" altLang="ko-KR" sz="1200" dirty="0"/>
              <a:t>up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FC3E0C-6D80-6ABD-E18E-6458347E6C48}"/>
              </a:ext>
            </a:extLst>
          </p:cNvPr>
          <p:cNvSpPr/>
          <p:nvPr/>
        </p:nvSpPr>
        <p:spPr>
          <a:xfrm>
            <a:off x="718019" y="500158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E71E35-BB8B-8C0F-6635-F4FB8E83D2E8}"/>
              </a:ext>
            </a:extLst>
          </p:cNvPr>
          <p:cNvSpPr/>
          <p:nvPr/>
        </p:nvSpPr>
        <p:spPr>
          <a:xfrm>
            <a:off x="325938" y="1446403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76C56F-4CFF-5501-7BCA-8B3F7E43AADF}"/>
              </a:ext>
            </a:extLst>
          </p:cNvPr>
          <p:cNvSpPr/>
          <p:nvPr/>
        </p:nvSpPr>
        <p:spPr>
          <a:xfrm>
            <a:off x="2682512" y="4648712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7D51B9-4EF3-ACAA-FCF3-C3F15D4A4A91}"/>
              </a:ext>
            </a:extLst>
          </p:cNvPr>
          <p:cNvSpPr/>
          <p:nvPr/>
        </p:nvSpPr>
        <p:spPr>
          <a:xfrm>
            <a:off x="7704267" y="5387453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121CE3-1736-C274-9036-CD7CCF097053}"/>
              </a:ext>
            </a:extLst>
          </p:cNvPr>
          <p:cNvSpPr/>
          <p:nvPr/>
        </p:nvSpPr>
        <p:spPr>
          <a:xfrm>
            <a:off x="1307690" y="2930013"/>
            <a:ext cx="1071716" cy="786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48EB97-45A2-F440-144E-7DD6E07815DF}"/>
              </a:ext>
            </a:extLst>
          </p:cNvPr>
          <p:cNvSpPr/>
          <p:nvPr/>
        </p:nvSpPr>
        <p:spPr>
          <a:xfrm>
            <a:off x="6701474" y="2925867"/>
            <a:ext cx="1071716" cy="786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A7C1-9735-E441-A027-D8C6D68F9AB2}"/>
              </a:ext>
            </a:extLst>
          </p:cNvPr>
          <p:cNvSpPr/>
          <p:nvPr/>
        </p:nvSpPr>
        <p:spPr>
          <a:xfrm>
            <a:off x="4903546" y="2925868"/>
            <a:ext cx="1071716" cy="786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217A93-AFD1-8A7A-F4C8-A73C822811F2}"/>
              </a:ext>
            </a:extLst>
          </p:cNvPr>
          <p:cNvSpPr/>
          <p:nvPr/>
        </p:nvSpPr>
        <p:spPr>
          <a:xfrm>
            <a:off x="3105618" y="2925869"/>
            <a:ext cx="1071716" cy="786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2582A8-EB3D-8B14-17AA-0E3300AEFBB2}"/>
              </a:ext>
            </a:extLst>
          </p:cNvPr>
          <p:cNvSpPr/>
          <p:nvPr/>
        </p:nvSpPr>
        <p:spPr>
          <a:xfrm>
            <a:off x="6561349" y="2720976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01E2DD-E8A7-DABF-249C-748D26AA4AAD}"/>
              </a:ext>
            </a:extLst>
          </p:cNvPr>
          <p:cNvSpPr/>
          <p:nvPr/>
        </p:nvSpPr>
        <p:spPr>
          <a:xfrm>
            <a:off x="4789836" y="2743677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67AC4EB-7C37-EDF9-1621-B1B9786ED7A5}"/>
              </a:ext>
            </a:extLst>
          </p:cNvPr>
          <p:cNvSpPr/>
          <p:nvPr/>
        </p:nvSpPr>
        <p:spPr>
          <a:xfrm>
            <a:off x="2987312" y="2791473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7BD272-66D3-B455-9923-454E23548B46}"/>
              </a:ext>
            </a:extLst>
          </p:cNvPr>
          <p:cNvSpPr/>
          <p:nvPr/>
        </p:nvSpPr>
        <p:spPr>
          <a:xfrm>
            <a:off x="1175219" y="2791473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46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4E8A-F3DD-27A3-3C9C-61DD7F3CB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F2FD08-885D-D3D2-112F-3802E7979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13617"/>
              </p:ext>
            </p:extLst>
          </p:nvPr>
        </p:nvGraphicFramePr>
        <p:xfrm>
          <a:off x="411855" y="603068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60017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3122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1416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863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Myweb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ABOUT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이경원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웹 페이지 상세 소개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751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D9C1949-A472-84B0-3F21-73386ADEFB7B}"/>
              </a:ext>
            </a:extLst>
          </p:cNvPr>
          <p:cNvSpPr/>
          <p:nvPr/>
        </p:nvSpPr>
        <p:spPr>
          <a:xfrm>
            <a:off x="411855" y="1356258"/>
            <a:ext cx="8128000" cy="50261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5BBD56-248B-796A-972E-A36E05775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38582"/>
              </p:ext>
            </p:extLst>
          </p:nvPr>
        </p:nvGraphicFramePr>
        <p:xfrm>
          <a:off x="8561961" y="1356258"/>
          <a:ext cx="3562818" cy="35872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531">
                  <a:extLst>
                    <a:ext uri="{9D8B030D-6E8A-4147-A177-3AD203B41FA5}">
                      <a16:colId xmlns:a16="http://schemas.microsoft.com/office/drawing/2014/main" val="1470949522"/>
                    </a:ext>
                  </a:extLst>
                </a:gridCol>
                <a:gridCol w="3210287">
                  <a:extLst>
                    <a:ext uri="{9D8B030D-6E8A-4147-A177-3AD203B41FA5}">
                      <a16:colId xmlns:a16="http://schemas.microsoft.com/office/drawing/2014/main" val="985200565"/>
                    </a:ext>
                  </a:extLst>
                </a:gridCol>
              </a:tblGrid>
              <a:tr h="3687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86006"/>
                  </a:ext>
                </a:extLst>
              </a:tr>
              <a:tr h="3687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메인 페이지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상세 소개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16400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ABOUT : </a:t>
                      </a:r>
                      <a:r>
                        <a:rPr lang="ko-KR" altLang="en-US" sz="1000" dirty="0"/>
                        <a:t>페이지 상세 소개 페이지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COURSE : </a:t>
                      </a:r>
                      <a:r>
                        <a:rPr lang="ko-KR" altLang="en-US" sz="1000" dirty="0"/>
                        <a:t>웹 페이지에서 소개하는 추천 코스 페이지이동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CAR : </a:t>
                      </a:r>
                      <a:r>
                        <a:rPr lang="ko-KR" altLang="en-US" sz="1000" dirty="0"/>
                        <a:t>자동차 추천 페이지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ACCOUNT : </a:t>
                      </a:r>
                      <a:r>
                        <a:rPr lang="ko-KR" altLang="en-US" sz="1000" dirty="0"/>
                        <a:t>로그인 및 회원가입 페이지 이동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21105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웹페이지 상세 소개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204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회사 소개 및 메뉴 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491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스크롤 시 페이지 상단으로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40899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8087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936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628B0B71-A2F1-B96C-48CC-D9C4EDE39E83}"/>
              </a:ext>
            </a:extLst>
          </p:cNvPr>
          <p:cNvSpPr/>
          <p:nvPr/>
        </p:nvSpPr>
        <p:spPr>
          <a:xfrm>
            <a:off x="411855" y="1356258"/>
            <a:ext cx="8140274" cy="595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ABOUT	COURSE	CAR	ACCOUNT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79400F-FFC7-2AD0-71A7-B7C20A51BD40}"/>
              </a:ext>
            </a:extLst>
          </p:cNvPr>
          <p:cNvSpPr/>
          <p:nvPr/>
        </p:nvSpPr>
        <p:spPr>
          <a:xfrm>
            <a:off x="644376" y="134474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A8973F-7AF2-A2D0-1EFB-AB1DEFC24EBB}"/>
              </a:ext>
            </a:extLst>
          </p:cNvPr>
          <p:cNvSpPr/>
          <p:nvPr/>
        </p:nvSpPr>
        <p:spPr>
          <a:xfrm>
            <a:off x="2357256" y="1231984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97CA74-67DD-DB60-E03D-BDCFAE4D7A8B}"/>
              </a:ext>
            </a:extLst>
          </p:cNvPr>
          <p:cNvSpPr/>
          <p:nvPr/>
        </p:nvSpPr>
        <p:spPr>
          <a:xfrm>
            <a:off x="2468292" y="2025183"/>
            <a:ext cx="3939898" cy="2571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FBEDDB-016E-D744-5326-321023CEA3EE}"/>
              </a:ext>
            </a:extLst>
          </p:cNvPr>
          <p:cNvCxnSpPr/>
          <p:nvPr/>
        </p:nvCxnSpPr>
        <p:spPr>
          <a:xfrm>
            <a:off x="2468292" y="2851368"/>
            <a:ext cx="393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6DD788E-DA10-29A5-54E7-4B25595A59F7}"/>
              </a:ext>
            </a:extLst>
          </p:cNvPr>
          <p:cNvCxnSpPr>
            <a:cxnSpLocks/>
          </p:cNvCxnSpPr>
          <p:nvPr/>
        </p:nvCxnSpPr>
        <p:spPr>
          <a:xfrm flipV="1">
            <a:off x="2486868" y="3754405"/>
            <a:ext cx="3927460" cy="12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FC7789-3155-756F-E604-31F63FA8BB5C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4438241" y="2025183"/>
            <a:ext cx="0" cy="257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81E0DB9-E7AB-CD3F-68B5-DC4C896E6F13}"/>
              </a:ext>
            </a:extLst>
          </p:cNvPr>
          <p:cNvCxnSpPr>
            <a:cxnSpLocks/>
          </p:cNvCxnSpPr>
          <p:nvPr/>
        </p:nvCxnSpPr>
        <p:spPr>
          <a:xfrm flipH="1">
            <a:off x="4443354" y="2023629"/>
            <a:ext cx="1954327" cy="830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9CF02F-1954-506D-1421-51B3EFFF2417}"/>
              </a:ext>
            </a:extLst>
          </p:cNvPr>
          <p:cNvCxnSpPr>
            <a:cxnSpLocks/>
            <a:endCxn id="7" idx="0"/>
          </p:cNvCxnSpPr>
          <p:nvPr/>
        </p:nvCxnSpPr>
        <p:spPr>
          <a:xfrm flipH="1" flipV="1">
            <a:off x="4438241" y="2025183"/>
            <a:ext cx="1972555" cy="819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4B21AB-57DC-EC77-5865-4720DF4E7517}"/>
              </a:ext>
            </a:extLst>
          </p:cNvPr>
          <p:cNvCxnSpPr>
            <a:cxnSpLocks/>
          </p:cNvCxnSpPr>
          <p:nvPr/>
        </p:nvCxnSpPr>
        <p:spPr>
          <a:xfrm flipH="1">
            <a:off x="2486868" y="2861081"/>
            <a:ext cx="1960117" cy="90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4D93B2A-A94B-13CC-442C-C955CA9C9543}"/>
              </a:ext>
            </a:extLst>
          </p:cNvPr>
          <p:cNvCxnSpPr>
            <a:cxnSpLocks/>
          </p:cNvCxnSpPr>
          <p:nvPr/>
        </p:nvCxnSpPr>
        <p:spPr>
          <a:xfrm flipH="1" flipV="1">
            <a:off x="2474430" y="2841656"/>
            <a:ext cx="1972555" cy="91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66470D9-0259-3D73-569D-7957017224B0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4438241" y="3773817"/>
            <a:ext cx="1959440" cy="822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E40FCF-635B-8037-853B-C19DC8B11C59}"/>
              </a:ext>
            </a:extLst>
          </p:cNvPr>
          <p:cNvCxnSpPr>
            <a:cxnSpLocks/>
          </p:cNvCxnSpPr>
          <p:nvPr/>
        </p:nvCxnSpPr>
        <p:spPr>
          <a:xfrm flipH="1" flipV="1">
            <a:off x="4450598" y="3764105"/>
            <a:ext cx="1935486" cy="81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D77536-37E5-3F5D-0592-09F6C3F52B07}"/>
              </a:ext>
            </a:extLst>
          </p:cNvPr>
          <p:cNvSpPr/>
          <p:nvPr/>
        </p:nvSpPr>
        <p:spPr>
          <a:xfrm>
            <a:off x="2359839" y="1981390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C4A510-A053-9F3C-50C4-7DC43734DCED}"/>
              </a:ext>
            </a:extLst>
          </p:cNvPr>
          <p:cNvSpPr/>
          <p:nvPr/>
        </p:nvSpPr>
        <p:spPr>
          <a:xfrm>
            <a:off x="416968" y="4772387"/>
            <a:ext cx="8128000" cy="160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00F084-1360-CB97-B7EA-91B3A039D279}"/>
              </a:ext>
            </a:extLst>
          </p:cNvPr>
          <p:cNvSpPr/>
          <p:nvPr/>
        </p:nvSpPr>
        <p:spPr>
          <a:xfrm>
            <a:off x="7622047" y="5995764"/>
            <a:ext cx="866328" cy="30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Let’s chat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AD7C52-E8FF-132D-CC93-339010027238}"/>
              </a:ext>
            </a:extLst>
          </p:cNvPr>
          <p:cNvSpPr/>
          <p:nvPr/>
        </p:nvSpPr>
        <p:spPr>
          <a:xfrm>
            <a:off x="7861385" y="5610693"/>
            <a:ext cx="626989" cy="30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Go</a:t>
            </a:r>
            <a:r>
              <a:rPr lang="ko-KR" altLang="en-US" sz="1200" dirty="0"/>
              <a:t> </a:t>
            </a:r>
            <a:r>
              <a:rPr lang="en-US" altLang="ko-KR" sz="1200" dirty="0"/>
              <a:t>up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4BF305-586F-3CE5-7042-F55DE97B8B8E}"/>
              </a:ext>
            </a:extLst>
          </p:cNvPr>
          <p:cNvSpPr/>
          <p:nvPr/>
        </p:nvSpPr>
        <p:spPr>
          <a:xfrm>
            <a:off x="718019" y="5001584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C8D71C1-0887-4FAB-17C1-21FD1CF73BD9}"/>
              </a:ext>
            </a:extLst>
          </p:cNvPr>
          <p:cNvSpPr/>
          <p:nvPr/>
        </p:nvSpPr>
        <p:spPr>
          <a:xfrm>
            <a:off x="2682512" y="4648712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900DB6-03A7-CD03-C079-4585CD569447}"/>
              </a:ext>
            </a:extLst>
          </p:cNvPr>
          <p:cNvSpPr/>
          <p:nvPr/>
        </p:nvSpPr>
        <p:spPr>
          <a:xfrm>
            <a:off x="7704267" y="5387453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81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B26A7-23D1-0A2E-6EC3-4818EE12B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3C5FF04-6991-24C7-F3AD-6FB00B181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69124"/>
              </p:ext>
            </p:extLst>
          </p:nvPr>
        </p:nvGraphicFramePr>
        <p:xfrm>
          <a:off x="411855" y="603068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60017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3122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1416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863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Myweb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COURSE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이경원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코스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751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F3B8C1B-6003-9F80-FB32-A0D2C6790871}"/>
              </a:ext>
            </a:extLst>
          </p:cNvPr>
          <p:cNvSpPr/>
          <p:nvPr/>
        </p:nvSpPr>
        <p:spPr>
          <a:xfrm>
            <a:off x="411855" y="1356258"/>
            <a:ext cx="8128000" cy="50261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1021B11-B3A0-8A05-97E9-B97173D44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69113"/>
              </p:ext>
            </p:extLst>
          </p:nvPr>
        </p:nvGraphicFramePr>
        <p:xfrm>
          <a:off x="8561961" y="1356258"/>
          <a:ext cx="3562818" cy="34348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531">
                  <a:extLst>
                    <a:ext uri="{9D8B030D-6E8A-4147-A177-3AD203B41FA5}">
                      <a16:colId xmlns:a16="http://schemas.microsoft.com/office/drawing/2014/main" val="1470949522"/>
                    </a:ext>
                  </a:extLst>
                </a:gridCol>
                <a:gridCol w="3210287">
                  <a:extLst>
                    <a:ext uri="{9D8B030D-6E8A-4147-A177-3AD203B41FA5}">
                      <a16:colId xmlns:a16="http://schemas.microsoft.com/office/drawing/2014/main" val="985200565"/>
                    </a:ext>
                  </a:extLst>
                </a:gridCol>
              </a:tblGrid>
              <a:tr h="3687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86006"/>
                  </a:ext>
                </a:extLst>
              </a:tr>
              <a:tr h="3687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메인 페이지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ko-KR" altLang="en-US" sz="1000" dirty="0"/>
                        <a:t>코스 추천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16400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ABOUT : </a:t>
                      </a:r>
                      <a:r>
                        <a:rPr lang="ko-KR" altLang="en-US" sz="1000" dirty="0"/>
                        <a:t>페이지 상세 소개 페이지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COURSE : </a:t>
                      </a:r>
                      <a:r>
                        <a:rPr lang="ko-KR" altLang="en-US" sz="1000" dirty="0"/>
                        <a:t>웹 페이지에서 소개하는 추천 코스 페이지이동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CAR : </a:t>
                      </a:r>
                      <a:r>
                        <a:rPr lang="ko-KR" altLang="en-US" sz="1000" dirty="0"/>
                        <a:t>자동차 추천 페이지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ACCOUNT : </a:t>
                      </a:r>
                      <a:r>
                        <a:rPr lang="ko-KR" altLang="en-US" sz="1000" dirty="0"/>
                        <a:t>로그인 및 회원가입 페이지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21105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코스 추천 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204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회사 소개 및 메뉴 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491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스크롤 시 페이지 상단으로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40899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8087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936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C726C92-D79F-A3A6-B456-D5C5A42B2B69}"/>
              </a:ext>
            </a:extLst>
          </p:cNvPr>
          <p:cNvSpPr/>
          <p:nvPr/>
        </p:nvSpPr>
        <p:spPr>
          <a:xfrm>
            <a:off x="411855" y="1356258"/>
            <a:ext cx="8140274" cy="595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ABOUT	COURSE	CAR	ACCOUNT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2E28EB-86EF-D75C-F62D-D7CE05A21840}"/>
              </a:ext>
            </a:extLst>
          </p:cNvPr>
          <p:cNvSpPr/>
          <p:nvPr/>
        </p:nvSpPr>
        <p:spPr>
          <a:xfrm>
            <a:off x="644376" y="134474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FC0C15-2C1D-5CC8-0667-08691783A4A0}"/>
              </a:ext>
            </a:extLst>
          </p:cNvPr>
          <p:cNvSpPr/>
          <p:nvPr/>
        </p:nvSpPr>
        <p:spPr>
          <a:xfrm>
            <a:off x="2357256" y="1231984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EE960B-4B3D-589B-A9B7-66B1B24E53D4}"/>
              </a:ext>
            </a:extLst>
          </p:cNvPr>
          <p:cNvSpPr/>
          <p:nvPr/>
        </p:nvSpPr>
        <p:spPr>
          <a:xfrm>
            <a:off x="416968" y="5081363"/>
            <a:ext cx="8128000" cy="1299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3610B2-965C-48C4-6F7F-CD77C1148AFC}"/>
              </a:ext>
            </a:extLst>
          </p:cNvPr>
          <p:cNvSpPr/>
          <p:nvPr/>
        </p:nvSpPr>
        <p:spPr>
          <a:xfrm>
            <a:off x="7622047" y="5995764"/>
            <a:ext cx="866328" cy="30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Let’s chat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CF3D63-D81D-444A-B6FD-4959D2C904D8}"/>
              </a:ext>
            </a:extLst>
          </p:cNvPr>
          <p:cNvSpPr/>
          <p:nvPr/>
        </p:nvSpPr>
        <p:spPr>
          <a:xfrm>
            <a:off x="7861385" y="5610693"/>
            <a:ext cx="626989" cy="305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Go</a:t>
            </a:r>
            <a:r>
              <a:rPr lang="ko-KR" altLang="en-US" sz="1200" dirty="0"/>
              <a:t> </a:t>
            </a:r>
            <a:r>
              <a:rPr lang="en-US" altLang="ko-KR" sz="1200" dirty="0"/>
              <a:t>up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2D4406-BD63-E858-D29C-BD0F6AC98466}"/>
              </a:ext>
            </a:extLst>
          </p:cNvPr>
          <p:cNvSpPr/>
          <p:nvPr/>
        </p:nvSpPr>
        <p:spPr>
          <a:xfrm>
            <a:off x="693471" y="527389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FCC583-192B-B225-6170-FAE65D9C51F7}"/>
              </a:ext>
            </a:extLst>
          </p:cNvPr>
          <p:cNvSpPr/>
          <p:nvPr/>
        </p:nvSpPr>
        <p:spPr>
          <a:xfrm>
            <a:off x="2019725" y="4921026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383679-E103-5BBA-C137-EBEE6220EC76}"/>
              </a:ext>
            </a:extLst>
          </p:cNvPr>
          <p:cNvSpPr/>
          <p:nvPr/>
        </p:nvSpPr>
        <p:spPr>
          <a:xfrm>
            <a:off x="7704267" y="5387453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C2EBEC-3CB2-BBC1-F33A-060857BB0F3D}"/>
              </a:ext>
            </a:extLst>
          </p:cNvPr>
          <p:cNvSpPr/>
          <p:nvPr/>
        </p:nvSpPr>
        <p:spPr>
          <a:xfrm>
            <a:off x="2019725" y="2223347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4300FD-D6AB-15CF-64C4-0A69A5802D12}"/>
              </a:ext>
            </a:extLst>
          </p:cNvPr>
          <p:cNvSpPr/>
          <p:nvPr/>
        </p:nvSpPr>
        <p:spPr>
          <a:xfrm>
            <a:off x="2019725" y="4098436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2B8CC7-71C6-B129-87E7-008570155ECE}"/>
              </a:ext>
            </a:extLst>
          </p:cNvPr>
          <p:cNvSpPr/>
          <p:nvPr/>
        </p:nvSpPr>
        <p:spPr>
          <a:xfrm>
            <a:off x="5474123" y="3161782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2855F9-222F-4FD6-15E4-532373F35302}"/>
              </a:ext>
            </a:extLst>
          </p:cNvPr>
          <p:cNvSpPr/>
          <p:nvPr/>
        </p:nvSpPr>
        <p:spPr>
          <a:xfrm>
            <a:off x="3746243" y="3165745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7C3D7D-DFBD-B3CC-BED6-6C34EEC19245}"/>
              </a:ext>
            </a:extLst>
          </p:cNvPr>
          <p:cNvSpPr/>
          <p:nvPr/>
        </p:nvSpPr>
        <p:spPr>
          <a:xfrm>
            <a:off x="2019725" y="3161286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E31AB0-A176-9E9D-C03E-4E374F551009}"/>
              </a:ext>
            </a:extLst>
          </p:cNvPr>
          <p:cNvSpPr/>
          <p:nvPr/>
        </p:nvSpPr>
        <p:spPr>
          <a:xfrm>
            <a:off x="5474123" y="2223347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F62EE6-BD0C-0A77-56DF-2FA45722F638}"/>
              </a:ext>
            </a:extLst>
          </p:cNvPr>
          <p:cNvSpPr/>
          <p:nvPr/>
        </p:nvSpPr>
        <p:spPr>
          <a:xfrm>
            <a:off x="3746241" y="2227698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E6328B-4C48-341D-38C7-4EE7A40AA051}"/>
              </a:ext>
            </a:extLst>
          </p:cNvPr>
          <p:cNvSpPr/>
          <p:nvPr/>
        </p:nvSpPr>
        <p:spPr>
          <a:xfrm>
            <a:off x="3746242" y="4097153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949CE3-3DAB-EEA9-EFCA-A3C74CE12EF5}"/>
              </a:ext>
            </a:extLst>
          </p:cNvPr>
          <p:cNvSpPr/>
          <p:nvPr/>
        </p:nvSpPr>
        <p:spPr>
          <a:xfrm>
            <a:off x="5474123" y="4100218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326472-58DE-2ED0-C974-CC89EEE276FC}"/>
              </a:ext>
            </a:extLst>
          </p:cNvPr>
          <p:cNvSpPr/>
          <p:nvPr/>
        </p:nvSpPr>
        <p:spPr>
          <a:xfrm>
            <a:off x="1866984" y="2040248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39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D58BA-36FD-EC4C-EA07-EA7A6AD5A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7525D3-0C99-2997-5ED9-DD71B9E18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50414"/>
              </p:ext>
            </p:extLst>
          </p:nvPr>
        </p:nvGraphicFramePr>
        <p:xfrm>
          <a:off x="411855" y="603068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60017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3122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1416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863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Myweb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이경원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자동차 추천 상단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751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681C483-7093-4C81-4948-FB8C0B9663AA}"/>
              </a:ext>
            </a:extLst>
          </p:cNvPr>
          <p:cNvSpPr/>
          <p:nvPr/>
        </p:nvSpPr>
        <p:spPr>
          <a:xfrm>
            <a:off x="411855" y="1356258"/>
            <a:ext cx="8128000" cy="50261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9E06FB0-5142-1763-EC5D-CD0AB13F4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526987"/>
              </p:ext>
            </p:extLst>
          </p:nvPr>
        </p:nvGraphicFramePr>
        <p:xfrm>
          <a:off x="8561961" y="1356258"/>
          <a:ext cx="3562818" cy="34348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531">
                  <a:extLst>
                    <a:ext uri="{9D8B030D-6E8A-4147-A177-3AD203B41FA5}">
                      <a16:colId xmlns:a16="http://schemas.microsoft.com/office/drawing/2014/main" val="1470949522"/>
                    </a:ext>
                  </a:extLst>
                </a:gridCol>
                <a:gridCol w="3210287">
                  <a:extLst>
                    <a:ext uri="{9D8B030D-6E8A-4147-A177-3AD203B41FA5}">
                      <a16:colId xmlns:a16="http://schemas.microsoft.com/office/drawing/2014/main" val="985200565"/>
                    </a:ext>
                  </a:extLst>
                </a:gridCol>
              </a:tblGrid>
              <a:tr h="3687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86006"/>
                  </a:ext>
                </a:extLst>
              </a:tr>
              <a:tr h="3687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메인 페이지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ko-KR" altLang="en-US" sz="1000" dirty="0"/>
                        <a:t>자동차 추천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16400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ABOUT : </a:t>
                      </a:r>
                      <a:r>
                        <a:rPr lang="ko-KR" altLang="en-US" sz="1000" dirty="0"/>
                        <a:t>페이지 상세 소개 페이지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COURSE : </a:t>
                      </a:r>
                      <a:r>
                        <a:rPr lang="ko-KR" altLang="en-US" sz="1000" dirty="0"/>
                        <a:t>웹 페이지에서 소개하는 추천 코스 페이지이동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CAR : </a:t>
                      </a:r>
                      <a:r>
                        <a:rPr lang="ko-KR" altLang="en-US" sz="1000" dirty="0"/>
                        <a:t>자동차 추천 페이지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ACCOUNT : </a:t>
                      </a:r>
                      <a:r>
                        <a:rPr lang="ko-KR" altLang="en-US" sz="1000" dirty="0"/>
                        <a:t>로그인 및 회원가입 페이지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21105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중형 자동차 추천 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204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491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40899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8087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936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283BB3B-BDB2-1EE3-A820-9C1A28320282}"/>
              </a:ext>
            </a:extLst>
          </p:cNvPr>
          <p:cNvSpPr/>
          <p:nvPr/>
        </p:nvSpPr>
        <p:spPr>
          <a:xfrm>
            <a:off x="411855" y="1356258"/>
            <a:ext cx="8140274" cy="595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ABOUT	COURSE	CAR	ACCOUNT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4768B2-C298-EA91-EAE0-7D7691795179}"/>
              </a:ext>
            </a:extLst>
          </p:cNvPr>
          <p:cNvSpPr/>
          <p:nvPr/>
        </p:nvSpPr>
        <p:spPr>
          <a:xfrm>
            <a:off x="644376" y="134474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A70587-1892-D54D-EBF8-43629E19D77E}"/>
              </a:ext>
            </a:extLst>
          </p:cNvPr>
          <p:cNvSpPr/>
          <p:nvPr/>
        </p:nvSpPr>
        <p:spPr>
          <a:xfrm>
            <a:off x="2357256" y="1231984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C5990-9785-68CA-B182-D86739C3E59E}"/>
              </a:ext>
            </a:extLst>
          </p:cNvPr>
          <p:cNvSpPr/>
          <p:nvPr/>
        </p:nvSpPr>
        <p:spPr>
          <a:xfrm>
            <a:off x="2019725" y="2223347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D5D2C2-B6A1-A347-6415-E1B5A56F5AA8}"/>
              </a:ext>
            </a:extLst>
          </p:cNvPr>
          <p:cNvSpPr/>
          <p:nvPr/>
        </p:nvSpPr>
        <p:spPr>
          <a:xfrm>
            <a:off x="2019725" y="4098436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C7653-97CD-A8DF-E782-1BB025BDCF19}"/>
              </a:ext>
            </a:extLst>
          </p:cNvPr>
          <p:cNvSpPr/>
          <p:nvPr/>
        </p:nvSpPr>
        <p:spPr>
          <a:xfrm>
            <a:off x="5474123" y="3161782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B61A1E-9F51-B51D-9558-3AB0FB24119B}"/>
              </a:ext>
            </a:extLst>
          </p:cNvPr>
          <p:cNvSpPr/>
          <p:nvPr/>
        </p:nvSpPr>
        <p:spPr>
          <a:xfrm>
            <a:off x="3746243" y="3165745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C05D50-35F1-F8AE-E09C-9DCBF8187E67}"/>
              </a:ext>
            </a:extLst>
          </p:cNvPr>
          <p:cNvSpPr/>
          <p:nvPr/>
        </p:nvSpPr>
        <p:spPr>
          <a:xfrm>
            <a:off x="2019725" y="3161286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B383BD-46B7-5342-74F0-A850AA8FBB7A}"/>
              </a:ext>
            </a:extLst>
          </p:cNvPr>
          <p:cNvSpPr/>
          <p:nvPr/>
        </p:nvSpPr>
        <p:spPr>
          <a:xfrm>
            <a:off x="5474123" y="2223347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D9327C-6B7F-0464-ABD4-797D701A56AC}"/>
              </a:ext>
            </a:extLst>
          </p:cNvPr>
          <p:cNvSpPr/>
          <p:nvPr/>
        </p:nvSpPr>
        <p:spPr>
          <a:xfrm>
            <a:off x="3746241" y="2227698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D97CBB-2104-21EB-0469-5E4D3A16E27D}"/>
              </a:ext>
            </a:extLst>
          </p:cNvPr>
          <p:cNvSpPr/>
          <p:nvPr/>
        </p:nvSpPr>
        <p:spPr>
          <a:xfrm>
            <a:off x="3746242" y="4097153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D600F9-2F5A-A3C4-298E-69F5F57D4C08}"/>
              </a:ext>
            </a:extLst>
          </p:cNvPr>
          <p:cNvSpPr/>
          <p:nvPr/>
        </p:nvSpPr>
        <p:spPr>
          <a:xfrm>
            <a:off x="5474123" y="4100218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F5897C-BA7A-9D02-1083-6F4A4AA53303}"/>
              </a:ext>
            </a:extLst>
          </p:cNvPr>
          <p:cNvSpPr/>
          <p:nvPr/>
        </p:nvSpPr>
        <p:spPr>
          <a:xfrm>
            <a:off x="1866984" y="2040248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01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38BB3-559D-30CE-3C71-3D1EC2DF3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8F0071-65E7-EA9D-BD7C-13AEADD83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44803"/>
              </p:ext>
            </p:extLst>
          </p:nvPr>
        </p:nvGraphicFramePr>
        <p:xfrm>
          <a:off x="411855" y="603068"/>
          <a:ext cx="8128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60017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31225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1416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863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1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Myweb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CAR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이경원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자동차 추천 중간</a:t>
                      </a: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7514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E3E16FD-24A8-A624-F28A-EACC87C89E62}"/>
              </a:ext>
            </a:extLst>
          </p:cNvPr>
          <p:cNvSpPr/>
          <p:nvPr/>
        </p:nvSpPr>
        <p:spPr>
          <a:xfrm>
            <a:off x="411855" y="1356258"/>
            <a:ext cx="8128000" cy="50261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D0E091-AC27-9628-0BC0-29F6BA268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60350"/>
              </p:ext>
            </p:extLst>
          </p:nvPr>
        </p:nvGraphicFramePr>
        <p:xfrm>
          <a:off x="8561961" y="1356258"/>
          <a:ext cx="3562818" cy="2950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531">
                  <a:extLst>
                    <a:ext uri="{9D8B030D-6E8A-4147-A177-3AD203B41FA5}">
                      <a16:colId xmlns:a16="http://schemas.microsoft.com/office/drawing/2014/main" val="1470949522"/>
                    </a:ext>
                  </a:extLst>
                </a:gridCol>
                <a:gridCol w="3210287">
                  <a:extLst>
                    <a:ext uri="{9D8B030D-6E8A-4147-A177-3AD203B41FA5}">
                      <a16:colId xmlns:a16="http://schemas.microsoft.com/office/drawing/2014/main" val="985200565"/>
                    </a:ext>
                  </a:extLst>
                </a:gridCol>
              </a:tblGrid>
              <a:tr h="3687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Description</a:t>
                      </a:r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86006"/>
                  </a:ext>
                </a:extLst>
              </a:tr>
              <a:tr h="36877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메인 페이지 </a:t>
                      </a:r>
                      <a:r>
                        <a:rPr lang="en-US" altLang="ko-KR" sz="1000" dirty="0"/>
                        <a:t>&gt;</a:t>
                      </a:r>
                      <a:r>
                        <a:rPr lang="ko-KR" altLang="en-US" sz="1000" dirty="0"/>
                        <a:t>자동차 추천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16400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대형 자동차 추천 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21105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09204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41491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640899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8087"/>
                  </a:ext>
                </a:extLst>
              </a:tr>
              <a:tr h="368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936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649F244-9A62-2522-DCCB-229A6A178490}"/>
              </a:ext>
            </a:extLst>
          </p:cNvPr>
          <p:cNvSpPr/>
          <p:nvPr/>
        </p:nvSpPr>
        <p:spPr>
          <a:xfrm>
            <a:off x="2019725" y="2223347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5DDEB-B306-DEFD-11AD-64F81F1D14C2}"/>
              </a:ext>
            </a:extLst>
          </p:cNvPr>
          <p:cNvSpPr/>
          <p:nvPr/>
        </p:nvSpPr>
        <p:spPr>
          <a:xfrm>
            <a:off x="2019725" y="4098436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2D4A6E-4A31-A9E7-F884-B92EFB4A4F00}"/>
              </a:ext>
            </a:extLst>
          </p:cNvPr>
          <p:cNvSpPr/>
          <p:nvPr/>
        </p:nvSpPr>
        <p:spPr>
          <a:xfrm>
            <a:off x="5474123" y="3161782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E6BA93-F9F9-874A-E1A9-95966277D1D4}"/>
              </a:ext>
            </a:extLst>
          </p:cNvPr>
          <p:cNvSpPr/>
          <p:nvPr/>
        </p:nvSpPr>
        <p:spPr>
          <a:xfrm>
            <a:off x="3746243" y="3165745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9B23AC-D41C-E513-57A1-4952E1A433F6}"/>
              </a:ext>
            </a:extLst>
          </p:cNvPr>
          <p:cNvSpPr/>
          <p:nvPr/>
        </p:nvSpPr>
        <p:spPr>
          <a:xfrm>
            <a:off x="2019725" y="3161286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E4DD0A-65EF-0C6D-8EA9-F4C4F1B60EC5}"/>
              </a:ext>
            </a:extLst>
          </p:cNvPr>
          <p:cNvSpPr/>
          <p:nvPr/>
        </p:nvSpPr>
        <p:spPr>
          <a:xfrm>
            <a:off x="5474123" y="2223347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06EFE-91CD-823B-4BD2-6C05D17E63EE}"/>
              </a:ext>
            </a:extLst>
          </p:cNvPr>
          <p:cNvSpPr/>
          <p:nvPr/>
        </p:nvSpPr>
        <p:spPr>
          <a:xfrm>
            <a:off x="3746241" y="2227698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58C84C-C4A4-DA52-78D2-188B29B74815}"/>
              </a:ext>
            </a:extLst>
          </p:cNvPr>
          <p:cNvSpPr/>
          <p:nvPr/>
        </p:nvSpPr>
        <p:spPr>
          <a:xfrm>
            <a:off x="3746242" y="4097153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5FC6E4-C62E-B032-E00A-A5BA060EB8EC}"/>
              </a:ext>
            </a:extLst>
          </p:cNvPr>
          <p:cNvSpPr/>
          <p:nvPr/>
        </p:nvSpPr>
        <p:spPr>
          <a:xfrm>
            <a:off x="5474123" y="4100218"/>
            <a:ext cx="1533547" cy="754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FD7E79-1D20-5B74-48F5-28BCF7DE0ADE}"/>
              </a:ext>
            </a:extLst>
          </p:cNvPr>
          <p:cNvSpPr/>
          <p:nvPr/>
        </p:nvSpPr>
        <p:spPr>
          <a:xfrm>
            <a:off x="1866984" y="2040248"/>
            <a:ext cx="270024" cy="3528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73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705</Words>
  <Application>Microsoft Office PowerPoint</Application>
  <PresentationFormat>와이드스크린</PresentationFormat>
  <Paragraphs>303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경원 이</dc:creator>
  <cp:lastModifiedBy>경원 이</cp:lastModifiedBy>
  <cp:revision>3</cp:revision>
  <dcterms:created xsi:type="dcterms:W3CDTF">2024-10-29T11:32:22Z</dcterms:created>
  <dcterms:modified xsi:type="dcterms:W3CDTF">2024-11-06T06:59:45Z</dcterms:modified>
</cp:coreProperties>
</file>