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A54548-8C6E-4327-B64F-6EE99FB00B55}">
  <a:tblStyle styleId="{51A54548-8C6E-4327-B64F-6EE99FB00B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00225" y="1209475"/>
            <a:ext cx="8088900" cy="2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Проект по курсу </a:t>
            </a:r>
            <a:b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“Теория графов и ее приложения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65800" y="3924600"/>
            <a:ext cx="4925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Мовчан Максим Владимирович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853850"/>
            <a:ext cx="52482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SX-MO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853850"/>
            <a:ext cx="58769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38" y="1853850"/>
            <a:ext cx="58007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700"/>
              <a:t> </a:t>
            </a:r>
            <a:r>
              <a:rPr lang="ru" sz="3100">
                <a:latin typeface="Times New Roman"/>
                <a:ea typeface="Times New Roman"/>
                <a:cs typeface="Times New Roman"/>
                <a:sym typeface="Times New Roman"/>
              </a:rPr>
              <a:t>Предсказания появления ребер в графе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4095000" y="10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610775"/>
                <a:gridCol w="1610775"/>
                <a:gridCol w="161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Static topological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Test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Table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AUC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0.879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0.864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853850"/>
            <a:ext cx="403301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469" y="2049700"/>
            <a:ext cx="14097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4095000" y="10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441050"/>
                <a:gridCol w="1441050"/>
                <a:gridCol w="1441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Test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Table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AUC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/>
                        <a:t>0.869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0.921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5425"/>
            <a:ext cx="383957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023" y="2171325"/>
            <a:ext cx="1476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100">
                <a:latin typeface="Times New Roman"/>
                <a:ea typeface="Times New Roman"/>
                <a:cs typeface="Times New Roman"/>
                <a:sym typeface="Times New Roman"/>
              </a:rPr>
              <a:t>Свойства сетей (для статических графов) 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/>
        </p:nvGraphicFramePr>
        <p:xfrm>
          <a:off x="-1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</a:tblGrid>
              <a:tr h="7839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196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9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Socfb-Middlebury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3075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124610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0.2816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socfb-Reed98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18812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-0.2037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8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0.5706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-0.4756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/>
        </p:nvGraphicFramePr>
        <p:xfrm>
          <a:off x="-1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</a:tblGrid>
              <a:tr h="7839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196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9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BA_bitA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3783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14124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-0.1685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RA_Rado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0.5608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-0.2584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SX-MO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24759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187986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0.3128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-0.1816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8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UC_UC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13838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-0.1878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socfb-Middlebury45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0" y="1853850"/>
            <a:ext cx="623974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socfb-Reed98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0" y="1853850"/>
            <a:ext cx="4887007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testgraph_1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0" y="1853850"/>
            <a:ext cx="5058481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0" y="1853850"/>
            <a:ext cx="5115639" cy="229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BA_bitA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853850"/>
            <a:ext cx="5810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