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-0.29399378998399794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7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-0.16851576112150404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20" y="1825625"/>
            <a:ext cx="5779364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-0.16483359451314525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737</Words>
  <Application>Microsoft Office PowerPoint</Application>
  <PresentationFormat>Широкоэкранный</PresentationFormat>
  <Paragraphs>144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8</cp:revision>
  <dcterms:created xsi:type="dcterms:W3CDTF">2023-05-26T11:16:17Z</dcterms:created>
  <dcterms:modified xsi:type="dcterms:W3CDTF">2023-05-26T23:40:39Z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