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389" r:id="rId11"/>
    <p:sldId id="391" r:id="rId12"/>
    <p:sldId id="390" r:id="rId13"/>
    <p:sldId id="325" r:id="rId14"/>
    <p:sldId id="326" r:id="rId15"/>
    <p:sldId id="392" r:id="rId16"/>
    <p:sldId id="327" r:id="rId17"/>
    <p:sldId id="271" r:id="rId18"/>
    <p:sldId id="393" r:id="rId19"/>
    <p:sldId id="394" r:id="rId20"/>
    <p:sldId id="395" r:id="rId21"/>
    <p:sldId id="305" r:id="rId22"/>
    <p:sldId id="396" r:id="rId23"/>
    <p:sldId id="331" r:id="rId24"/>
    <p:sldId id="332" r:id="rId25"/>
    <p:sldId id="323" r:id="rId26"/>
    <p:sldId id="328" r:id="rId27"/>
    <p:sldId id="329" r:id="rId28"/>
    <p:sldId id="33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7" autoAdjust="0"/>
    <p:restoredTop sz="75849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、直接求解法：就是求出</a:t>
            </a:r>
            <a:r>
              <a:rPr lang="en-US" altLang="zh-CN" dirty="0"/>
              <a:t>A</a:t>
            </a:r>
            <a:r>
              <a:rPr lang="zh-CN" altLang="en-US" dirty="0"/>
              <a:t>矩阵的逆，然后解方程组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、雅可比迭代法：右上角角标表示迭代次数，而非指数。在每一次迭代中，上一次算出的</a:t>
            </a:r>
            <a:r>
              <a:rPr lang="en-US" altLang="zh-CN" dirty="0"/>
              <a:t>x</a:t>
            </a:r>
            <a:r>
              <a:rPr lang="zh-CN" altLang="en-US" dirty="0"/>
              <a:t>被用在右侧，用来算出左侧新的</a:t>
            </a:r>
            <a:r>
              <a:rPr lang="en-US" altLang="zh-CN" dirty="0"/>
              <a:t>x</a:t>
            </a:r>
            <a:r>
              <a:rPr lang="zh-CN" altLang="en-US" dirty="0"/>
              <a:t>。既然是迭代，顾名思义，大部分情况下都是依赖迭代收敛用近似解来逼近精确解，迭代次数越多越靠近精确解。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、高斯</a:t>
            </a:r>
            <a:r>
              <a:rPr lang="en-US" altLang="zh-CN" dirty="0"/>
              <a:t>-</a:t>
            </a:r>
            <a:r>
              <a:rPr lang="zh-CN" altLang="en-US" dirty="0"/>
              <a:t>赛德尔迭代：跟雅可比不同，这里每一次迭代的结果用到下一个迭代里，进一步提高精度，并且加快收敛速度。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7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25.png"/><Relationship Id="rId4" Type="http://schemas.openxmlformats.org/officeDocument/2006/relationships/image" Target="../media/image9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3B35F1-E8F3-4C12-8052-DD08A5B42884}"/>
              </a:ext>
            </a:extLst>
          </p:cNvPr>
          <p:cNvGrpSpPr/>
          <p:nvPr/>
        </p:nvGrpSpPr>
        <p:grpSpPr>
          <a:xfrm>
            <a:off x="6391174" y="4360244"/>
            <a:ext cx="4300259" cy="2310063"/>
            <a:chOff x="6391174" y="4360244"/>
            <a:chExt cx="4300259" cy="2310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391174" y="4506528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6649252" y="4727517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6936205" y="4911909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495126" y="4360244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495965" y="5409398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8966320" y="5720417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9851078" y="5409214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8679681" y="5418439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936205" y="5406098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7967914" y="4911909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7967914" y="5659655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8966320" y="4926269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063935" y="4926269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391174" y="5406098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239224" y="4506528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63935" y="5764506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239224" y="6136447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237050" y="5409398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098001" y="438008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040599" y="5681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</p:spTree>
    <p:extLst>
      <p:ext uri="{BB962C8B-B14F-4D97-AF65-F5344CB8AC3E}">
        <p14:creationId xmlns:p14="http://schemas.microsoft.com/office/powerpoint/2010/main" val="375304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31317-1060-4101-BADA-DFB632E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(2)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E786D-8A78-4E71-B432-5D2C06D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方程组求解方法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方程组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常用解法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直接求解法：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雅可比迭代</a:t>
                </a:r>
                <a:r>
                  <a:rPr lang="en-US" altLang="zh-CN" dirty="0"/>
                  <a:t>(Jacobi)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r>
                  <a:rPr lang="en-US" altLang="zh-CN" dirty="0"/>
                  <a:t>(Gauss-Seidel)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  <a:blipFill>
                <a:blip r:embed="rId3"/>
                <a:stretch>
                  <a:fillRect l="-1043" b="-10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91DB8-DB0D-4701-BDF4-5077340E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Gauss-Seidel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79387-26D3-4A7A-A7B5-3B244742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2195512"/>
            <a:ext cx="3552826" cy="1849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491992-FB2F-443D-B4AE-C4CDE93B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36" y="4386263"/>
            <a:ext cx="3552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</a:p>
              <a:p>
                <a:pPr lvl="1"/>
                <a:r>
                  <a:rPr lang="zh-CN" altLang="en-US" dirty="0">
                    <a:solidFill>
                      <a:schemeClr val="accent1"/>
                    </a:solidFill>
                  </a:rPr>
                  <a:t>物理量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包括</m:t>
                    </m:r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自身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和邻居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/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poly6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spiky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  <a:blipFill>
                <a:blip r:embed="rId3"/>
                <a:stretch>
                  <a:fillRect t="-82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8215617" y="1942980"/>
            <a:ext cx="2601430" cy="1561418"/>
            <a:chOff x="8226328" y="2114087"/>
            <a:chExt cx="2601430" cy="156141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02397" y="3275203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397" y="3275203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8227107" y="3705969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加入松弛因子 </a:t>
                </a:r>
                <a:r>
                  <a:rPr lang="el-GR" altLang="zh-CN" dirty="0"/>
                  <a:t>ε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1EFB09A-1A2B-43C5-AC5E-F6761DFFAA63}"/>
              </a:ext>
            </a:extLst>
          </p:cNvPr>
          <p:cNvGrpSpPr/>
          <p:nvPr/>
        </p:nvGrpSpPr>
        <p:grpSpPr>
          <a:xfrm>
            <a:off x="8572389" y="2319830"/>
            <a:ext cx="2160000" cy="2218340"/>
            <a:chOff x="6206842" y="2712190"/>
            <a:chExt cx="2160000" cy="22183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DA534C8-5D26-4769-992A-54C90073904B}"/>
                </a:ext>
              </a:extLst>
            </p:cNvPr>
            <p:cNvGrpSpPr/>
            <p:nvPr/>
          </p:nvGrpSpPr>
          <p:grpSpPr>
            <a:xfrm>
              <a:off x="6206842" y="2712190"/>
              <a:ext cx="2160000" cy="2218340"/>
              <a:chOff x="7790688" y="2614756"/>
              <a:chExt cx="2160000" cy="221834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4970068-5CF7-4819-B508-33F8BE84ECBC}"/>
                  </a:ext>
                </a:extLst>
              </p:cNvPr>
              <p:cNvSpPr/>
              <p:nvPr/>
            </p:nvSpPr>
            <p:spPr>
              <a:xfrm>
                <a:off x="9336131" y="358303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FC9B7D-299A-4F2C-968C-4FB3B2C27916}"/>
                  </a:ext>
                </a:extLst>
              </p:cNvPr>
              <p:cNvSpPr/>
              <p:nvPr/>
            </p:nvSpPr>
            <p:spPr>
              <a:xfrm>
                <a:off x="8447152" y="38639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4475B4F-37A1-48BC-A2C9-EB4CD0D61CE2}"/>
                  </a:ext>
                </a:extLst>
              </p:cNvPr>
              <p:cNvSpPr/>
              <p:nvPr/>
            </p:nvSpPr>
            <p:spPr>
              <a:xfrm>
                <a:off x="9163812" y="313724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F7D934-C05A-4ECA-BFED-B252648B896B}"/>
                  </a:ext>
                </a:extLst>
              </p:cNvPr>
              <p:cNvSpPr/>
              <p:nvPr/>
            </p:nvSpPr>
            <p:spPr>
              <a:xfrm>
                <a:off x="9666232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69BF6-2A34-4CA0-952C-0A4A0B1446AC}"/>
                  </a:ext>
                </a:extLst>
              </p:cNvPr>
              <p:cNvSpPr/>
              <p:nvPr/>
            </p:nvSpPr>
            <p:spPr>
              <a:xfrm>
                <a:off x="9520618" y="2787620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488EC0D-2EF8-4082-AFCB-2A8D17429617}"/>
                  </a:ext>
                </a:extLst>
              </p:cNvPr>
              <p:cNvSpPr/>
              <p:nvPr/>
            </p:nvSpPr>
            <p:spPr>
              <a:xfrm>
                <a:off x="9235495" y="429323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1B93C51-1F74-456B-B89C-5F8F1D6D7E91}"/>
                  </a:ext>
                </a:extLst>
              </p:cNvPr>
              <p:cNvSpPr/>
              <p:nvPr/>
            </p:nvSpPr>
            <p:spPr>
              <a:xfrm>
                <a:off x="8851750" y="365286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A3F946-7EAA-491F-993F-027E2DE9D102}"/>
                  </a:ext>
                </a:extLst>
              </p:cNvPr>
              <p:cNvSpPr/>
              <p:nvPr/>
            </p:nvSpPr>
            <p:spPr>
              <a:xfrm>
                <a:off x="8758047" y="4264152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BD7639-67FD-4A9E-A246-758D9E05C7F7}"/>
                  </a:ext>
                </a:extLst>
              </p:cNvPr>
              <p:cNvSpPr/>
              <p:nvPr/>
            </p:nvSpPr>
            <p:spPr>
              <a:xfrm>
                <a:off x="9321165" y="3890613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587AE82-6B33-4852-A887-567633D0BDF3}"/>
                  </a:ext>
                </a:extLst>
              </p:cNvPr>
              <p:cNvSpPr/>
              <p:nvPr/>
            </p:nvSpPr>
            <p:spPr>
              <a:xfrm>
                <a:off x="8773668" y="289950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0E965A-1347-4DA4-BB31-C76ED366A451}"/>
                  </a:ext>
                </a:extLst>
              </p:cNvPr>
              <p:cNvSpPr/>
              <p:nvPr/>
            </p:nvSpPr>
            <p:spPr>
              <a:xfrm>
                <a:off x="8630413" y="261475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27AA51B-DDC7-4E95-8B41-E22A90A3FA30}"/>
                  </a:ext>
                </a:extLst>
              </p:cNvPr>
              <p:cNvSpPr/>
              <p:nvPr/>
            </p:nvSpPr>
            <p:spPr>
              <a:xfrm>
                <a:off x="8174737" y="34641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0D9D6B8-F457-417E-A3EB-8123C1B135C6}"/>
                  </a:ext>
                </a:extLst>
              </p:cNvPr>
              <p:cNvSpPr/>
              <p:nvPr/>
            </p:nvSpPr>
            <p:spPr>
              <a:xfrm>
                <a:off x="7907846" y="2971372"/>
                <a:ext cx="237744" cy="23774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A4A2287-2215-4D96-82F2-675B384C1ED3}"/>
                  </a:ext>
                </a:extLst>
              </p:cNvPr>
              <p:cNvSpPr/>
              <p:nvPr/>
            </p:nvSpPr>
            <p:spPr>
              <a:xfrm>
                <a:off x="8412481" y="3090244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BD53D4E-3910-4D61-81F0-3E52C201D192}"/>
                  </a:ext>
                </a:extLst>
              </p:cNvPr>
              <p:cNvSpPr/>
              <p:nvPr/>
            </p:nvSpPr>
            <p:spPr>
              <a:xfrm>
                <a:off x="7819263" y="4083288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37652CD-4F9D-4E16-8D09-A0E2AFF2675A}"/>
                  </a:ext>
                </a:extLst>
              </p:cNvPr>
              <p:cNvSpPr/>
              <p:nvPr/>
            </p:nvSpPr>
            <p:spPr>
              <a:xfrm>
                <a:off x="7790688" y="2673096"/>
                <a:ext cx="2160000" cy="216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E42F06B-4E21-4A68-9C00-AD3FF8E1F264}"/>
                  </a:ext>
                </a:extLst>
              </p:cNvPr>
              <p:cNvSpPr/>
              <p:nvPr/>
            </p:nvSpPr>
            <p:spPr>
              <a:xfrm>
                <a:off x="8510778" y="446560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0CB3228-5E85-4EC5-AF5F-3BB04FA85FAA}"/>
                  </a:ext>
                </a:extLst>
              </p:cNvPr>
              <p:cNvSpPr/>
              <p:nvPr/>
            </p:nvSpPr>
            <p:spPr>
              <a:xfrm>
                <a:off x="8587490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6206842" y="3850530"/>
              <a:ext cx="1179934" cy="4827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/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  <a:blipFill>
                <a:blip r:embed="rId3"/>
                <a:stretch>
                  <a:fillRect t="-20313" r="-22222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625" y="1887537"/>
                <a:ext cx="8562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887537"/>
                <a:ext cx="8562975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/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0552F1-6A0B-45DE-A57F-09A56866EED9}"/>
              </a:ext>
            </a:extLst>
          </p:cNvPr>
          <p:cNvSpPr/>
          <p:nvPr/>
        </p:nvSpPr>
        <p:spPr>
          <a:xfrm>
            <a:off x="7058025" y="2857500"/>
            <a:ext cx="285750" cy="381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388BA1-597F-4264-BC6B-BA6BF7BF0A08}"/>
              </a:ext>
            </a:extLst>
          </p:cNvPr>
          <p:cNvSpPr/>
          <p:nvPr/>
        </p:nvSpPr>
        <p:spPr>
          <a:xfrm>
            <a:off x="6505575" y="3955086"/>
            <a:ext cx="285750" cy="381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00FCF5-0A46-4582-87BA-073903E96742}"/>
              </a:ext>
            </a:extLst>
          </p:cNvPr>
          <p:cNvGrpSpPr/>
          <p:nvPr/>
        </p:nvGrpSpPr>
        <p:grpSpPr>
          <a:xfrm>
            <a:off x="8991600" y="2076791"/>
            <a:ext cx="2601430" cy="1561418"/>
            <a:chOff x="8226328" y="2114087"/>
            <a:chExt cx="2601430" cy="156141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704289-D875-4B9D-9D8F-4B297F32B684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852B86-D37F-4BB8-9B2E-55BCC8A90B70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054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1918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E84E90-4F26-4356-A018-65A5BD249B61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/>
                <p:nvPr/>
              </p:nvSpPr>
              <p:spPr>
                <a:xfrm>
                  <a:off x="9102397" y="3275203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397" y="3275203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B4CDFD-7FF4-474B-9E13-94444EA3B57E}"/>
              </a:ext>
            </a:extLst>
          </p:cNvPr>
          <p:cNvGrpSpPr/>
          <p:nvPr/>
        </p:nvGrpSpPr>
        <p:grpSpPr>
          <a:xfrm>
            <a:off x="9003090" y="3839780"/>
            <a:ext cx="2605036" cy="1433394"/>
            <a:chOff x="8227107" y="3705969"/>
            <a:chExt cx="2605036" cy="143339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712958-6043-493C-8D7B-6BB147393BB2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08AA0E-E5CD-4A42-8BBA-019DE8FE0AC7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8CF582-2286-40E1-A3F9-5A6CBF7DE6BD}"/>
                </a:ext>
              </a:extLst>
            </p:cNvPr>
            <p:cNvCxnSpPr>
              <a:cxnSpLocks/>
              <a:stCxn id="17" idx="5"/>
              <a:endCxn id="18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22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1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  <a:blipFill>
                <a:blip r:embed="rId3"/>
                <a:stretch>
                  <a:fillRect l="-183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18CD4F5F-F141-4F59-9249-C16C5445A27A}"/>
              </a:ext>
            </a:extLst>
          </p:cNvPr>
          <p:cNvGrpSpPr/>
          <p:nvPr/>
        </p:nvGrpSpPr>
        <p:grpSpPr>
          <a:xfrm>
            <a:off x="7490579" y="4849173"/>
            <a:ext cx="910545" cy="952669"/>
            <a:chOff x="7490579" y="4849173"/>
            <a:chExt cx="910545" cy="95266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25E44C5-D0C6-4A72-88E0-D0A753E9F35F}"/>
                </a:ext>
              </a:extLst>
            </p:cNvPr>
            <p:cNvSpPr/>
            <p:nvPr/>
          </p:nvSpPr>
          <p:spPr>
            <a:xfrm>
              <a:off x="7792367" y="51448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3139438-6CB9-46B9-BB12-15CFF79DB278}"/>
                </a:ext>
              </a:extLst>
            </p:cNvPr>
            <p:cNvSpPr/>
            <p:nvPr/>
          </p:nvSpPr>
          <p:spPr>
            <a:xfrm>
              <a:off x="7756203" y="4849173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A443879-7BDB-46C6-8368-797BCD14B283}"/>
                </a:ext>
              </a:extLst>
            </p:cNvPr>
            <p:cNvSpPr/>
            <p:nvPr/>
          </p:nvSpPr>
          <p:spPr>
            <a:xfrm>
              <a:off x="8041124" y="5280892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7010999-34B5-4854-B16F-4FCBF01CF4C3}"/>
                </a:ext>
              </a:extLst>
            </p:cNvPr>
            <p:cNvSpPr/>
            <p:nvPr/>
          </p:nvSpPr>
          <p:spPr>
            <a:xfrm>
              <a:off x="7496224" y="5002697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CC02EB-AC50-4594-95C1-3D065EE44657}"/>
                </a:ext>
              </a:extLst>
            </p:cNvPr>
            <p:cNvSpPr/>
            <p:nvPr/>
          </p:nvSpPr>
          <p:spPr>
            <a:xfrm>
              <a:off x="8025954" y="5002697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EB87C9-6976-4680-93FB-C3C6759EC569}"/>
                </a:ext>
              </a:extLst>
            </p:cNvPr>
            <p:cNvSpPr/>
            <p:nvPr/>
          </p:nvSpPr>
          <p:spPr>
            <a:xfrm>
              <a:off x="7490579" y="5256178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F61106D-1E53-4093-92B4-DF56C11711B4}"/>
                </a:ext>
              </a:extLst>
            </p:cNvPr>
            <p:cNvSpPr/>
            <p:nvPr/>
          </p:nvSpPr>
          <p:spPr>
            <a:xfrm>
              <a:off x="7774112" y="5441842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35EB90D-DE59-4346-8A7B-BAE987443D27}"/>
              </a:ext>
            </a:extLst>
          </p:cNvPr>
          <p:cNvGrpSpPr/>
          <p:nvPr/>
        </p:nvGrpSpPr>
        <p:grpSpPr>
          <a:xfrm>
            <a:off x="10100148" y="4724342"/>
            <a:ext cx="1191902" cy="1221420"/>
            <a:chOff x="10100148" y="4724342"/>
            <a:chExt cx="1191902" cy="12214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6862049-7257-410D-BECA-76CDC89BEDC7}"/>
                </a:ext>
              </a:extLst>
            </p:cNvPr>
            <p:cNvSpPr/>
            <p:nvPr/>
          </p:nvSpPr>
          <p:spPr>
            <a:xfrm>
              <a:off x="10516099" y="5155052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E6BB483-4EC3-422E-84AE-587E3B83E895}"/>
                </a:ext>
              </a:extLst>
            </p:cNvPr>
            <p:cNvSpPr/>
            <p:nvPr/>
          </p:nvSpPr>
          <p:spPr>
            <a:xfrm>
              <a:off x="10512374" y="4724342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12C078F-C458-49B0-9F7F-D6D12413E614}"/>
                </a:ext>
              </a:extLst>
            </p:cNvPr>
            <p:cNvSpPr/>
            <p:nvPr/>
          </p:nvSpPr>
          <p:spPr>
            <a:xfrm>
              <a:off x="10932050" y="5372030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DDAF6A-2333-4800-AB5C-B0FC74CD7362}"/>
                </a:ext>
              </a:extLst>
            </p:cNvPr>
            <p:cNvSpPr/>
            <p:nvPr/>
          </p:nvSpPr>
          <p:spPr>
            <a:xfrm>
              <a:off x="10100148" y="4919198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5452AE5-C250-45D8-A99D-410841E360E5}"/>
                </a:ext>
              </a:extLst>
            </p:cNvPr>
            <p:cNvSpPr/>
            <p:nvPr/>
          </p:nvSpPr>
          <p:spPr>
            <a:xfrm>
              <a:off x="10914776" y="4919198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C937F39-7691-49CE-818A-FF1ACA01A5BF}"/>
                </a:ext>
              </a:extLst>
            </p:cNvPr>
            <p:cNvSpPr/>
            <p:nvPr/>
          </p:nvSpPr>
          <p:spPr>
            <a:xfrm>
              <a:off x="10100148" y="5372030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5C26023-79F7-40F0-A55C-D57740B1EC47}"/>
                </a:ext>
              </a:extLst>
            </p:cNvPr>
            <p:cNvSpPr/>
            <p:nvPr/>
          </p:nvSpPr>
          <p:spPr>
            <a:xfrm>
              <a:off x="10508649" y="5585762"/>
              <a:ext cx="360000" cy="36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8FB3664-0722-447D-81C8-0ADEF6B48B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148" y="5099198"/>
              <a:ext cx="831902" cy="4528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073E09C-C58C-4402-83A5-271F93495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49" y="4870043"/>
              <a:ext cx="0" cy="89571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7F892AD-DD11-4789-B4DD-BB50130E8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0148" y="5084342"/>
              <a:ext cx="814628" cy="47656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C6EF89F5-49E8-4F31-8A1F-D09495C003C5}"/>
              </a:ext>
            </a:extLst>
          </p:cNvPr>
          <p:cNvSpPr/>
          <p:nvPr/>
        </p:nvSpPr>
        <p:spPr>
          <a:xfrm>
            <a:off x="8839200" y="5144876"/>
            <a:ext cx="716048" cy="28510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 </a:t>
            </a:r>
            <a:r>
              <a:rPr lang="zh-CN" altLang="en-US" dirty="0"/>
              <a:t>更多的应用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XPBD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/>
            </a:endParaRPr>
          </a:p>
          <a:p>
            <a:r>
              <a:rPr lang="en-US" altLang="zh-CN" dirty="0">
                <a:hlinkClick r:id="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  <a:blipFill>
                <a:blip r:embed="rId4"/>
                <a:stretch>
                  <a:fillRect t="-7576" r="-120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B258F0-5699-4F7B-9176-0415655473C0}"/>
              </a:ext>
            </a:extLst>
          </p:cNvPr>
          <p:cNvGrpSpPr/>
          <p:nvPr/>
        </p:nvGrpSpPr>
        <p:grpSpPr>
          <a:xfrm>
            <a:off x="9065311" y="4087558"/>
            <a:ext cx="2250591" cy="2531735"/>
            <a:chOff x="7267755" y="3556159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7267755" y="3556159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41" y="5415703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523" y="52326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8238803" y="4527207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731" y="4335359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991" y="4872038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287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849" r="-33333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182" r="-30303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955" y="441566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310" y="5047746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091" y="421453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8972041" y="5340485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629731" y="4888391"/>
            <a:ext cx="7206160" cy="1461810"/>
            <a:chOff x="4334449" y="3910389"/>
            <a:chExt cx="720616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0326FD-5BCF-4A68-A02B-A6A24E9F5871}"/>
              </a:ext>
            </a:extLst>
          </p:cNvPr>
          <p:cNvGrpSpPr/>
          <p:nvPr/>
        </p:nvGrpSpPr>
        <p:grpSpPr>
          <a:xfrm>
            <a:off x="5476775" y="1934678"/>
            <a:ext cx="6169793" cy="2634449"/>
            <a:chOff x="5476775" y="1934678"/>
            <a:chExt cx="6169793" cy="263444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BE8BAAD-3281-4197-8756-3D11752841E0}"/>
                </a:ext>
              </a:extLst>
            </p:cNvPr>
            <p:cNvSpPr/>
            <p:nvPr/>
          </p:nvSpPr>
          <p:spPr>
            <a:xfrm>
              <a:off x="5476775" y="1934678"/>
              <a:ext cx="6169793" cy="2634449"/>
            </a:xfrm>
            <a:prstGeom prst="roundRect">
              <a:avLst>
                <a:gd name="adj" fmla="val 5987"/>
              </a:avLst>
            </a:prstGeom>
            <a:solidFill>
              <a:schemeClr val="accent5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/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位置</a:t>
                  </a:r>
                  <a:r>
                    <a:rPr lang="en-US" altLang="zh-CN" dirty="0"/>
                    <a:t>: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速度：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加速度：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  <a:blipFill>
                  <a:blip r:embed="rId7"/>
                  <a:stretch>
                    <a:fillRect l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/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质点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/>
                    <a:t> 时刻位置和速度，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一个时间步长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blipFill>
                  <a:blip r:embed="rId8"/>
                  <a:stretch>
                    <a:fillRect t="-19048" r="-216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/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约束：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  <a:blipFill>
                <a:blip r:embed="rId9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/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18531</TotalTime>
  <Words>4458</Words>
  <Application>Microsoft Office PowerPoint</Application>
  <PresentationFormat>宽屏</PresentationFormat>
  <Paragraphs>369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方程组求解方法</vt:lpstr>
      <vt:lpstr>求解器</vt:lpstr>
      <vt:lpstr>Global vs. Gauss-Seidel</vt:lpstr>
      <vt:lpstr>约束求解优先级</vt:lpstr>
      <vt:lpstr>PBF——流体的密度约束</vt:lpstr>
      <vt:lpstr>PBF——流体的密度约束</vt:lpstr>
      <vt:lpstr>PBF——拉格朗日乘子中的除0问题</vt:lpstr>
      <vt:lpstr>PBF——位置修正</vt:lpstr>
      <vt:lpstr>PBF——Tensile Instability</vt:lpstr>
      <vt:lpstr>PBD 更多的应用</vt:lpstr>
      <vt:lpstr>参考文献</vt:lpstr>
      <vt:lpstr>Q&amp;A</vt:lpstr>
      <vt:lpstr>约束投影</vt:lpstr>
      <vt:lpstr>PBF——边界处理</vt:lpstr>
      <vt:lpstr>PBF——Vorticity Confinement</vt:lpstr>
      <vt:lpstr>其他约束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461</cp:revision>
  <dcterms:created xsi:type="dcterms:W3CDTF">2021-05-31T06:56:37Z</dcterms:created>
  <dcterms:modified xsi:type="dcterms:W3CDTF">2021-06-24T07:58:50Z</dcterms:modified>
</cp:coreProperties>
</file>