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389" r:id="rId11"/>
    <p:sldId id="391" r:id="rId12"/>
    <p:sldId id="390" r:id="rId13"/>
    <p:sldId id="325" r:id="rId14"/>
    <p:sldId id="326" r:id="rId15"/>
    <p:sldId id="392" r:id="rId16"/>
    <p:sldId id="327" r:id="rId17"/>
    <p:sldId id="271" r:id="rId18"/>
    <p:sldId id="305" r:id="rId19"/>
    <p:sldId id="328" r:id="rId20"/>
    <p:sldId id="329" r:id="rId21"/>
    <p:sldId id="330" r:id="rId22"/>
    <p:sldId id="331" r:id="rId23"/>
    <p:sldId id="332" r:id="rId24"/>
    <p:sldId id="32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7" autoAdjust="0"/>
    <p:restoredTop sz="75849" autoAdjust="0"/>
  </p:normalViewPr>
  <p:slideViewPr>
    <p:cSldViewPr snapToGrid="0">
      <p:cViewPr>
        <p:scale>
          <a:sx n="100" d="100"/>
          <a:sy n="100" d="100"/>
        </p:scale>
        <p:origin x="18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、直接求解法：就是求出</a:t>
            </a:r>
            <a:r>
              <a:rPr lang="en-US" altLang="zh-CN" dirty="0"/>
              <a:t>A</a:t>
            </a:r>
            <a:r>
              <a:rPr lang="zh-CN" altLang="en-US" dirty="0"/>
              <a:t>矩阵的逆，然后解方程组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、雅可比迭代法：右上角角标表示迭代次数，而非指数。在每一次迭代中，上一次算出的</a:t>
            </a:r>
            <a:r>
              <a:rPr lang="en-US" altLang="zh-CN" dirty="0"/>
              <a:t>x</a:t>
            </a:r>
            <a:r>
              <a:rPr lang="zh-CN" altLang="en-US" dirty="0"/>
              <a:t>被用在右侧，用来算出左侧新的</a:t>
            </a:r>
            <a:r>
              <a:rPr lang="en-US" altLang="zh-CN" dirty="0"/>
              <a:t>x</a:t>
            </a:r>
            <a:r>
              <a:rPr lang="zh-CN" altLang="en-US" dirty="0"/>
              <a:t>。既然是迭代，顾名思义，大部分情况下都是依赖迭代收敛用近似解来逼近精确解，迭代次数越多越靠近精确解。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、高斯</a:t>
            </a:r>
            <a:r>
              <a:rPr lang="en-US" altLang="zh-CN" dirty="0"/>
              <a:t>-</a:t>
            </a:r>
            <a:r>
              <a:rPr lang="zh-CN" altLang="en-US" dirty="0"/>
              <a:t>赛德尔迭代：跟雅可比不同，这里每一次迭代的结果用到下一个迭代里，进一步提高精度，并且加快收敛速度。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7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25.png"/><Relationship Id="rId4" Type="http://schemas.openxmlformats.org/officeDocument/2006/relationships/image" Target="../media/image9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3B35F1-E8F3-4C12-8052-DD08A5B42884}"/>
              </a:ext>
            </a:extLst>
          </p:cNvPr>
          <p:cNvGrpSpPr/>
          <p:nvPr/>
        </p:nvGrpSpPr>
        <p:grpSpPr>
          <a:xfrm>
            <a:off x="6391174" y="4360244"/>
            <a:ext cx="4300259" cy="2310063"/>
            <a:chOff x="6391174" y="4360244"/>
            <a:chExt cx="4300259" cy="2310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391174" y="4506528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6649252" y="4727517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6936205" y="4911909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495126" y="4360244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495965" y="5409398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8966320" y="5720417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9851078" y="5409214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8679681" y="5418439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936205" y="5406098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7967914" y="4911909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7967914" y="5659655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8966320" y="4926269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063935" y="4926269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391174" y="5406098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239224" y="4506528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63935" y="5764506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239224" y="6136447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237050" y="5409398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098001" y="438008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040599" y="5681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</p:spTree>
    <p:extLst>
      <p:ext uri="{BB962C8B-B14F-4D97-AF65-F5344CB8AC3E}">
        <p14:creationId xmlns:p14="http://schemas.microsoft.com/office/powerpoint/2010/main" val="375304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31317-1060-4101-BADA-DFB632E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(2)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E786D-8A78-4E71-B432-5D2C06D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方程组求解方法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方程组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常用解法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直接求解法：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雅可比迭代</a:t>
                </a:r>
                <a:r>
                  <a:rPr lang="en-US" altLang="zh-CN" dirty="0"/>
                  <a:t>(Jacobi)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r>
                  <a:rPr lang="en-US" altLang="zh-CN" dirty="0"/>
                  <a:t>(Gauss-Seidel)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  <a:blipFill>
                <a:blip r:embed="rId3"/>
                <a:stretch>
                  <a:fillRect l="-1043" b="-10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91DB8-DB0D-4701-BDF4-5077340E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Global vs. </a:t>
            </a:r>
            <a:r>
              <a:rPr lang="en-US" altLang="zh-CN" dirty="0"/>
              <a:t>Gauss-Seidel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79387-26D3-4A7A-A7B5-3B244742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2195512"/>
            <a:ext cx="3552826" cy="1849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491992-FB2F-443D-B4AE-C4CDE93B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36" y="4386263"/>
            <a:ext cx="3552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8F425E-65A2-4541-B947-1027DECA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2120900"/>
            <a:ext cx="4152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/>
            </a:endParaRPr>
          </a:p>
          <a:p>
            <a:r>
              <a:rPr lang="en-US" altLang="zh-CN" dirty="0">
                <a:hlinkClick r:id="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  <a:blipFill>
                <a:blip r:embed="rId4"/>
                <a:stretch>
                  <a:fillRect t="-7576" r="-120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B258F0-5699-4F7B-9176-0415655473C0}"/>
              </a:ext>
            </a:extLst>
          </p:cNvPr>
          <p:cNvGrpSpPr/>
          <p:nvPr/>
        </p:nvGrpSpPr>
        <p:grpSpPr>
          <a:xfrm>
            <a:off x="9065311" y="4087558"/>
            <a:ext cx="2250591" cy="2531735"/>
            <a:chOff x="7267755" y="3556159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7267755" y="3556159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41" y="5415703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523" y="52326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8238803" y="4527207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731" y="4335359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991" y="4872038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287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849" r="-33333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182" r="-30303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955" y="441566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310" y="5047746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091" y="421453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8972041" y="5340485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629731" y="4888391"/>
            <a:ext cx="7206160" cy="1461810"/>
            <a:chOff x="4334449" y="3910389"/>
            <a:chExt cx="720616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0326FD-5BCF-4A68-A02B-A6A24E9F5871}"/>
              </a:ext>
            </a:extLst>
          </p:cNvPr>
          <p:cNvGrpSpPr/>
          <p:nvPr/>
        </p:nvGrpSpPr>
        <p:grpSpPr>
          <a:xfrm>
            <a:off x="5476775" y="1934678"/>
            <a:ext cx="6169793" cy="2634449"/>
            <a:chOff x="5476775" y="1934678"/>
            <a:chExt cx="6169793" cy="263444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BE8BAAD-3281-4197-8756-3D11752841E0}"/>
                </a:ext>
              </a:extLst>
            </p:cNvPr>
            <p:cNvSpPr/>
            <p:nvPr/>
          </p:nvSpPr>
          <p:spPr>
            <a:xfrm>
              <a:off x="5476775" y="1934678"/>
              <a:ext cx="6169793" cy="2634449"/>
            </a:xfrm>
            <a:prstGeom prst="roundRect">
              <a:avLst>
                <a:gd name="adj" fmla="val 5987"/>
              </a:avLst>
            </a:prstGeom>
            <a:solidFill>
              <a:schemeClr val="accent5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/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位置</a:t>
                  </a:r>
                  <a:r>
                    <a:rPr lang="en-US" altLang="zh-CN" dirty="0"/>
                    <a:t>: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速度：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加速度：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  <a:blipFill>
                  <a:blip r:embed="rId7"/>
                  <a:stretch>
                    <a:fillRect l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/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质点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/>
                    <a:t> 时刻位置和速度，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一个时间步长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blipFill>
                  <a:blip r:embed="rId8"/>
                  <a:stretch>
                    <a:fillRect t="-19048" r="-216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/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约束：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  <a:blipFill>
                <a:blip r:embed="rId9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/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16998</TotalTime>
  <Words>4256</Words>
  <Application>Microsoft Office PowerPoint</Application>
  <PresentationFormat>宽屏</PresentationFormat>
  <Paragraphs>329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方程组求解方法</vt:lpstr>
      <vt:lpstr>求解器</vt:lpstr>
      <vt:lpstr>Global vs. Gauss-Seidel</vt:lpstr>
      <vt:lpstr>约束求解优先级</vt:lpstr>
      <vt:lpstr>PBF——流体的密度约束</vt:lpstr>
      <vt:lpstr>PBF——Tensile Instability</vt:lpstr>
      <vt:lpstr>PBF——边界处理</vt:lpstr>
      <vt:lpstr>PBF——Vorticity Confinement</vt:lpstr>
      <vt:lpstr>其他约束</vt:lpstr>
      <vt:lpstr>参考文献</vt:lpstr>
      <vt:lpstr>Q&amp;A</vt:lpstr>
      <vt:lpstr>约束投影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416</cp:revision>
  <dcterms:created xsi:type="dcterms:W3CDTF">2021-05-31T06:56:37Z</dcterms:created>
  <dcterms:modified xsi:type="dcterms:W3CDTF">2021-06-23T06:26:10Z</dcterms:modified>
</cp:coreProperties>
</file>