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4630400" cy="8229600"/>
  <p:notesSz cx="8229600" cy="14630400"/>
  <p:embeddedFontLst>
    <p:embeddedFont>
      <p:font typeface="Lora" pitchFamily="34" charset="0"/>
      <p:bold r:id="rId13"/>
    </p:embeddedFont>
    <p:embeddedFont>
      <p:font typeface="Lora" pitchFamily="34" charset="-122"/>
      <p:bold r:id="rId14"/>
    </p:embeddedFont>
    <p:embeddedFont>
      <p:font typeface="Lora" pitchFamily="34" charset="-120"/>
      <p:bold r:id="rId15"/>
    </p:embeddedFont>
    <p:embeddedFont>
      <p:font typeface="Calibri" panose="020F0502020204030204" charset="0"/>
      <p:regular r:id="rId16"/>
      <p:bold r:id="rId17"/>
      <p:italic r:id="rId18"/>
      <p:boldItalic r:id="rId19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312670"/>
            <a:ext cx="7468553" cy="14080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TastyGo: Your Next-Gen Food Delivery Partner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079677"/>
            <a:ext cx="7468553" cy="11490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TastyGo is an innovative, efficient food delivery platform. We connect customers with local restaurants. Experience fast, tasty food delivered right to your doorstep. Our system ensures a seamless, satisfying experience.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5515808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D7B8D5"/>
          </a:solidFill>
          <a:ln w="7620">
            <a:solidFill>
              <a:srgbClr val="4D4D51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84766" y="5658445"/>
            <a:ext cx="88821" cy="9751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/>
              <a:t>TG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340485" y="5497830"/>
            <a:ext cx="3117850" cy="9664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IHIRWE NATHENE </a:t>
            </a:r>
            <a:endParaRPr lang="en-US" sz="2350" b="1" dirty="0">
              <a:solidFill>
                <a:srgbClr val="D6E5EF"/>
              </a:solidFill>
              <a:latin typeface="Source Sans Pro Bold" pitchFamily="34" charset="0"/>
              <a:ea typeface="Source Sans Pro Bold" pitchFamily="34" charset="-122"/>
              <a:cs typeface="Source Sans Pro Bold" pitchFamily="34" charset="-120"/>
            </a:endParaRPr>
          </a:p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IHIMBAZWE JOEL RWAMAMARA</a:t>
            </a:r>
            <a:endParaRPr lang="en-US" sz="2350" b="1" dirty="0">
              <a:solidFill>
                <a:srgbClr val="D6E5EF"/>
              </a:solidFill>
              <a:latin typeface="Source Sans Pro Bold" pitchFamily="34" charset="0"/>
              <a:ea typeface="Source Sans Pro Bold" pitchFamily="34" charset="-122"/>
              <a:cs typeface="Source Sans Pro Bold" pitchFamily="34" charset="-120"/>
            </a:endParaRPr>
          </a:p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HIMBAZIMANA SAMUEL </a:t>
            </a:r>
            <a:endParaRPr lang="en-US" sz="2350" b="1" dirty="0">
              <a:solidFill>
                <a:srgbClr val="D6E5EF"/>
              </a:solidFill>
              <a:latin typeface="Source Sans Pro Bold" pitchFamily="34" charset="0"/>
              <a:ea typeface="Source Sans Pro Bold" pitchFamily="34" charset="-122"/>
              <a:cs typeface="Source Sans Pro Bold" pitchFamily="34" charset="-120"/>
            </a:endParaRPr>
          </a:p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AGANZE ANSWER SAND </a:t>
            </a:r>
            <a:endParaRPr lang="en-US" sz="2350" b="1" dirty="0">
              <a:solidFill>
                <a:srgbClr val="D6E5EF"/>
              </a:solidFill>
              <a:latin typeface="Source Sans Pro Bold" pitchFamily="34" charset="0"/>
              <a:ea typeface="Source Sans Pro Bold" pitchFamily="34" charset="-122"/>
              <a:cs typeface="Source Sans Pro Bold" pitchFamily="34" charset="-120"/>
            </a:endParaRPr>
          </a:p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6E5EF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TUYISENGE EMERANCE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673900"/>
            <a:ext cx="5632490" cy="704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Why Use TastyGo?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3689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74" y="2794873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5559" y="2819162"/>
            <a:ext cx="2806898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Seamless Experience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5559" y="3314700"/>
            <a:ext cx="2806898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User-friendly for customers and admins.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4721662" y="2736890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912" y="2794873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99497" y="2819162"/>
            <a:ext cx="2806898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Efficient Operations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99497" y="3314700"/>
            <a:ext cx="2806898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Streamlined order and restaurant management.</a:t>
            </a:r>
            <a:endParaRPr lang="en-US" sz="1850" dirty="0"/>
          </a:p>
        </p:txBody>
      </p:sp>
      <p:sp>
        <p:nvSpPr>
          <p:cNvPr id="12" name="Shape 7"/>
          <p:cNvSpPr/>
          <p:nvPr/>
        </p:nvSpPr>
        <p:spPr>
          <a:xfrm>
            <a:off x="837724" y="455949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74" y="4617482"/>
            <a:ext cx="337899" cy="42243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15559" y="4641771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Focused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615559" y="5137309"/>
            <a:ext cx="6690717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Features that enhance user satisfaction.</a:t>
            </a:r>
            <a:endParaRPr lang="en-US" sz="1850" dirty="0"/>
          </a:p>
        </p:txBody>
      </p:sp>
      <p:sp>
        <p:nvSpPr>
          <p:cNvPr id="16" name="Text 10"/>
          <p:cNvSpPr/>
          <p:nvPr/>
        </p:nvSpPr>
        <p:spPr>
          <a:xfrm>
            <a:off x="837724" y="5789533"/>
            <a:ext cx="7468553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TastyGo offers a comprehensive solution. It benefits both users and operators. Our platform prioritizes ease of use and efficiency.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1850" y="787360"/>
            <a:ext cx="7653099" cy="125277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Secure &amp; Personalized Customer Experience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850" y="2359581"/>
            <a:ext cx="532448" cy="5324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31850" y="3104912"/>
            <a:ext cx="2373511" cy="3132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 Authentication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6231850" y="3545919"/>
            <a:ext cx="2373511" cy="6815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login and signup with email and password.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585" y="2359581"/>
            <a:ext cx="532448" cy="53244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71585" y="3104912"/>
            <a:ext cx="2373511" cy="3132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Push Notifications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8871585" y="3545919"/>
            <a:ext cx="2373511" cy="6815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order status and promotions.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1320" y="2359581"/>
            <a:ext cx="532448" cy="53244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1320" y="3104912"/>
            <a:ext cx="2373511" cy="3132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Rate &amp; Review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1511320" y="3545919"/>
            <a:ext cx="2373511" cy="6815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Customers can rate delivery and menu items.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850" y="4653320"/>
            <a:ext cx="532448" cy="53244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31850" y="5398651"/>
            <a:ext cx="2373511" cy="3132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Order History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6231850" y="5839658"/>
            <a:ext cx="2373511" cy="6815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View past orders and reorder with ease.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6231850" y="6760726"/>
            <a:ext cx="7653099" cy="68151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platform ensures secure access. Customers receive timely updates. They can also personalize their experience. This builds loyalty and engagement.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68103"/>
            <a:ext cx="8739783" cy="704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Effortless Browsing and Ordering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270409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Browse Restaurants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61673"/>
            <a:ext cx="3928586" cy="11490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View a wide selection of local restaurants. Filter by cuisine type. Explore diverse culinary options.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270409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Detailed Menus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3861673"/>
            <a:ext cx="3928586" cy="11490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full menus for each restaurant. See dish details and pricing. Make informed choices easily.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270409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Order Customization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3861673"/>
            <a:ext cx="3928586" cy="11490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special requests to any order. Modify dishes to personal preference. Enjoy a tailored dining experience.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5495330"/>
            <a:ext cx="12954952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TastyGo simplifies finding and ordering food. Our intuitive interface enhances user satisfaction. Customize orders to meet individual needs.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999" y="830104"/>
            <a:ext cx="7391876" cy="6318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Engaging Customer Interaction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99" y="1784152"/>
            <a:ext cx="1074301" cy="156198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48483" y="1998940"/>
            <a:ext cx="2867620" cy="31587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Chatbox for Suggestions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148483" y="2443639"/>
            <a:ext cx="6243518" cy="6877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instant feedback. Ask questions directly. Get quick resolutions.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99" y="3346133"/>
            <a:ext cx="1074301" cy="156198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48483" y="3560921"/>
            <a:ext cx="2527816" cy="31587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 Service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148483" y="4005620"/>
            <a:ext cx="6243518" cy="6877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Valuable input enhances our offerings. We continuously refine our platform.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99" y="4908113"/>
            <a:ext cx="1074301" cy="156198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48483" y="5122902"/>
            <a:ext cx="2527816" cy="31587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Boost Satisfaction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148483" y="5567601"/>
            <a:ext cx="6243518" cy="6877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Responsive support leads to happier customers. This fosters positive relationships.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751999" y="6711791"/>
            <a:ext cx="7640003" cy="6877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integrated chatbox facilitates direct communication. It ensures customer needs are addressed. We strive for continuous improvement based on feedback.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878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8553" y="3523178"/>
            <a:ext cx="7805499" cy="6794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Comprehensive Admin Control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08553" y="4549140"/>
            <a:ext cx="4183737" cy="2048947"/>
          </a:xfrm>
          <a:prstGeom prst="roundRect">
            <a:avLst>
              <a:gd name="adj" fmla="val 1691"/>
            </a:avLst>
          </a:prstGeom>
          <a:solidFill>
            <a:srgbClr val="444752"/>
          </a:solidFill>
        </p:spPr>
      </p:sp>
      <p:sp>
        <p:nvSpPr>
          <p:cNvPr id="5" name="Text 2"/>
          <p:cNvSpPr/>
          <p:nvPr/>
        </p:nvSpPr>
        <p:spPr>
          <a:xfrm>
            <a:off x="1039535" y="4780121"/>
            <a:ext cx="3091458" cy="3396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Restaurant Management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039535" y="5258395"/>
            <a:ext cx="3721775" cy="11087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Add, update, or remove restaurants. Manage all food items. Maintain accurate menu information.</a:t>
            </a:r>
            <a:endParaRPr lang="en-US" sz="1800" dirty="0"/>
          </a:p>
        </p:txBody>
      </p:sp>
      <p:sp>
        <p:nvSpPr>
          <p:cNvPr id="7" name="Shape 4"/>
          <p:cNvSpPr/>
          <p:nvPr/>
        </p:nvSpPr>
        <p:spPr>
          <a:xfrm>
            <a:off x="5223272" y="4549140"/>
            <a:ext cx="4183737" cy="2048947"/>
          </a:xfrm>
          <a:prstGeom prst="roundRect">
            <a:avLst>
              <a:gd name="adj" fmla="val 1691"/>
            </a:avLst>
          </a:prstGeom>
          <a:solidFill>
            <a:srgbClr val="444752"/>
          </a:solidFill>
        </p:spPr>
      </p:sp>
      <p:sp>
        <p:nvSpPr>
          <p:cNvPr id="8" name="Text 5"/>
          <p:cNvSpPr/>
          <p:nvPr/>
        </p:nvSpPr>
        <p:spPr>
          <a:xfrm>
            <a:off x="5454253" y="4780121"/>
            <a:ext cx="2718078" cy="3396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Order Management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5454253" y="5258395"/>
            <a:ext cx="3721775" cy="11087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 delivery personnel efficiently. Update order statuses in real-time. Ensure smooth delivery operations.</a:t>
            </a:r>
            <a:endParaRPr lang="en-US" sz="1800" dirty="0"/>
          </a:p>
        </p:txBody>
      </p:sp>
      <p:sp>
        <p:nvSpPr>
          <p:cNvPr id="10" name="Shape 7"/>
          <p:cNvSpPr/>
          <p:nvPr/>
        </p:nvSpPr>
        <p:spPr>
          <a:xfrm>
            <a:off x="9637990" y="4549140"/>
            <a:ext cx="4183737" cy="2048947"/>
          </a:xfrm>
          <a:prstGeom prst="roundRect">
            <a:avLst>
              <a:gd name="adj" fmla="val 1691"/>
            </a:avLst>
          </a:prstGeom>
          <a:solidFill>
            <a:srgbClr val="444752"/>
          </a:solidFill>
        </p:spPr>
      </p:sp>
      <p:sp>
        <p:nvSpPr>
          <p:cNvPr id="11" name="Text 8"/>
          <p:cNvSpPr/>
          <p:nvPr/>
        </p:nvSpPr>
        <p:spPr>
          <a:xfrm>
            <a:off x="9868972" y="4780121"/>
            <a:ext cx="2718078" cy="3396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Support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9868972" y="5258395"/>
            <a:ext cx="3721775" cy="11087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Respond to inquiries quickly. Resolve complaints effectively. Provide excellent service.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08553" y="6858000"/>
            <a:ext cx="13013293" cy="7391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Admins have full control over operations. From managing restaurants to handling orders, our tools streamline every task. This leads to greater efficiency.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2633</Words>
  <Application>WPS Presentation</Application>
  <PresentationFormat>On-screen Show (16:9)</PresentationFormat>
  <Paragraphs>96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SimSun</vt:lpstr>
      <vt:lpstr>Wingdings</vt:lpstr>
      <vt:lpstr>Lora</vt:lpstr>
      <vt:lpstr>Lora</vt:lpstr>
      <vt:lpstr>Lora</vt:lpstr>
      <vt:lpstr>Source Sans Pro</vt:lpstr>
      <vt:lpstr>Source Sans Pro</vt:lpstr>
      <vt:lpstr>Source Sans Pro</vt:lpstr>
      <vt:lpstr>Source Sans Pro Medium</vt:lpstr>
      <vt:lpstr>Source Sans Pro Medium</vt:lpstr>
      <vt:lpstr>Source Sans Pro Medium</vt:lpstr>
      <vt:lpstr>Source Sans Pro Bold</vt:lpstr>
      <vt:lpstr>Source Sans Pro Bold</vt:lpstr>
      <vt:lpstr>Source Sans Pro Bold</vt:lpstr>
      <vt:lpstr>Calibri</vt:lpstr>
      <vt:lpstr>Segoe Print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AGANZE Answer</cp:lastModifiedBy>
  <cp:revision>3</cp:revision>
  <dcterms:created xsi:type="dcterms:W3CDTF">2025-05-25T09:43:00Z</dcterms:created>
  <dcterms:modified xsi:type="dcterms:W3CDTF">2025-05-26T13:05:20Z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4FCCDA33145B4033BDE12FEDB1E5A0CD_12</vt:lpwstr>
  </property>
  <property fmtid="{D5CDD505-2E9C-101B-9397-08002B2CF9AE}" pid="3" name="KSOProductBuildVer">
    <vt:lpwstr>1033-12.2.0.21179</vt:lpwstr>
  </property>
</Properties>
</file>