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86" r:id="rId1"/>
  </p:sldMasterIdLst>
  <p:sldIdLst>
    <p:sldId id="256" r:id="rId2"/>
    <p:sldId id="257" r:id="rId3"/>
  </p:sldIdLst>
  <p:sldSz cx="25199976" cy="1079995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inimized">
    <p:restoredLeft sz="5431"/>
    <p:restoredTop sz="96731"/>
  </p:normalViewPr>
  <p:slideViewPr>
    <p:cSldViewPr snapToObjects="1">
      <p:cViewPr>
        <p:scale>
          <a:sx n="60" d="100"/>
          <a:sy n="60" d="100"/>
        </p:scale>
        <p:origin x="0" y="0"/>
      </p:cViewPr>
      <p:guideLst>
        <p:guide orient="horz" pos="3399"/>
        <p:guide pos="79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3"/>
          <p:cNvSpPr/>
          <p:nvPr/>
        </p:nvSpPr>
        <p:spPr>
          <a:xfrm>
            <a:off x="-26248" y="5717"/>
            <a:ext cx="2578450" cy="6969848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Freeform 11"/>
          <p:cNvSpPr/>
          <p:nvPr/>
        </p:nvSpPr>
        <p:spPr>
          <a:xfrm flipH="1">
            <a:off x="15103210" y="333680"/>
            <a:ext cx="10093080" cy="253427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Freeform 15"/>
          <p:cNvSpPr/>
          <p:nvPr/>
        </p:nvSpPr>
        <p:spPr>
          <a:xfrm flipH="1">
            <a:off x="2432" y="0"/>
            <a:ext cx="25208722" cy="1905204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자유형 10"/>
          <p:cNvSpPr/>
          <p:nvPr/>
        </p:nvSpPr>
        <p:spPr>
          <a:xfrm>
            <a:off x="0" y="493063"/>
            <a:ext cx="15119988" cy="3211718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Freeform 11"/>
          <p:cNvSpPr/>
          <p:nvPr/>
        </p:nvSpPr>
        <p:spPr>
          <a:xfrm rot="16200000" flipH="1">
            <a:off x="-293490" y="689905"/>
            <a:ext cx="4327174" cy="2960264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Freeform 15"/>
          <p:cNvSpPr/>
          <p:nvPr/>
        </p:nvSpPr>
        <p:spPr>
          <a:xfrm rot="16200000" flipH="1">
            <a:off x="-4290604" y="4291161"/>
            <a:ext cx="10807657" cy="222545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자유형 13"/>
          <p:cNvSpPr/>
          <p:nvPr/>
        </p:nvSpPr>
        <p:spPr>
          <a:xfrm rot="16200000">
            <a:off x="-721730" y="5623818"/>
            <a:ext cx="6482345" cy="388761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자유형 14"/>
          <p:cNvSpPr/>
          <p:nvPr/>
        </p:nvSpPr>
        <p:spPr>
          <a:xfrm rot="16200000">
            <a:off x="2772438" y="7282023"/>
            <a:ext cx="1410105" cy="5644852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자유형 15"/>
          <p:cNvSpPr/>
          <p:nvPr/>
        </p:nvSpPr>
        <p:spPr>
          <a:xfrm>
            <a:off x="339493" y="-43199"/>
            <a:ext cx="5960452" cy="10843154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693137" y="4597317"/>
            <a:ext cx="19916302" cy="1508191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93137" y="6126408"/>
            <a:ext cx="19906844" cy="736071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2020-09-02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0">
            <a:off x="-151198" y="4947875"/>
            <a:ext cx="25433642" cy="5852082"/>
            <a:chOff x="-28573" y="3141915"/>
            <a:chExt cx="9202494" cy="3716088"/>
          </a:xfrm>
        </p:grpSpPr>
        <p:sp>
          <p:nvSpPr>
            <p:cNvPr id="7" name="Freeform 11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Freeform 15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2498" y="4209989"/>
            <a:ext cx="23834984" cy="2314989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259997" y="10009957"/>
            <a:ext cx="5879994" cy="574996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2020-09-03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8609991" y="10009957"/>
            <a:ext cx="7979992" cy="57499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8059986" y="10009957"/>
            <a:ext cx="5879994" cy="574996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-1" y="0"/>
            <a:ext cx="25199986" cy="10799954"/>
            <a:chOff x="-1" y="0"/>
            <a:chExt cx="9144001" cy="6858001"/>
          </a:xfrm>
        </p:grpSpPr>
        <p:sp>
          <p:nvSpPr>
            <p:cNvPr id="8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Freeform 6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255568" y="1765680"/>
            <a:ext cx="16199989" cy="179999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5255598" y="3599995"/>
            <a:ext cx="16203822" cy="539999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2020-09-03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 flipH="1">
            <a:off x="21559988" y="6637477"/>
            <a:ext cx="3680987" cy="4208186"/>
            <a:chOff x="7830097" y="-3175"/>
            <a:chExt cx="1335674" cy="3646465"/>
          </a:xfrm>
        </p:grpSpPr>
        <p:sp>
          <p:nvSpPr>
            <p:cNvPr id="8" name="자유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19766232" y="432498"/>
            <a:ext cx="4173744" cy="9214962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59997" y="432498"/>
            <a:ext cx="18007486" cy="9214962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2020-09-03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2020-09-02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-151198" y="4947875"/>
            <a:ext cx="25433642" cy="5852082"/>
            <a:chOff x="-28573" y="3141915"/>
            <a:chExt cx="9202494" cy="3716088"/>
          </a:xfrm>
        </p:grpSpPr>
        <p:sp>
          <p:nvSpPr>
            <p:cNvPr id="8" name="Freeform 11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Freeform 15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574920" y="3712454"/>
            <a:ext cx="21419982" cy="1462519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74920" y="2845703"/>
            <a:ext cx="21419982" cy="866751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2020-09-03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59997" y="2519988"/>
            <a:ext cx="11129991" cy="71274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809989" y="2519988"/>
            <a:ext cx="11129991" cy="71274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2020-09-03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 idx="0"/>
          </p:nvPr>
        </p:nvSpPr>
        <p:spPr>
          <a:xfrm>
            <a:off x="892498" y="194962"/>
            <a:ext cx="23362484" cy="1479967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1256768" y="1912466"/>
            <a:ext cx="22679982" cy="780129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92498" y="10009957"/>
            <a:ext cx="5879994" cy="5749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2020-09-03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8609991" y="10009957"/>
            <a:ext cx="7979992" cy="5749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8374986" y="10009957"/>
            <a:ext cx="5879994" cy="5749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259997" y="2012388"/>
            <a:ext cx="11129991" cy="36832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12809989" y="2012388"/>
            <a:ext cx="11129991" cy="36832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1256768" y="5962477"/>
            <a:ext cx="11129991" cy="36832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2806760" y="5962477"/>
            <a:ext cx="11129991" cy="36832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892498" y="10009957"/>
            <a:ext cx="5879994" cy="5749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2020-09-03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609991" y="10009957"/>
            <a:ext cx="7979992" cy="5749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8374986" y="10009957"/>
            <a:ext cx="5879994" cy="5749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rot="5400000">
            <a:off x="-5128070" y="5127578"/>
            <a:ext cx="10845668" cy="5905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그룹 20"/>
          <p:cNvGrpSpPr/>
          <p:nvPr/>
        </p:nvGrpSpPr>
        <p:grpSpPr>
          <a:xfrm rot="0" flipH="1">
            <a:off x="-6" y="0"/>
            <a:ext cx="25199986" cy="10799954"/>
            <a:chOff x="-1" y="0"/>
            <a:chExt cx="9144001" cy="6858001"/>
          </a:xfrm>
        </p:grpSpPr>
        <p:sp>
          <p:nvSpPr>
            <p:cNvPr id="22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Freeform 6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68672" y="7514996"/>
            <a:ext cx="17941156" cy="892496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968672" y="920025"/>
            <a:ext cx="17941156" cy="64799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68672" y="8407494"/>
            <a:ext cx="17941156" cy="12674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날짜 개체 틀 3"/>
          <p:cNvSpPr>
            <a:spLocks noGrp="1"/>
          </p:cNvSpPr>
          <p:nvPr>
            <p:ph type="dt" sz="half" idx="10"/>
          </p:nvPr>
        </p:nvSpPr>
        <p:spPr>
          <a:xfrm>
            <a:off x="892498" y="10009957"/>
            <a:ext cx="5879994" cy="5749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2020-09-03</a:t>
            </a:fld>
            <a:endParaRPr lang="ko-KR" altLang="en-US"/>
          </a:p>
        </p:txBody>
      </p:sp>
      <p:sp>
        <p:nvSpPr>
          <p:cNvPr id="1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8609991" y="10009957"/>
            <a:ext cx="7979992" cy="5749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8374986" y="10009957"/>
            <a:ext cx="5879994" cy="5749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57"/>
          <p:cNvSpPr/>
          <p:nvPr/>
        </p:nvSpPr>
        <p:spPr>
          <a:xfrm>
            <a:off x="3581661" y="4957264"/>
            <a:ext cx="13038997" cy="4782815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그룹 106"/>
          <p:cNvGrpSpPr/>
          <p:nvPr/>
        </p:nvGrpSpPr>
        <p:grpSpPr>
          <a:xfrm rot="0">
            <a:off x="-1" y="0"/>
            <a:ext cx="25199986" cy="10799954"/>
            <a:chOff x="-1" y="0"/>
            <a:chExt cx="9144001" cy="6858001"/>
          </a:xfrm>
        </p:grpSpPr>
        <p:sp>
          <p:nvSpPr>
            <p:cNvPr id="102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92498" y="194962"/>
            <a:ext cx="23362484" cy="1479967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2498" y="2059990"/>
            <a:ext cx="23362484" cy="7812467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92498" y="10009957"/>
            <a:ext cx="5879994" cy="574996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8609991" y="10009957"/>
            <a:ext cx="7979992" cy="574996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8374986" y="10009957"/>
            <a:ext cx="5879994" cy="574996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641837" y="4391850"/>
            <a:ext cx="19916302" cy="1508191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 sz="7000"/>
              <a:t>강선철 서점</a:t>
            </a:r>
            <a:endParaRPr lang="ko-KR" altLang="en-US" sz="7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l="40710" t="40710" r="40950" b="40950"/>
          <a:stretch>
            <a:fillRect/>
          </a:stretch>
        </p:blipFill>
        <p:spPr>
          <a:xfrm>
            <a:off x="11122603" y="4391850"/>
            <a:ext cx="4622602" cy="1979021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46553" y="4391850"/>
            <a:ext cx="1876050" cy="1876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"/>
          <p:cNvSpPr/>
          <p:nvPr/>
        </p:nvSpPr>
        <p:spPr>
          <a:xfrm>
            <a:off x="10462670" y="353697"/>
            <a:ext cx="3920168" cy="11906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rgbClr val="000000"/>
                </a:solidFill>
              </a:rPr>
              <a:t>강선철 서점</a:t>
            </a:r>
            <a:endParaRPr lang="ko-KR" altLang="en-US" sz="2100" b="1">
              <a:solidFill>
                <a:srgbClr val="000000"/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665746" y="270557"/>
            <a:ext cx="2249779" cy="5669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회원가입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6" name=""/>
          <p:cNvSpPr/>
          <p:nvPr/>
        </p:nvSpPr>
        <p:spPr>
          <a:xfrm>
            <a:off x="17212410" y="2622237"/>
            <a:ext cx="2249779" cy="5669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관리자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988746" y="1026654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rgbClr val="000000"/>
                </a:solidFill>
              </a:rPr>
              <a:t>ID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5" name=""/>
          <p:cNvSpPr/>
          <p:nvPr/>
        </p:nvSpPr>
        <p:spPr>
          <a:xfrm>
            <a:off x="988746" y="1467455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비밀번호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9" name=""/>
          <p:cNvSpPr/>
          <p:nvPr/>
        </p:nvSpPr>
        <p:spPr>
          <a:xfrm>
            <a:off x="988752" y="1963578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주소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0" name=""/>
          <p:cNvSpPr/>
          <p:nvPr/>
        </p:nvSpPr>
        <p:spPr>
          <a:xfrm>
            <a:off x="988748" y="2459702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전화번호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988748" y="2896210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주민등록번호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0" name=""/>
          <p:cNvSpPr/>
          <p:nvPr/>
        </p:nvSpPr>
        <p:spPr>
          <a:xfrm>
            <a:off x="5451481" y="2661368"/>
            <a:ext cx="2249779" cy="5669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회원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9" name=""/>
          <p:cNvSpPr/>
          <p:nvPr/>
        </p:nvSpPr>
        <p:spPr>
          <a:xfrm>
            <a:off x="17535404" y="3484107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관리자</a:t>
            </a:r>
            <a:r>
              <a:rPr lang="en-US" altLang="ko-KR">
                <a:solidFill>
                  <a:srgbClr val="000000"/>
                </a:solidFill>
              </a:rPr>
              <a:t>ID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0" name=""/>
          <p:cNvSpPr/>
          <p:nvPr/>
        </p:nvSpPr>
        <p:spPr>
          <a:xfrm>
            <a:off x="17535408" y="3929878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비밀번호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1" name=""/>
          <p:cNvSpPr/>
          <p:nvPr/>
        </p:nvSpPr>
        <p:spPr>
          <a:xfrm>
            <a:off x="17535414" y="4346945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관리자명</a:t>
            </a:r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73" name=""/>
          <p:cNvCxnSpPr>
            <a:stCxn id="69" idx="2"/>
            <a:endCxn id="70" idx="0"/>
          </p:cNvCxnSpPr>
          <p:nvPr/>
        </p:nvCxnSpPr>
        <p:spPr>
          <a:xfrm rot="16200000" flipH="1">
            <a:off x="18256160" y="3848739"/>
            <a:ext cx="162273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"/>
          <p:cNvCxnSpPr>
            <a:stCxn id="70" idx="2"/>
            <a:endCxn id="71" idx="0"/>
          </p:cNvCxnSpPr>
          <p:nvPr/>
        </p:nvCxnSpPr>
        <p:spPr>
          <a:xfrm rot="16200000" flipH="1">
            <a:off x="18270516" y="4280157"/>
            <a:ext cx="133569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"/>
          <p:cNvSpPr/>
          <p:nvPr/>
        </p:nvSpPr>
        <p:spPr>
          <a:xfrm>
            <a:off x="13117308" y="5528855"/>
            <a:ext cx="2249779" cy="5669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재고 관리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2" name=""/>
          <p:cNvSpPr/>
          <p:nvPr/>
        </p:nvSpPr>
        <p:spPr>
          <a:xfrm>
            <a:off x="8213184" y="4055390"/>
            <a:ext cx="2249779" cy="5669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회원</a:t>
            </a:r>
            <a:endParaRPr lang="ko-KR" altLang="en-US">
              <a:solidFill>
                <a:srgbClr val="000000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마이페이지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4" name=""/>
          <p:cNvSpPr/>
          <p:nvPr/>
        </p:nvSpPr>
        <p:spPr>
          <a:xfrm>
            <a:off x="8536471" y="4914961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주문 조회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5" name=""/>
          <p:cNvSpPr/>
          <p:nvPr/>
        </p:nvSpPr>
        <p:spPr>
          <a:xfrm>
            <a:off x="8536477" y="5495571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개인정보 변경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6" name=""/>
          <p:cNvSpPr/>
          <p:nvPr/>
        </p:nvSpPr>
        <p:spPr>
          <a:xfrm>
            <a:off x="8536471" y="6071642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마일리지 조회</a:t>
            </a:r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87" name=""/>
          <p:cNvCxnSpPr>
            <a:stCxn id="82" idx="2"/>
            <a:endCxn id="84" idx="0"/>
          </p:cNvCxnSpPr>
          <p:nvPr/>
        </p:nvCxnSpPr>
        <p:spPr>
          <a:xfrm rot="16200000" flipH="1">
            <a:off x="9191930" y="4768529"/>
            <a:ext cx="292575" cy="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"/>
          <p:cNvCxnSpPr>
            <a:stCxn id="84" idx="2"/>
            <a:endCxn id="85" idx="0"/>
          </p:cNvCxnSpPr>
          <p:nvPr/>
        </p:nvCxnSpPr>
        <p:spPr>
          <a:xfrm rot="16200000" flipH="1">
            <a:off x="9189809" y="5347012"/>
            <a:ext cx="297111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"/>
          <p:cNvCxnSpPr>
            <a:stCxn id="85" idx="2"/>
            <a:endCxn id="86" idx="0"/>
          </p:cNvCxnSpPr>
          <p:nvPr/>
        </p:nvCxnSpPr>
        <p:spPr>
          <a:xfrm rot="5400000">
            <a:off x="9192078" y="5925354"/>
            <a:ext cx="292573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"/>
          <p:cNvSpPr/>
          <p:nvPr/>
        </p:nvSpPr>
        <p:spPr>
          <a:xfrm>
            <a:off x="5451485" y="4055389"/>
            <a:ext cx="2249779" cy="5669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회원</a:t>
            </a:r>
            <a:endParaRPr lang="ko-KR" altLang="en-US">
              <a:solidFill>
                <a:srgbClr val="000000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장바구니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1" name=""/>
          <p:cNvSpPr/>
          <p:nvPr/>
        </p:nvSpPr>
        <p:spPr>
          <a:xfrm>
            <a:off x="5774484" y="4914959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주문 조회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2" name=""/>
          <p:cNvSpPr/>
          <p:nvPr/>
        </p:nvSpPr>
        <p:spPr>
          <a:xfrm>
            <a:off x="5774484" y="5495569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주문 선택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3" name=""/>
          <p:cNvSpPr/>
          <p:nvPr/>
        </p:nvSpPr>
        <p:spPr>
          <a:xfrm>
            <a:off x="5774483" y="6071639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주문 수정 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4" name=""/>
          <p:cNvSpPr/>
          <p:nvPr/>
        </p:nvSpPr>
        <p:spPr>
          <a:xfrm>
            <a:off x="5774483" y="6643175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주문 삭제</a:t>
            </a:r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98" name=""/>
          <p:cNvCxnSpPr>
            <a:stCxn id="90" idx="2"/>
            <a:endCxn id="91" idx="0"/>
          </p:cNvCxnSpPr>
          <p:nvPr/>
        </p:nvCxnSpPr>
        <p:spPr>
          <a:xfrm rot="5400000">
            <a:off x="6430088" y="4768673"/>
            <a:ext cx="2925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"/>
          <p:cNvCxnSpPr>
            <a:stCxn id="91" idx="2"/>
            <a:endCxn id="92" idx="0"/>
          </p:cNvCxnSpPr>
          <p:nvPr/>
        </p:nvCxnSpPr>
        <p:spPr>
          <a:xfrm rot="16200000" flipH="1">
            <a:off x="6427818" y="5347013"/>
            <a:ext cx="297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"/>
          <p:cNvCxnSpPr>
            <a:stCxn id="92" idx="2"/>
            <a:endCxn id="93" idx="0"/>
          </p:cNvCxnSpPr>
          <p:nvPr/>
        </p:nvCxnSpPr>
        <p:spPr>
          <a:xfrm rot="5400000">
            <a:off x="6430087" y="5925353"/>
            <a:ext cx="2925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"/>
          <p:cNvCxnSpPr>
            <a:stCxn id="93" idx="2"/>
            <a:endCxn id="94" idx="0"/>
          </p:cNvCxnSpPr>
          <p:nvPr/>
        </p:nvCxnSpPr>
        <p:spPr>
          <a:xfrm rot="16200000" flipH="1">
            <a:off x="6432355" y="6499157"/>
            <a:ext cx="288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"/>
          <p:cNvSpPr/>
          <p:nvPr/>
        </p:nvSpPr>
        <p:spPr>
          <a:xfrm>
            <a:off x="2592817" y="4063446"/>
            <a:ext cx="2249779" cy="5669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서적 주문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36" name=""/>
          <p:cNvSpPr/>
          <p:nvPr/>
        </p:nvSpPr>
        <p:spPr>
          <a:xfrm>
            <a:off x="2915817" y="4914962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주문 조회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37" name=""/>
          <p:cNvSpPr/>
          <p:nvPr/>
        </p:nvSpPr>
        <p:spPr>
          <a:xfrm>
            <a:off x="2915817" y="5495572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주문 선택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38" name=""/>
          <p:cNvSpPr/>
          <p:nvPr/>
        </p:nvSpPr>
        <p:spPr>
          <a:xfrm>
            <a:off x="2915817" y="6071643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주문 수정 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39" name=""/>
          <p:cNvSpPr/>
          <p:nvPr/>
        </p:nvSpPr>
        <p:spPr>
          <a:xfrm>
            <a:off x="2915817" y="6643177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주문 삭제</a:t>
            </a:r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240" name=""/>
          <p:cNvCxnSpPr/>
          <p:nvPr/>
        </p:nvCxnSpPr>
        <p:spPr>
          <a:xfrm rot="16200000" flipH="1">
            <a:off x="3569152" y="5347016"/>
            <a:ext cx="297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"/>
          <p:cNvCxnSpPr/>
          <p:nvPr/>
        </p:nvCxnSpPr>
        <p:spPr>
          <a:xfrm rot="5400000">
            <a:off x="3571421" y="5925357"/>
            <a:ext cx="2925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"/>
          <p:cNvCxnSpPr/>
          <p:nvPr/>
        </p:nvCxnSpPr>
        <p:spPr>
          <a:xfrm rot="16200000" flipH="1">
            <a:off x="3573689" y="6499159"/>
            <a:ext cx="288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"/>
          <p:cNvSpPr/>
          <p:nvPr/>
        </p:nvSpPr>
        <p:spPr>
          <a:xfrm>
            <a:off x="8536183" y="6643177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반품 신청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45" name=""/>
          <p:cNvSpPr/>
          <p:nvPr/>
        </p:nvSpPr>
        <p:spPr>
          <a:xfrm>
            <a:off x="17233444" y="5528855"/>
            <a:ext cx="2249779" cy="5669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주문 관리</a:t>
            </a:r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251" name=""/>
          <p:cNvCxnSpPr>
            <a:stCxn id="183" idx="2"/>
            <a:endCxn id="236" idx="0"/>
          </p:cNvCxnSpPr>
          <p:nvPr/>
        </p:nvCxnSpPr>
        <p:spPr>
          <a:xfrm rot="16200000" flipH="1">
            <a:off x="3575447" y="4772702"/>
            <a:ext cx="28452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"/>
          <p:cNvSpPr/>
          <p:nvPr/>
        </p:nvSpPr>
        <p:spPr>
          <a:xfrm>
            <a:off x="11773127" y="7277201"/>
            <a:ext cx="2249779" cy="5669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신규 서적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46" name=""/>
          <p:cNvSpPr/>
          <p:nvPr/>
        </p:nvSpPr>
        <p:spPr>
          <a:xfrm>
            <a:off x="14506420" y="7277201"/>
            <a:ext cx="2249779" cy="5669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중고 서적</a:t>
            </a:r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253" name=""/>
          <p:cNvCxnSpPr>
            <a:stCxn id="75" idx="2"/>
          </p:cNvCxnSpPr>
          <p:nvPr/>
        </p:nvCxnSpPr>
        <p:spPr>
          <a:xfrm rot="5400000">
            <a:off x="12956967" y="5991969"/>
            <a:ext cx="1181350" cy="13891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"/>
          <p:cNvCxnSpPr>
            <a:stCxn id="75" idx="2"/>
            <a:endCxn id="146" idx="0"/>
          </p:cNvCxnSpPr>
          <p:nvPr/>
        </p:nvCxnSpPr>
        <p:spPr>
          <a:xfrm rot="5400000" flipV="1">
            <a:off x="14346080" y="5991970"/>
            <a:ext cx="1181349" cy="13891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"/>
          <p:cNvSpPr/>
          <p:nvPr/>
        </p:nvSpPr>
        <p:spPr>
          <a:xfrm>
            <a:off x="12062959" y="8103643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재고 조회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57" name=""/>
          <p:cNvSpPr/>
          <p:nvPr/>
        </p:nvSpPr>
        <p:spPr>
          <a:xfrm>
            <a:off x="12062965" y="8684253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재고 등록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58" name=""/>
          <p:cNvSpPr/>
          <p:nvPr/>
        </p:nvSpPr>
        <p:spPr>
          <a:xfrm>
            <a:off x="12062959" y="9260325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재고 수정</a:t>
            </a:r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259" name=""/>
          <p:cNvCxnSpPr>
            <a:stCxn id="256" idx="2"/>
            <a:endCxn id="257" idx="0"/>
          </p:cNvCxnSpPr>
          <p:nvPr/>
        </p:nvCxnSpPr>
        <p:spPr>
          <a:xfrm rot="16200000" flipH="1">
            <a:off x="12716296" y="8535694"/>
            <a:ext cx="297111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"/>
          <p:cNvCxnSpPr>
            <a:stCxn id="257" idx="2"/>
            <a:endCxn id="258" idx="0"/>
          </p:cNvCxnSpPr>
          <p:nvPr/>
        </p:nvCxnSpPr>
        <p:spPr>
          <a:xfrm rot="5400000">
            <a:off x="12718565" y="9114037"/>
            <a:ext cx="292573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"/>
          <p:cNvSpPr/>
          <p:nvPr/>
        </p:nvSpPr>
        <p:spPr>
          <a:xfrm>
            <a:off x="12062669" y="9786105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재고 삭제</a:t>
            </a:r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262" name=""/>
          <p:cNvCxnSpPr>
            <a:stCxn id="258" idx="2"/>
            <a:endCxn id="261" idx="0"/>
          </p:cNvCxnSpPr>
          <p:nvPr/>
        </p:nvCxnSpPr>
        <p:spPr>
          <a:xfrm rot="5400000">
            <a:off x="12743563" y="9664820"/>
            <a:ext cx="242282" cy="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"/>
          <p:cNvSpPr/>
          <p:nvPr/>
        </p:nvSpPr>
        <p:spPr>
          <a:xfrm>
            <a:off x="14834189" y="8111699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재고 조회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64" name=""/>
          <p:cNvSpPr/>
          <p:nvPr/>
        </p:nvSpPr>
        <p:spPr>
          <a:xfrm>
            <a:off x="14834195" y="8692309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재고 등록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65" name=""/>
          <p:cNvSpPr/>
          <p:nvPr/>
        </p:nvSpPr>
        <p:spPr>
          <a:xfrm>
            <a:off x="14834189" y="9268381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재고 수정</a:t>
            </a:r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266" name=""/>
          <p:cNvCxnSpPr>
            <a:stCxn id="263" idx="2"/>
            <a:endCxn id="264" idx="0"/>
          </p:cNvCxnSpPr>
          <p:nvPr/>
        </p:nvCxnSpPr>
        <p:spPr>
          <a:xfrm rot="16200000" flipH="1">
            <a:off x="15487528" y="8543750"/>
            <a:ext cx="297111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"/>
          <p:cNvCxnSpPr>
            <a:stCxn id="264" idx="2"/>
            <a:endCxn id="265" idx="0"/>
          </p:cNvCxnSpPr>
          <p:nvPr/>
        </p:nvCxnSpPr>
        <p:spPr>
          <a:xfrm rot="5400000">
            <a:off x="15489795" y="9122093"/>
            <a:ext cx="292573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"/>
          <p:cNvSpPr/>
          <p:nvPr/>
        </p:nvSpPr>
        <p:spPr>
          <a:xfrm>
            <a:off x="14833899" y="9794161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재고 삭제</a:t>
            </a:r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269" name=""/>
          <p:cNvCxnSpPr>
            <a:stCxn id="265" idx="2"/>
            <a:endCxn id="268" idx="0"/>
          </p:cNvCxnSpPr>
          <p:nvPr/>
        </p:nvCxnSpPr>
        <p:spPr>
          <a:xfrm rot="5400000">
            <a:off x="15514793" y="9672876"/>
            <a:ext cx="242282" cy="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"/>
          <p:cNvSpPr/>
          <p:nvPr/>
        </p:nvSpPr>
        <p:spPr>
          <a:xfrm>
            <a:off x="21166540" y="5528855"/>
            <a:ext cx="2249779" cy="5669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회원 관리</a:t>
            </a:r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278" name=""/>
          <p:cNvCxnSpPr>
            <a:stCxn id="86" idx="2"/>
            <a:endCxn id="244" idx="0"/>
          </p:cNvCxnSpPr>
          <p:nvPr/>
        </p:nvCxnSpPr>
        <p:spPr>
          <a:xfrm rot="5400000">
            <a:off x="9194199" y="6499014"/>
            <a:ext cx="288037" cy="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"/>
          <p:cNvCxnSpPr>
            <a:endCxn id="256" idx="0"/>
          </p:cNvCxnSpPr>
          <p:nvPr/>
        </p:nvCxnSpPr>
        <p:spPr>
          <a:xfrm rot="16200000" flipH="1">
            <a:off x="12729246" y="7968038"/>
            <a:ext cx="259446" cy="11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"/>
          <p:cNvCxnSpPr>
            <a:stCxn id="146" idx="2"/>
            <a:endCxn id="263" idx="0"/>
          </p:cNvCxnSpPr>
          <p:nvPr/>
        </p:nvCxnSpPr>
        <p:spPr>
          <a:xfrm rot="16200000" flipH="1">
            <a:off x="15499944" y="7975563"/>
            <a:ext cx="267502" cy="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"/>
          <p:cNvSpPr/>
          <p:nvPr/>
        </p:nvSpPr>
        <p:spPr>
          <a:xfrm>
            <a:off x="17556742" y="6413092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주문 조회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85" name=""/>
          <p:cNvSpPr/>
          <p:nvPr/>
        </p:nvSpPr>
        <p:spPr>
          <a:xfrm>
            <a:off x="17556746" y="6993702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반품 등록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86" name=""/>
          <p:cNvSpPr/>
          <p:nvPr/>
        </p:nvSpPr>
        <p:spPr>
          <a:xfrm>
            <a:off x="17556742" y="7569774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재고 수정</a:t>
            </a:r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287" name=""/>
          <p:cNvCxnSpPr>
            <a:stCxn id="284" idx="2"/>
            <a:endCxn id="285" idx="0"/>
          </p:cNvCxnSpPr>
          <p:nvPr/>
        </p:nvCxnSpPr>
        <p:spPr>
          <a:xfrm rot="16200000" flipH="1">
            <a:off x="18210078" y="6845144"/>
            <a:ext cx="297112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"/>
          <p:cNvCxnSpPr>
            <a:stCxn id="285" idx="2"/>
            <a:endCxn id="286" idx="0"/>
          </p:cNvCxnSpPr>
          <p:nvPr/>
        </p:nvCxnSpPr>
        <p:spPr>
          <a:xfrm rot="5400000">
            <a:off x="18212346" y="7423485"/>
            <a:ext cx="292574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"/>
          <p:cNvSpPr/>
          <p:nvPr/>
        </p:nvSpPr>
        <p:spPr>
          <a:xfrm>
            <a:off x="17556450" y="8095554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재고 삭제</a:t>
            </a:r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290" name=""/>
          <p:cNvCxnSpPr>
            <a:stCxn id="286" idx="2"/>
            <a:endCxn id="289" idx="0"/>
          </p:cNvCxnSpPr>
          <p:nvPr/>
        </p:nvCxnSpPr>
        <p:spPr>
          <a:xfrm rot="5400000">
            <a:off x="18237346" y="7974267"/>
            <a:ext cx="242282" cy="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"/>
          <p:cNvCxnSpPr>
            <a:stCxn id="26" idx="2"/>
            <a:endCxn id="69" idx="0"/>
          </p:cNvCxnSpPr>
          <p:nvPr/>
        </p:nvCxnSpPr>
        <p:spPr>
          <a:xfrm rot="5400000">
            <a:off x="18189862" y="3336666"/>
            <a:ext cx="294873" cy="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"/>
          <p:cNvSpPr/>
          <p:nvPr/>
        </p:nvSpPr>
        <p:spPr>
          <a:xfrm>
            <a:off x="11297864" y="1680081"/>
            <a:ext cx="2249779" cy="5669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로그인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95" name=""/>
          <p:cNvSpPr/>
          <p:nvPr/>
        </p:nvSpPr>
        <p:spPr>
          <a:xfrm>
            <a:off x="21489832" y="6355137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회원 조회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97" name=""/>
          <p:cNvSpPr/>
          <p:nvPr/>
        </p:nvSpPr>
        <p:spPr>
          <a:xfrm>
            <a:off x="21489540" y="6993702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회원 삭제</a:t>
            </a:r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302" name=""/>
          <p:cNvCxnSpPr>
            <a:stCxn id="270" idx="2"/>
            <a:endCxn id="295" idx="0"/>
          </p:cNvCxnSpPr>
          <p:nvPr/>
        </p:nvCxnSpPr>
        <p:spPr>
          <a:xfrm rot="16200000" flipH="1">
            <a:off x="22161932" y="6225348"/>
            <a:ext cx="259286" cy="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"/>
          <p:cNvSpPr/>
          <p:nvPr/>
        </p:nvSpPr>
        <p:spPr>
          <a:xfrm>
            <a:off x="8536183" y="7139991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회원 탈퇴</a:t>
            </a:r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304" name=""/>
          <p:cNvCxnSpPr>
            <a:stCxn id="244" idx="2"/>
            <a:endCxn id="303" idx="0"/>
          </p:cNvCxnSpPr>
          <p:nvPr/>
        </p:nvCxnSpPr>
        <p:spPr>
          <a:xfrm rot="16200000" flipH="1">
            <a:off x="9231416" y="7033333"/>
            <a:ext cx="213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"/>
          <p:cNvCxnSpPr>
            <a:stCxn id="295" idx="2"/>
            <a:endCxn id="297" idx="0"/>
          </p:cNvCxnSpPr>
          <p:nvPr/>
        </p:nvCxnSpPr>
        <p:spPr>
          <a:xfrm rot="5400000">
            <a:off x="22114042" y="6816022"/>
            <a:ext cx="355067" cy="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"/>
          <p:cNvSpPr/>
          <p:nvPr/>
        </p:nvSpPr>
        <p:spPr>
          <a:xfrm>
            <a:off x="12062966" y="10290973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rgbClr val="000000"/>
                </a:solidFill>
              </a:rPr>
              <a:t>재고 한줄평 등록</a:t>
            </a:r>
            <a:endParaRPr lang="ko-KR" altLang="en-US" sz="1600">
              <a:solidFill>
                <a:srgbClr val="000000"/>
              </a:solidFill>
            </a:endParaRPr>
          </a:p>
        </p:txBody>
      </p:sp>
      <p:sp>
        <p:nvSpPr>
          <p:cNvPr id="307" name=""/>
          <p:cNvSpPr/>
          <p:nvPr/>
        </p:nvSpPr>
        <p:spPr>
          <a:xfrm>
            <a:off x="14834196" y="10290973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재고 등록</a:t>
            </a:r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308" name=""/>
          <p:cNvCxnSpPr>
            <a:stCxn id="261" idx="2"/>
            <a:endCxn id="306" idx="0"/>
          </p:cNvCxnSpPr>
          <p:nvPr/>
        </p:nvCxnSpPr>
        <p:spPr>
          <a:xfrm rot="16200000" flipH="1">
            <a:off x="12754023" y="10180140"/>
            <a:ext cx="221370" cy="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"/>
          <p:cNvCxnSpPr>
            <a:stCxn id="268" idx="2"/>
            <a:endCxn id="307" idx="0"/>
          </p:cNvCxnSpPr>
          <p:nvPr/>
        </p:nvCxnSpPr>
        <p:spPr>
          <a:xfrm rot="16200000" flipH="1">
            <a:off x="15529281" y="10184168"/>
            <a:ext cx="213314" cy="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"/>
          <p:cNvSpPr/>
          <p:nvPr/>
        </p:nvSpPr>
        <p:spPr>
          <a:xfrm>
            <a:off x="11620865" y="2481853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회원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11" name=""/>
          <p:cNvSpPr/>
          <p:nvPr/>
        </p:nvSpPr>
        <p:spPr>
          <a:xfrm>
            <a:off x="11620865" y="2944866"/>
            <a:ext cx="1603781" cy="283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관리자</a:t>
            </a:r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313" name=""/>
          <p:cNvCxnSpPr>
            <a:stCxn id="294" idx="2"/>
            <a:endCxn id="310" idx="0"/>
          </p:cNvCxnSpPr>
          <p:nvPr/>
        </p:nvCxnSpPr>
        <p:spPr>
          <a:xfrm rot="16200000" flipH="1">
            <a:off x="12305367" y="2364464"/>
            <a:ext cx="23477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"/>
          <p:cNvCxnSpPr>
            <a:stCxn id="294" idx="1"/>
            <a:endCxn id="50" idx="0"/>
          </p:cNvCxnSpPr>
          <p:nvPr/>
        </p:nvCxnSpPr>
        <p:spPr>
          <a:xfrm flipH="1">
            <a:off x="6576371" y="1963579"/>
            <a:ext cx="4721493" cy="6977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"/>
          <p:cNvCxnSpPr>
            <a:stCxn id="24" idx="2"/>
            <a:endCxn id="294" idx="0"/>
          </p:cNvCxnSpPr>
          <p:nvPr/>
        </p:nvCxnSpPr>
        <p:spPr>
          <a:xfrm rot="16200000" flipH="1">
            <a:off x="12354909" y="1612236"/>
            <a:ext cx="135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"/>
          <p:cNvCxnSpPr>
            <a:stCxn id="294" idx="3"/>
            <a:endCxn id="26" idx="0"/>
          </p:cNvCxnSpPr>
          <p:nvPr/>
        </p:nvCxnSpPr>
        <p:spPr>
          <a:xfrm>
            <a:off x="13547644" y="1963579"/>
            <a:ext cx="4789656" cy="6586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"/>
          <p:cNvCxnSpPr>
            <a:stCxn id="71" idx="2"/>
            <a:endCxn id="245" idx="0"/>
          </p:cNvCxnSpPr>
          <p:nvPr/>
        </p:nvCxnSpPr>
        <p:spPr>
          <a:xfrm rot="16200000" flipH="1">
            <a:off x="17898614" y="5069134"/>
            <a:ext cx="898412" cy="2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"/>
          <p:cNvCxnSpPr>
            <a:stCxn id="75" idx="0"/>
            <a:endCxn id="270" idx="0"/>
          </p:cNvCxnSpPr>
          <p:nvPr/>
        </p:nvCxnSpPr>
        <p:spPr>
          <a:xfrm rot="5400000" flipV="1">
            <a:off x="18266020" y="1505032"/>
            <a:ext cx="1588" cy="8049232"/>
          </a:xfrm>
          <a:prstGeom prst="bentConnector3">
            <a:avLst>
              <a:gd name="adj1" fmla="val -234841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"/>
          <p:cNvCxnSpPr>
            <a:stCxn id="25" idx="2"/>
            <a:endCxn id="34" idx="0"/>
          </p:cNvCxnSpPr>
          <p:nvPr/>
        </p:nvCxnSpPr>
        <p:spPr>
          <a:xfrm rot="16200000" flipH="1">
            <a:off x="1696085" y="932103"/>
            <a:ext cx="1891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"/>
          <p:cNvCxnSpPr>
            <a:stCxn id="34" idx="2"/>
            <a:endCxn id="35" idx="0"/>
          </p:cNvCxnSpPr>
          <p:nvPr/>
        </p:nvCxnSpPr>
        <p:spPr>
          <a:xfrm rot="16200000" flipH="1">
            <a:off x="1711985" y="1388804"/>
            <a:ext cx="157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"/>
          <p:cNvCxnSpPr>
            <a:stCxn id="35" idx="2"/>
            <a:endCxn id="39" idx="0"/>
          </p:cNvCxnSpPr>
          <p:nvPr/>
        </p:nvCxnSpPr>
        <p:spPr>
          <a:xfrm rot="16200000" flipH="1">
            <a:off x="1684327" y="1857262"/>
            <a:ext cx="212625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"/>
          <p:cNvCxnSpPr>
            <a:stCxn id="39" idx="2"/>
            <a:endCxn id="40" idx="0"/>
          </p:cNvCxnSpPr>
          <p:nvPr/>
        </p:nvCxnSpPr>
        <p:spPr>
          <a:xfrm rot="5400000">
            <a:off x="1684327" y="2353387"/>
            <a:ext cx="212626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"/>
          <p:cNvCxnSpPr>
            <a:stCxn id="40" idx="2"/>
            <a:endCxn id="41" idx="0"/>
          </p:cNvCxnSpPr>
          <p:nvPr/>
        </p:nvCxnSpPr>
        <p:spPr>
          <a:xfrm rot="16200000" flipH="1">
            <a:off x="1714133" y="2819705"/>
            <a:ext cx="153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"/>
          <p:cNvCxnSpPr>
            <a:stCxn id="50" idx="2"/>
            <a:endCxn id="90" idx="0"/>
          </p:cNvCxnSpPr>
          <p:nvPr/>
        </p:nvCxnSpPr>
        <p:spPr>
          <a:xfrm rot="16200000" flipH="1">
            <a:off x="6162861" y="3641874"/>
            <a:ext cx="827024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"/>
          <p:cNvCxnSpPr>
            <a:stCxn id="183" idx="0"/>
            <a:endCxn id="82" idx="0"/>
          </p:cNvCxnSpPr>
          <p:nvPr/>
        </p:nvCxnSpPr>
        <p:spPr>
          <a:xfrm rot="5400000" flipH="1" flipV="1">
            <a:off x="6523862" y="1249234"/>
            <a:ext cx="8056" cy="5620368"/>
          </a:xfrm>
          <a:prstGeom prst="bentConnector3">
            <a:avLst>
              <a:gd name="adj1" fmla="val 50247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"/>
          <p:cNvCxnSpPr>
            <a:stCxn id="310" idx="2"/>
            <a:endCxn id="311" idx="0"/>
          </p:cNvCxnSpPr>
          <p:nvPr/>
        </p:nvCxnSpPr>
        <p:spPr>
          <a:xfrm rot="16200000" flipH="1">
            <a:off x="12332998" y="2855108"/>
            <a:ext cx="179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"/>
          <p:cNvCxnSpPr>
            <a:stCxn id="245" idx="2"/>
            <a:endCxn id="284" idx="0"/>
          </p:cNvCxnSpPr>
          <p:nvPr/>
        </p:nvCxnSpPr>
        <p:spPr>
          <a:xfrm rot="16200000" flipH="1">
            <a:off x="18199864" y="6254323"/>
            <a:ext cx="317241" cy="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"/>
          <p:cNvCxnSpPr>
            <a:stCxn id="25" idx="3"/>
            <a:endCxn id="50" idx="0"/>
          </p:cNvCxnSpPr>
          <p:nvPr/>
        </p:nvCxnSpPr>
        <p:spPr>
          <a:xfrm>
            <a:off x="2915524" y="554055"/>
            <a:ext cx="3660847" cy="21073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25178384" cy="108251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한컴 윤고딕 240"/>
        <a:cs typeface=""/>
      </a:majorFont>
      <a:minorFont>
        <a:latin typeface="Arial"/>
        <a:ea typeface="한컴 윤고딕 230"/>
        <a:cs typeface="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196</ep:Words>
  <ep:PresentationFormat>사용자 지정</ep:PresentationFormat>
  <ep:Paragraphs>124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교차</vt:lpstr>
      <vt:lpstr>강선철 서점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2020-08-31T11:00:16.115</dcterms:created>
  <dc:creator>pc-new12</dc:creator>
  <cp:lastModifiedBy>PC-NEW13</cp:lastModifiedBy>
  <dcterms:modified xsi:type="dcterms:W3CDTF">2020-09-04T03:57:54.785</dcterms:modified>
  <cp:revision>169</cp:revision>
  <dc:title>5조</dc:title>
  <cp:version>0906.0100.01</cp:version>
</cp:coreProperties>
</file>