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2" r:id="rId10"/>
    <p:sldId id="291" r:id="rId11"/>
    <p:sldId id="258" r:id="rId12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4"/>
      <p:bold r:id="rId15"/>
    </p:embeddedFont>
    <p:embeddedFont>
      <p:font typeface="Tino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7D5CAF-C5C0-430F-A390-3F806F24974C}">
  <a:tblStyle styleId="{DB7D5CAF-C5C0-430F-A390-3F806F2497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403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19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442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7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7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47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27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30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2713" y="333900"/>
            <a:ext cx="7798575" cy="480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912650" y="1915625"/>
            <a:ext cx="5469600" cy="1159800"/>
          </a:xfrm>
          <a:prstGeom prst="rect">
            <a:avLst/>
          </a:prstGeom>
          <a:effectLst>
            <a:outerShdw blurRad="14288" dist="9525" dir="16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/>
              <a:buChar char="◈"/>
              <a:defRPr sz="3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◆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◇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⬥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1912650" y="1915625"/>
            <a:ext cx="5469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ALPHA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</a:t>
            </a:r>
            <a:r>
              <a:rPr lang="en-US"/>
              <a:t>Memfilter ‘last_review’ berdasarkan Tahun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7F67F-491D-4A44-81E0-BB18C0DC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075" y="1419275"/>
            <a:ext cx="5553850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D4D073-5ADC-473B-BCEC-585605C4E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075" y="2044376"/>
            <a:ext cx="4553585" cy="4763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0A17AD-27E2-4FD8-9AB1-4567AE432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075" y="2549387"/>
            <a:ext cx="4239217" cy="4382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7C40F8-C958-4970-BDC8-95B5B4834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075" y="2987598"/>
            <a:ext cx="502037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5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Google Shape;74;p15">
            <a:extLst>
              <a:ext uri="{FF2B5EF4-FFF2-40B4-BE49-F238E27FC236}">
                <a16:creationId xmlns:a16="http://schemas.microsoft.com/office/drawing/2014/main" id="{26768FB8-2E96-4DA5-810E-F3F7863AFEEE}"/>
              </a:ext>
            </a:extLst>
          </p:cNvPr>
          <p:cNvSpPr txBox="1">
            <a:spLocks/>
          </p:cNvSpPr>
          <p:nvPr/>
        </p:nvSpPr>
        <p:spPr>
          <a:xfrm>
            <a:off x="1556900" y="651474"/>
            <a:ext cx="6616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latin typeface="Oswald" panose="00000500000000000000" pitchFamily="2" charset="0"/>
              </a:rPr>
              <a:t>8. Memfilter ‘last_review’ berdasarkan Tahun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55E0E-D866-46C9-BC41-1F04474F2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033" y="1320138"/>
            <a:ext cx="2991267" cy="11050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308E89-DCD3-4749-98B4-5536138F8DAE}"/>
              </a:ext>
            </a:extLst>
          </p:cNvPr>
          <p:cNvSpPr txBox="1"/>
          <p:nvPr/>
        </p:nvSpPr>
        <p:spPr>
          <a:xfrm>
            <a:off x="1395833" y="2571750"/>
            <a:ext cx="376693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Kenapa menggunakan seaborn countplot Karena mudah untuk dipahami dan countplot termasuk kedalam bentuk visual perbandingan yang dapat membandingkan jumlah dari setiap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294F72-6CD7-4803-821D-C2B52D688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571" y="1320138"/>
            <a:ext cx="3311542" cy="27586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Gambaran Besar dari Data AirBnB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537EBB-506B-4019-898E-A86B36E67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32" y="1601924"/>
            <a:ext cx="3214668" cy="19396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AC9336-BBBD-4D83-BCAE-2FC9E8473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568" y="1601924"/>
            <a:ext cx="3761482" cy="19396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Properties Data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E254D-7338-4237-9B63-C13FE9A28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293" y="1419275"/>
            <a:ext cx="1000265" cy="781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02E59-D2C4-4122-A33F-1310D944E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676" y="1445186"/>
            <a:ext cx="2578999" cy="2850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821F66-5D50-4034-BD41-B8688C767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5793" y="1419275"/>
            <a:ext cx="2568927" cy="285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3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Describe Data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30C6D-CABB-4723-84E7-BEA19BBA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53" y="1419275"/>
            <a:ext cx="5754981" cy="2037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44B05D-04EA-46AB-89CD-76758DC0D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34" y="1419275"/>
            <a:ext cx="2030243" cy="20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1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Minimum dan Maximum Data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27B75-0188-43EE-AC2F-135BAB8A6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377" y="1419275"/>
            <a:ext cx="2500895" cy="153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1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Drop Missing Value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DC4E3-35F4-4479-B516-2CE188A4F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512" y="1419275"/>
            <a:ext cx="2260975" cy="29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8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Mengisi Missing Value ‘last_review’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747CB-1C39-4006-902E-8778905A1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529" y="1388031"/>
            <a:ext cx="4166942" cy="297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0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5c. Mengisi Missing Value </a:t>
            </a:r>
            <a:r>
              <a:rPr lang="en-US"/>
              <a:t>'reviews_per_month'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473A6-DEE1-48D3-82A2-D7C1854C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665" y="1433517"/>
            <a:ext cx="4936670" cy="305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6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</a:t>
            </a:r>
            <a:r>
              <a:rPr lang="en-US"/>
              <a:t>Mengkategorikan Price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55596-2778-4065-812D-DDA9AD016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17" y="2081144"/>
            <a:ext cx="6554115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53533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25212A"/>
      </a:dk1>
      <a:lt1>
        <a:srgbClr val="FFFFFF"/>
      </a:lt1>
      <a:dk2>
        <a:srgbClr val="797281"/>
      </a:dk2>
      <a:lt2>
        <a:srgbClr val="E7E6E9"/>
      </a:lt2>
      <a:accent1>
        <a:srgbClr val="B87647"/>
      </a:accent1>
      <a:accent2>
        <a:srgbClr val="A85A5A"/>
      </a:accent2>
      <a:accent3>
        <a:srgbClr val="853E61"/>
      </a:accent3>
      <a:accent4>
        <a:srgbClr val="5C3959"/>
      </a:accent4>
      <a:accent5>
        <a:srgbClr val="CC4125"/>
      </a:accent5>
      <a:accent6>
        <a:srgbClr val="E4B681"/>
      </a:accent6>
      <a:hlink>
        <a:srgbClr val="2521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105</Words>
  <Application>Microsoft Office PowerPoint</Application>
  <PresentationFormat>On-screen Show (16:9)</PresentationFormat>
  <Paragraphs>22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Tinos</vt:lpstr>
      <vt:lpstr>Oswald</vt:lpstr>
      <vt:lpstr>Quintus template</vt:lpstr>
      <vt:lpstr>TEAM ALPHA</vt:lpstr>
      <vt:lpstr>1. Gambaran Besar dari Data AirBnB</vt:lpstr>
      <vt:lpstr>2. Properties Data</vt:lpstr>
      <vt:lpstr>3. Describe Data</vt:lpstr>
      <vt:lpstr>4. Minimum dan Maximum Data</vt:lpstr>
      <vt:lpstr>5a. Drop Missing Value</vt:lpstr>
      <vt:lpstr>5b. Mengisi Missing Value ‘last_review’</vt:lpstr>
      <vt:lpstr>5c. Mengisi Missing Value 'reviews_per_month'</vt:lpstr>
      <vt:lpstr>6. Mengkategorikan Price</vt:lpstr>
      <vt:lpstr>7. Memfilter ‘last_review’ berdasarkan Tahun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ALPHA</dc:title>
  <dc:creator>Lenovo</dc:creator>
  <cp:lastModifiedBy>MLuthfi Yusrizal</cp:lastModifiedBy>
  <cp:revision>2</cp:revision>
  <dcterms:modified xsi:type="dcterms:W3CDTF">2021-09-18T16:22:10Z</dcterms:modified>
</cp:coreProperties>
</file>