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C3594-60B5-8749-C8BF-F4EF15292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4C57FD-2466-29DE-32C5-2A73B16BC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E2C04-1738-33B3-BBE6-F393E47F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F4267-99D8-27F0-F64A-2BF54811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467B86-60F8-3235-30A5-AB5D67B1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7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10E43-AF5D-E522-9E64-9C399700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B65E42-C29F-C905-4252-0C983B1AB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14A3A1-B867-B58E-4BD6-6040BD30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477F6-B31A-2B60-8A82-A4A340AB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B4539-DD5F-2203-54A3-BB990CA4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7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9140F6-DE43-8784-5ECD-033BECA0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624DEA-0A6E-3F5D-6EEE-9D15D3100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6BD9CF-BA00-F7FD-6963-44ADC55D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7C534A-0A4F-BF9B-2FAA-868D0936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06D5EF-431D-DC81-C2B7-B91EABA7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7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35F17-D3BB-5D52-032A-F13ABF9F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72F70F-03A0-6207-A521-FEA1ADA8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CD5DF2-AB0E-B7BA-2530-A5BE98F6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61075B-2E9D-120A-D3A7-271861B6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5300A5-2F87-3CFC-F35A-A01B4EAA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9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DECF2-B610-AF74-741C-C4A048A2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437D1D-60B3-53C7-9A81-7957889B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91E78-7842-4A6B-3AC6-03861E6D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8FE40-245E-5715-DF39-E437583E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BDF9F3-A0A0-7FBB-8408-B1371B68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873DC-524E-0BED-DCB1-EF693C2B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13F128-4249-144E-D78E-E002BB30E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C6B070-125B-A101-814F-7EDC025DD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70291C-7D38-DFB7-6752-C735E5E6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E6AE4-FFC4-5360-8066-B592B74F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107FB9-B721-102E-DA2C-4C732153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0138A-7DBD-B063-58D4-8ECC05B5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24198-0523-219B-1D1C-CB6B281EA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43A023-37E3-BF81-F7D2-AB8A31523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B8E96C-4C09-C831-432A-25D0A092F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1DCB43-7F27-471C-C09C-1ECF4576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A46F13-6178-6EE7-708B-D305A5A1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21852B-A4C4-88B2-D9C9-A3A38C5E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C97A3D-BFFF-F413-EF96-099CFDA6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000DE-47F0-65AD-F061-8FC9D512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127078-E080-4E40-09F1-D568F573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E4FE0B-241A-47FC-09D5-765360AE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F902F5-E19D-0642-D524-18417B58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07E460-129A-62FC-88FD-2416A4DB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D02BFA-FA7D-5E62-C670-CAA2D1DF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B4E020-B19A-28A2-1A05-1F464BE4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FD729-FACB-3F43-F43B-94E28AEA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C51E4-54ED-A20D-D09B-8F91A0B0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F5AD6A-F1CD-7AB7-3804-3B73C2AB4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1E0D11-CFCE-60C4-FF22-99CC96D6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93A999-E3D9-8247-EF8E-17DFD8F2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BACC23-9A82-C92D-2585-33D12C15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2F64B-2476-9A4D-DA69-889D561D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3E1D26-3BDC-C8C0-CCEA-AD9D0A368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FAC532-290D-12F0-3334-67081B9C2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B76A19-24C1-FABB-ECD1-AD168B79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A77E1C-97C2-A263-3D04-6794B084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83840B-D5B5-4703-ECD1-404A5E7C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4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7E3FF9-70D5-3E12-29BF-A5CA2B76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F91ED0-6FB7-17DF-AB72-F4DA58B09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A3A98-C39E-108A-022D-DE990293B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06E15-7531-471B-969D-BD97E989DC97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74375-80D5-16E4-C264-99C17F6B6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5C42D-006A-629D-1CEE-6DB7FB9D2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9E5EA-9F6C-4E8B-8AB5-39405AD1DB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3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D1D38-F18A-7B28-FBFE-759532E51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9062F5-E484-19A8-E471-AC0B01D1A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is a test pptx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372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4B117-FB5C-84D4-A532-79CBFFC9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Slide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5013A-C232-87C9-B252-9B209CEC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Test Slide 1.</a:t>
            </a:r>
          </a:p>
        </p:txBody>
      </p:sp>
    </p:spTree>
    <p:extLst>
      <p:ext uri="{BB962C8B-B14F-4D97-AF65-F5344CB8AC3E}">
        <p14:creationId xmlns:p14="http://schemas.microsoft.com/office/powerpoint/2010/main" val="171057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4B117-FB5C-84D4-A532-79CBFFC9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Slide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5013A-C232-87C9-B252-9B209CEC3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Test Slide 2.</a:t>
            </a:r>
          </a:p>
        </p:txBody>
      </p:sp>
    </p:spTree>
    <p:extLst>
      <p:ext uri="{BB962C8B-B14F-4D97-AF65-F5344CB8AC3E}">
        <p14:creationId xmlns:p14="http://schemas.microsoft.com/office/powerpoint/2010/main" val="378332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Test Presentation</vt:lpstr>
      <vt:lpstr>Test Slide 1</vt:lpstr>
      <vt:lpstr>Test Slide 2</vt:lpstr>
    </vt:vector>
  </TitlesOfParts>
  <Company>Ansys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Sanchez-Gallego Kadri</dc:creator>
  <cp:lastModifiedBy>Laura Sanchez-Gallego Kadri</cp:lastModifiedBy>
  <cp:revision>1</cp:revision>
  <dcterms:created xsi:type="dcterms:W3CDTF">2024-08-05T10:37:47Z</dcterms:created>
  <dcterms:modified xsi:type="dcterms:W3CDTF">2024-08-05T10:38:54Z</dcterms:modified>
</cp:coreProperties>
</file>