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5"/>
  </p:notesMaster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22" d="100"/>
          <a:sy n="122" d="100"/>
        </p:scale>
        <p:origin x="4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BB9E86C5-9689-42B4-BE7D-FDE5EB4274E3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27FDDAD7-A41A-4414-8211-C5E2AC7F93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9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77E959-C9AD-4F36-95B6-A1D738290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155982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1" y="1085490"/>
            <a:ext cx="5486400" cy="45909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EE28EC2-FFB1-CB46-9BE7-371DA4C09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1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096001" y="1068237"/>
            <a:ext cx="5486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E21A6B3-25CA-5C4B-9371-8E317E850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8237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6096001" y="1085489"/>
            <a:ext cx="5486400" cy="45909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B673984-7F55-E14A-9088-44C94432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9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9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FB507-9F4D-4855-90B0-EEEDAE35236E}"/>
              </a:ext>
            </a:extLst>
          </p:cNvPr>
          <p:cNvSpPr/>
          <p:nvPr userDrawn="1"/>
        </p:nvSpPr>
        <p:spPr>
          <a:xfrm>
            <a:off x="152400" y="67436"/>
            <a:ext cx="762000" cy="69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6828D9-C361-48CA-8369-9240CE2D67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416675" y="4141788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07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0" userDrawn="1">
          <p15:clr>
            <a:srgbClr val="FBAE40"/>
          </p15:clr>
        </p15:guide>
        <p15:guide id="2" orient="horz" pos="26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A8321BE-9568-4CAB-A8C0-D5C0318B2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416675" y="4155982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5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47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6C04-D572-9D4D-8F10-3E7CBF2FD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1097279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6C04-D572-9D4D-8F10-3E7CBF2FD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066800"/>
            <a:ext cx="358140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1A2D-3D50-4E9D-ACD5-8469AC9A1A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3400" y="1066800"/>
            <a:ext cx="7239000" cy="4572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1A2D-3D50-4E9D-ACD5-8469AC9A1A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1" y="1066800"/>
            <a:ext cx="10972799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8E687-7CF0-0540-A98D-56F74939D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8238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3B09F-B45B-354E-B308-DCD243A5A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68238"/>
            <a:ext cx="5486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26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1085491"/>
            <a:ext cx="5486401" cy="4590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36E03A1-C74F-0042-A727-58B120546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5491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FA2CC2-618C-4D20-B678-E096367845D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 userDrawn="1"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6100" y="6542840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57312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8" r:id="rId2"/>
    <p:sldLayoutId id="2147483732" r:id="rId3"/>
    <p:sldLayoutId id="2147483724" r:id="rId4"/>
    <p:sldLayoutId id="2147483661" r:id="rId5"/>
    <p:sldLayoutId id="2147483736" r:id="rId6"/>
    <p:sldLayoutId id="2147483737" r:id="rId7"/>
    <p:sldLayoutId id="2147483734" r:id="rId8"/>
    <p:sldLayoutId id="2147483663" r:id="rId9"/>
    <p:sldLayoutId id="2147483729" r:id="rId10"/>
    <p:sldLayoutId id="2147483730" r:id="rId11"/>
    <p:sldLayoutId id="2147483731" r:id="rId12"/>
    <p:sldLayoutId id="2147483727" r:id="rId13"/>
    <p:sldLayoutId id="2147483726" r:id="rId14"/>
    <p:sldLayoutId id="2147483735" r:id="rId15"/>
    <p:sldLayoutId id="214748372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Ansys - Slide Master">
  <a:themeElements>
    <a:clrScheme name="ANSYS 2021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6850A7982FA04282A06FD2005FA2B4" ma:contentTypeVersion="12" ma:contentTypeDescription="Create a new document." ma:contentTypeScope="" ma:versionID="8522abf9fd8d8697bb5b72784b26fef0">
  <xsd:schema xmlns:xsd="http://www.w3.org/2001/XMLSchema" xmlns:xs="http://www.w3.org/2001/XMLSchema" xmlns:p="http://schemas.microsoft.com/office/2006/metadata/properties" xmlns:ns1="http://schemas.microsoft.com/sharepoint/v3" xmlns:ns2="1b88f83b-1cd9-41ce-a9b0-a70513924f42" xmlns:ns3="25a7618a-d891-42f1-9ecf-e8bb5b13a32d" targetNamespace="http://schemas.microsoft.com/office/2006/metadata/properties" ma:root="true" ma:fieldsID="446e49e9dc8ebf0d455bf36505a04f3d" ns1:_="" ns2:_="" ns3:_="">
    <xsd:import namespace="http://schemas.microsoft.com/sharepoint/v3"/>
    <xsd:import namespace="1b88f83b-1cd9-41ce-a9b0-a70513924f42"/>
    <xsd:import namespace="25a7618a-d891-42f1-9ecf-e8bb5b13a3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8f83b-1cd9-41ce-a9b0-a70513924f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7618a-d891-42f1-9ecf-e8bb5b13a32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4582C-3F01-4F8D-9460-F0A670A527E2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43a423d-6da4-4288-a587-e1f6aaf83bb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6AC830-834E-4D1D-82FD-CE584FA60E01}"/>
</file>

<file path=customXml/itemProps3.xml><?xml version="1.0" encoding="utf-8"?>
<ds:datastoreItem xmlns:ds="http://schemas.openxmlformats.org/officeDocument/2006/customXml" ds:itemID="{7F5FE876-BBFA-4E5E-8653-4E4CAC432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Presentation 2021 Confidential</Template>
  <TotalTime>53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Courier New</vt:lpstr>
      <vt:lpstr>Arial</vt:lpstr>
      <vt:lpstr>Calibri</vt:lpstr>
      <vt:lpstr>Wingdings</vt:lpstr>
      <vt:lpstr>Ansys - Slide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O'Connor</dc:creator>
  <cp:lastModifiedBy>Ryan O'Connor</cp:lastModifiedBy>
  <cp:revision>4</cp:revision>
  <dcterms:created xsi:type="dcterms:W3CDTF">2022-03-07T19:09:23Z</dcterms:created>
  <dcterms:modified xsi:type="dcterms:W3CDTF">2022-03-16T13:53:35Z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0x010100A76850A7982FA04282A06FD2005FA2B4</vt:lpwstr>
  </property>
  <property fmtid="{D5CDD505-2E9C-101B-9397-08002B2CF9AE}" pid="3" name="Content Category">
    <vt:lpwstr>1;#PowerPoint Templates|c716a2cd-6292-4dca-9eee-f93277774f7e</vt:lpwstr>
  </property>
</Properties>
</file>