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FCA86E-94FC-CBD4-D3EB-5E07C629632D}" name="Matt Ladzinski" initials="ML" userId="S::matthew.ladzinski@ansys.com::a2fc39c3-59b8-4eef-8928-588fd4e7a2da" providerId="AD"/>
  <p188:author id="{0073BFB9-EE3A-E6C7-5565-E398309BE26F}" name="Stephanie Eftimiades" initials="SE" userId="S::stephanie.eftimiades@ansys.com::dd506e20-6f88-4ca1-ab9b-45c428a58ae5" providerId="AD"/>
  <p188:author id="{69B8CEE6-5325-459B-0E13-BE802EEB4BD4}" name="Jeff Gorham" initials="JG" userId="S::jeff.gorham@ansys.com::12a581d4-bba8-4f31-a3bf-24df60987fbd" providerId="AD"/>
  <p188:author id="{FFCE0FFF-07F7-DC3E-554A-65A9F3BF688C}" name="Reni Raju" initials="RR" userId="S::reni.raju@ansys.com::6d53f095-cd32-4325-9104-b472215268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242424"/>
    <a:srgbClr val="1A1A1A"/>
    <a:srgbClr val="262626"/>
    <a:srgbClr val="373B37"/>
    <a:srgbClr val="4F4F4F"/>
    <a:srgbClr val="333333"/>
    <a:srgbClr val="A6A6A6"/>
    <a:srgbClr val="FFB71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A109B-860D-460D-BC2C-E710C2E88A23}" v="1" dt="2024-05-15T11:12:03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7"/>
  </p:normalViewPr>
  <p:slideViewPr>
    <p:cSldViewPr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Chitwar" userId="538a3118-df36-42bc-a284-8b221ded21c1" providerId="ADAL" clId="{924A109B-860D-460D-BC2C-E710C2E88A23}"/>
    <pc:docChg chg="custSel modSld">
      <pc:chgData name="Abhishek Chitwar" userId="538a3118-df36-42bc-a284-8b221ded21c1" providerId="ADAL" clId="{924A109B-860D-460D-BC2C-E710C2E88A23}" dt="2024-05-15T11:16:20.355" v="38" actId="1035"/>
      <pc:docMkLst>
        <pc:docMk/>
      </pc:docMkLst>
      <pc:sldChg chg="addSp delSp modSp mod">
        <pc:chgData name="Abhishek Chitwar" userId="538a3118-df36-42bc-a284-8b221ded21c1" providerId="ADAL" clId="{924A109B-860D-460D-BC2C-E710C2E88A23}" dt="2024-05-15T11:16:20.355" v="38" actId="1035"/>
        <pc:sldMkLst>
          <pc:docMk/>
          <pc:sldMk cId="2617764405" sldId="262"/>
        </pc:sldMkLst>
        <pc:spChg chg="mod topLvl">
          <ac:chgData name="Abhishek Chitwar" userId="538a3118-df36-42bc-a284-8b221ded21c1" providerId="ADAL" clId="{924A109B-860D-460D-BC2C-E710C2E88A23}" dt="2024-05-15T11:15:42.791" v="27" actId="1076"/>
          <ac:spMkLst>
            <pc:docMk/>
            <pc:sldMk cId="2617764405" sldId="262"/>
            <ac:spMk id="19" creationId="{C1309A37-ECE1-1E74-04E3-CA000E63C82E}"/>
          </ac:spMkLst>
        </pc:spChg>
        <pc:spChg chg="mod topLvl">
          <ac:chgData name="Abhishek Chitwar" userId="538a3118-df36-42bc-a284-8b221ded21c1" providerId="ADAL" clId="{924A109B-860D-460D-BC2C-E710C2E88A23}" dt="2024-05-15T11:15:33.031" v="26" actId="1076"/>
          <ac:spMkLst>
            <pc:docMk/>
            <pc:sldMk cId="2617764405" sldId="262"/>
            <ac:spMk id="20" creationId="{053B4538-4321-85F9-AA9E-3E3105BE2D5B}"/>
          </ac:spMkLst>
        </pc:spChg>
        <pc:spChg chg="mod ord topLvl">
          <ac:chgData name="Abhishek Chitwar" userId="538a3118-df36-42bc-a284-8b221ded21c1" providerId="ADAL" clId="{924A109B-860D-460D-BC2C-E710C2E88A23}" dt="2024-05-15T11:15:28.221" v="25" actId="1076"/>
          <ac:spMkLst>
            <pc:docMk/>
            <pc:sldMk cId="2617764405" sldId="262"/>
            <ac:spMk id="21" creationId="{90CA5E97-3CFA-1B5B-18EA-E341BA8A42BF}"/>
          </ac:spMkLst>
        </pc:spChg>
        <pc:spChg chg="mod">
          <ac:chgData name="Abhishek Chitwar" userId="538a3118-df36-42bc-a284-8b221ded21c1" providerId="ADAL" clId="{924A109B-860D-460D-BC2C-E710C2E88A23}" dt="2024-05-15T11:16:20.355" v="38" actId="1035"/>
          <ac:spMkLst>
            <pc:docMk/>
            <pc:sldMk cId="2617764405" sldId="262"/>
            <ac:spMk id="22" creationId="{B79F84DC-E44C-B6F1-BA0B-0D643FF0742D}"/>
          </ac:spMkLst>
        </pc:spChg>
        <pc:spChg chg="mod">
          <ac:chgData name="Abhishek Chitwar" userId="538a3118-df36-42bc-a284-8b221ded21c1" providerId="ADAL" clId="{924A109B-860D-460D-BC2C-E710C2E88A23}" dt="2024-05-15T11:16:20.355" v="38" actId="1035"/>
          <ac:spMkLst>
            <pc:docMk/>
            <pc:sldMk cId="2617764405" sldId="262"/>
            <ac:spMk id="23" creationId="{6DD9E3A1-56EC-B1B4-C0C3-DFFD2D1E27EA}"/>
          </ac:spMkLst>
        </pc:spChg>
        <pc:spChg chg="mod">
          <ac:chgData name="Abhishek Chitwar" userId="538a3118-df36-42bc-a284-8b221ded21c1" providerId="ADAL" clId="{924A109B-860D-460D-BC2C-E710C2E88A23}" dt="2024-05-15T11:16:20.355" v="38" actId="1035"/>
          <ac:spMkLst>
            <pc:docMk/>
            <pc:sldMk cId="2617764405" sldId="262"/>
            <ac:spMk id="24" creationId="{ED0ECA09-AB0B-40AE-8333-BB759AF3AB7A}"/>
          </ac:spMkLst>
        </pc:spChg>
        <pc:spChg chg="mod">
          <ac:chgData name="Abhishek Chitwar" userId="538a3118-df36-42bc-a284-8b221ded21c1" providerId="ADAL" clId="{924A109B-860D-460D-BC2C-E710C2E88A23}" dt="2024-05-15T11:16:20.355" v="38" actId="1035"/>
          <ac:spMkLst>
            <pc:docMk/>
            <pc:sldMk cId="2617764405" sldId="262"/>
            <ac:spMk id="25" creationId="{3BF79E7C-6D83-6E26-9272-C23AE45EC2C8}"/>
          </ac:spMkLst>
        </pc:spChg>
        <pc:spChg chg="mod">
          <ac:chgData name="Abhishek Chitwar" userId="538a3118-df36-42bc-a284-8b221ded21c1" providerId="ADAL" clId="{924A109B-860D-460D-BC2C-E710C2E88A23}" dt="2024-05-15T11:15:57.021" v="29" actId="14100"/>
          <ac:spMkLst>
            <pc:docMk/>
            <pc:sldMk cId="2617764405" sldId="262"/>
            <ac:spMk id="26" creationId="{E7BB3498-0C83-C240-38FF-7526E59DE37D}"/>
          </ac:spMkLst>
        </pc:spChg>
        <pc:grpChg chg="del">
          <ac:chgData name="Abhishek Chitwar" userId="538a3118-df36-42bc-a284-8b221ded21c1" providerId="ADAL" clId="{924A109B-860D-460D-BC2C-E710C2E88A23}" dt="2024-05-15T11:12:03.837" v="10" actId="165"/>
          <ac:grpSpMkLst>
            <pc:docMk/>
            <pc:sldMk cId="2617764405" sldId="262"/>
            <ac:grpSpMk id="14" creationId="{40D8047C-8BEE-E638-83E1-C604383804BF}"/>
          </ac:grpSpMkLst>
        </pc:grpChg>
        <pc:picChg chg="add mod ord">
          <ac:chgData name="Abhishek Chitwar" userId="538a3118-df36-42bc-a284-8b221ded21c1" providerId="ADAL" clId="{924A109B-860D-460D-BC2C-E710C2E88A23}" dt="2024-05-15T11:14:25.218" v="17" actId="166"/>
          <ac:picMkLst>
            <pc:docMk/>
            <pc:sldMk cId="2617764405" sldId="262"/>
            <ac:picMk id="4" creationId="{066EE2CC-D446-9BBF-F8E9-350CCCD3E21D}"/>
          </ac:picMkLst>
        </pc:picChg>
        <pc:picChg chg="mod topLvl">
          <ac:chgData name="Abhishek Chitwar" userId="538a3118-df36-42bc-a284-8b221ded21c1" providerId="ADAL" clId="{924A109B-860D-460D-BC2C-E710C2E88A23}" dt="2024-05-15T11:12:03.837" v="10" actId="165"/>
          <ac:picMkLst>
            <pc:docMk/>
            <pc:sldMk cId="2617764405" sldId="262"/>
            <ac:picMk id="15" creationId="{CDCD5ADC-3C33-6B1E-EB18-6FC2BC43483F}"/>
          </ac:picMkLst>
        </pc:picChg>
        <pc:picChg chg="mod topLvl">
          <ac:chgData name="Abhishek Chitwar" userId="538a3118-df36-42bc-a284-8b221ded21c1" providerId="ADAL" clId="{924A109B-860D-460D-BC2C-E710C2E88A23}" dt="2024-05-15T11:12:03.837" v="10" actId="165"/>
          <ac:picMkLst>
            <pc:docMk/>
            <pc:sldMk cId="2617764405" sldId="262"/>
            <ac:picMk id="16" creationId="{D427F113-1841-AAB2-34F1-B12D5196D14F}"/>
          </ac:picMkLst>
        </pc:picChg>
        <pc:picChg chg="del mod topLvl">
          <ac:chgData name="Abhishek Chitwar" userId="538a3118-df36-42bc-a284-8b221ded21c1" providerId="ADAL" clId="{924A109B-860D-460D-BC2C-E710C2E88A23}" dt="2024-05-15T11:13:37.362" v="11" actId="478"/>
          <ac:picMkLst>
            <pc:docMk/>
            <pc:sldMk cId="2617764405" sldId="262"/>
            <ac:picMk id="17" creationId="{E03A7B7C-DC1D-0D7F-B9A9-204F73D90B60}"/>
          </ac:picMkLst>
        </pc:picChg>
      </pc:sldChg>
    </pc:docChg>
  </pc:docChgLst>
  <pc:docChgLst>
    <pc:chgData name="Abhishek Chitwar" userId="538a3118-df36-42bc-a284-8b221ded21c1" providerId="ADAL" clId="{0ADA3548-78A1-4B73-806C-37D99AB3624A}"/>
    <pc:docChg chg="undo custSel delSld modSld">
      <pc:chgData name="Abhishek Chitwar" userId="538a3118-df36-42bc-a284-8b221ded21c1" providerId="ADAL" clId="{0ADA3548-78A1-4B73-806C-37D99AB3624A}" dt="2024-03-27T06:23:39.226" v="199" actId="5793"/>
      <pc:docMkLst>
        <pc:docMk/>
      </pc:docMkLst>
      <pc:sldChg chg="modSp mod">
        <pc:chgData name="Abhishek Chitwar" userId="538a3118-df36-42bc-a284-8b221ded21c1" providerId="ADAL" clId="{0ADA3548-78A1-4B73-806C-37D99AB3624A}" dt="2024-03-27T06:23:39.226" v="199" actId="5793"/>
        <pc:sldMkLst>
          <pc:docMk/>
          <pc:sldMk cId="3071185635" sldId="257"/>
        </pc:sldMkLst>
        <pc:spChg chg="mod">
          <ac:chgData name="Abhishek Chitwar" userId="538a3118-df36-42bc-a284-8b221ded21c1" providerId="ADAL" clId="{0ADA3548-78A1-4B73-806C-37D99AB3624A}" dt="2024-03-27T06:23:39.226" v="199" actId="5793"/>
          <ac:spMkLst>
            <pc:docMk/>
            <pc:sldMk cId="3071185635" sldId="257"/>
            <ac:spMk id="3" creationId="{E34C684F-4833-4BF4-3EE4-1489E3D3969A}"/>
          </ac:spMkLst>
        </pc:spChg>
      </pc:sldChg>
      <pc:sldChg chg="addSp modSp mod">
        <pc:chgData name="Abhishek Chitwar" userId="538a3118-df36-42bc-a284-8b221ded21c1" providerId="ADAL" clId="{0ADA3548-78A1-4B73-806C-37D99AB3624A}" dt="2024-03-26T17:07:59.975" v="197" actId="113"/>
        <pc:sldMkLst>
          <pc:docMk/>
          <pc:sldMk cId="333586048" sldId="258"/>
        </pc:sldMkLst>
        <pc:spChg chg="mod">
          <ac:chgData name="Abhishek Chitwar" userId="538a3118-df36-42bc-a284-8b221ded21c1" providerId="ADAL" clId="{0ADA3548-78A1-4B73-806C-37D99AB3624A}" dt="2024-03-26T17:07:59.975" v="197" actId="113"/>
          <ac:spMkLst>
            <pc:docMk/>
            <pc:sldMk cId="333586048" sldId="258"/>
            <ac:spMk id="3" creationId="{BDF84946-47F9-DEE3-1FF4-096A39018A43}"/>
          </ac:spMkLst>
        </pc:spChg>
        <pc:spChg chg="add mod">
          <ac:chgData name="Abhishek Chitwar" userId="538a3118-df36-42bc-a284-8b221ded21c1" providerId="ADAL" clId="{0ADA3548-78A1-4B73-806C-37D99AB3624A}" dt="2024-03-26T17:07:44.430" v="196" actId="1035"/>
          <ac:spMkLst>
            <pc:docMk/>
            <pc:sldMk cId="333586048" sldId="258"/>
            <ac:spMk id="7" creationId="{40A30D88-89B8-5101-5F87-AD9620AEF115}"/>
          </ac:spMkLst>
        </pc:spChg>
        <pc:picChg chg="mod">
          <ac:chgData name="Abhishek Chitwar" userId="538a3118-df36-42bc-a284-8b221ded21c1" providerId="ADAL" clId="{0ADA3548-78A1-4B73-806C-37D99AB3624A}" dt="2024-03-26T17:07:44.430" v="196" actId="1035"/>
          <ac:picMkLst>
            <pc:docMk/>
            <pc:sldMk cId="333586048" sldId="258"/>
            <ac:picMk id="5" creationId="{42202154-C6AB-5420-A41D-E96CB4B2BA1E}"/>
          </ac:picMkLst>
        </pc:picChg>
        <pc:picChg chg="add mod">
          <ac:chgData name="Abhishek Chitwar" userId="538a3118-df36-42bc-a284-8b221ded21c1" providerId="ADAL" clId="{0ADA3548-78A1-4B73-806C-37D99AB3624A}" dt="2024-03-26T17:07:44.430" v="196" actId="1035"/>
          <ac:picMkLst>
            <pc:docMk/>
            <pc:sldMk cId="333586048" sldId="258"/>
            <ac:picMk id="9" creationId="{08AE5334-2E58-B2DA-B306-B4515EB10A5D}"/>
          </ac:picMkLst>
        </pc:picChg>
      </pc:sldChg>
      <pc:sldChg chg="del">
        <pc:chgData name="Abhishek Chitwar" userId="538a3118-df36-42bc-a284-8b221ded21c1" providerId="ADAL" clId="{0ADA3548-78A1-4B73-806C-37D99AB3624A}" dt="2024-03-26T16:04:22.344" v="0" actId="47"/>
        <pc:sldMkLst>
          <pc:docMk/>
          <pc:sldMk cId="4111915235" sldId="259"/>
        </pc:sldMkLst>
      </pc:sldChg>
      <pc:sldChg chg="modSp mod">
        <pc:chgData name="Abhishek Chitwar" userId="538a3118-df36-42bc-a284-8b221ded21c1" providerId="ADAL" clId="{0ADA3548-78A1-4B73-806C-37D99AB3624A}" dt="2024-03-26T16:59:19.384" v="81" actId="15"/>
        <pc:sldMkLst>
          <pc:docMk/>
          <pc:sldMk cId="3587157755" sldId="260"/>
        </pc:sldMkLst>
        <pc:spChg chg="mod">
          <ac:chgData name="Abhishek Chitwar" userId="538a3118-df36-42bc-a284-8b221ded21c1" providerId="ADAL" clId="{0ADA3548-78A1-4B73-806C-37D99AB3624A}" dt="2024-03-26T16:59:19.384" v="81" actId="15"/>
          <ac:spMkLst>
            <pc:docMk/>
            <pc:sldMk cId="3587157755" sldId="260"/>
            <ac:spMk id="6" creationId="{C3139D00-C843-D952-88F2-20B00E03557F}"/>
          </ac:spMkLst>
        </pc:spChg>
      </pc:sldChg>
      <pc:sldChg chg="addSp modSp mod">
        <pc:chgData name="Abhishek Chitwar" userId="538a3118-df36-42bc-a284-8b221ded21c1" providerId="ADAL" clId="{0ADA3548-78A1-4B73-806C-37D99AB3624A}" dt="2024-03-26T17:00:30.329" v="91"/>
        <pc:sldMkLst>
          <pc:docMk/>
          <pc:sldMk cId="3831838140" sldId="261"/>
        </pc:sldMkLst>
        <pc:spChg chg="mod">
          <ac:chgData name="Abhishek Chitwar" userId="538a3118-df36-42bc-a284-8b221ded21c1" providerId="ADAL" clId="{0ADA3548-78A1-4B73-806C-37D99AB3624A}" dt="2024-03-26T17:00:30.329" v="91"/>
          <ac:spMkLst>
            <pc:docMk/>
            <pc:sldMk cId="3831838140" sldId="261"/>
            <ac:spMk id="2" creationId="{B308799C-6583-4894-F54E-35FDA88542D4}"/>
          </ac:spMkLst>
        </pc:spChg>
        <pc:spChg chg="add mod">
          <ac:chgData name="Abhishek Chitwar" userId="538a3118-df36-42bc-a284-8b221ded21c1" providerId="ADAL" clId="{0ADA3548-78A1-4B73-806C-37D99AB3624A}" dt="2024-03-26T16:05:09.666" v="25" actId="1076"/>
          <ac:spMkLst>
            <pc:docMk/>
            <pc:sldMk cId="3831838140" sldId="261"/>
            <ac:spMk id="6" creationId="{8ABC665D-854A-2754-CE9F-6F86924B5423}"/>
          </ac:spMkLst>
        </pc:spChg>
      </pc:sldChg>
      <pc:sldChg chg="addSp delSp modSp mod">
        <pc:chgData name="Abhishek Chitwar" userId="538a3118-df36-42bc-a284-8b221ded21c1" providerId="ADAL" clId="{0ADA3548-78A1-4B73-806C-37D99AB3624A}" dt="2024-03-26T16:59:07.595" v="78" actId="20577"/>
        <pc:sldMkLst>
          <pc:docMk/>
          <pc:sldMk cId="2617764405" sldId="262"/>
        </pc:sldMkLst>
        <pc:spChg chg="del">
          <ac:chgData name="Abhishek Chitwar" userId="538a3118-df36-42bc-a284-8b221ded21c1" providerId="ADAL" clId="{0ADA3548-78A1-4B73-806C-37D99AB3624A}" dt="2024-03-26T16:54:44.829" v="41" actId="478"/>
          <ac:spMkLst>
            <pc:docMk/>
            <pc:sldMk cId="2617764405" sldId="262"/>
            <ac:spMk id="18" creationId="{BDC3F811-B4B7-6306-FB54-8640558030E4}"/>
          </ac:spMkLst>
        </pc:spChg>
        <pc:spChg chg="add mod">
          <ac:chgData name="Abhishek Chitwar" userId="538a3118-df36-42bc-a284-8b221ded21c1" providerId="ADAL" clId="{0ADA3548-78A1-4B73-806C-37D99AB3624A}" dt="2024-03-26T16:55:57.103" v="48" actId="1076"/>
          <ac:spMkLst>
            <pc:docMk/>
            <pc:sldMk cId="2617764405" sldId="262"/>
            <ac:spMk id="22" creationId="{B79F84DC-E44C-B6F1-BA0B-0D643FF0742D}"/>
          </ac:spMkLst>
        </pc:spChg>
        <pc:spChg chg="add mod">
          <ac:chgData name="Abhishek Chitwar" userId="538a3118-df36-42bc-a284-8b221ded21c1" providerId="ADAL" clId="{0ADA3548-78A1-4B73-806C-37D99AB3624A}" dt="2024-03-26T16:55:32.088" v="45" actId="1076"/>
          <ac:spMkLst>
            <pc:docMk/>
            <pc:sldMk cId="2617764405" sldId="262"/>
            <ac:spMk id="23" creationId="{6DD9E3A1-56EC-B1B4-C0C3-DFFD2D1E27EA}"/>
          </ac:spMkLst>
        </pc:spChg>
        <pc:spChg chg="add mod">
          <ac:chgData name="Abhishek Chitwar" userId="538a3118-df36-42bc-a284-8b221ded21c1" providerId="ADAL" clId="{0ADA3548-78A1-4B73-806C-37D99AB3624A}" dt="2024-03-26T16:55:44.311" v="47" actId="1076"/>
          <ac:spMkLst>
            <pc:docMk/>
            <pc:sldMk cId="2617764405" sldId="262"/>
            <ac:spMk id="24" creationId="{ED0ECA09-AB0B-40AE-8333-BB759AF3AB7A}"/>
          </ac:spMkLst>
        </pc:spChg>
        <pc:spChg chg="add mod">
          <ac:chgData name="Abhishek Chitwar" userId="538a3118-df36-42bc-a284-8b221ded21c1" providerId="ADAL" clId="{0ADA3548-78A1-4B73-806C-37D99AB3624A}" dt="2024-03-26T16:56:46.145" v="53" actId="1076"/>
          <ac:spMkLst>
            <pc:docMk/>
            <pc:sldMk cId="2617764405" sldId="262"/>
            <ac:spMk id="25" creationId="{3BF79E7C-6D83-6E26-9272-C23AE45EC2C8}"/>
          </ac:spMkLst>
        </pc:spChg>
        <pc:spChg chg="mod">
          <ac:chgData name="Abhishek Chitwar" userId="538a3118-df36-42bc-a284-8b221ded21c1" providerId="ADAL" clId="{0ADA3548-78A1-4B73-806C-37D99AB3624A}" dt="2024-03-26T16:59:07.595" v="78" actId="20577"/>
          <ac:spMkLst>
            <pc:docMk/>
            <pc:sldMk cId="2617764405" sldId="262"/>
            <ac:spMk id="26" creationId="{E7BB3498-0C83-C240-38FF-7526E59DE3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53FF-EAC3-4F79-ABDE-C6361A181A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7D0B1-8580-45C6-BC8F-025AED3E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F6CE-61AA-41F6-A4C8-3489C6D2454E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8BA24-D475-4DC4-ACF5-CA2288C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F930DEF-E617-0D3C-16F5-803BA7744E1D}"/>
              </a:ext>
            </a:extLst>
          </p:cNvPr>
          <p:cNvGrpSpPr/>
          <p:nvPr userDrawn="1"/>
        </p:nvGrpSpPr>
        <p:grpSpPr>
          <a:xfrm>
            <a:off x="2561" y="-3541"/>
            <a:ext cx="12186873" cy="6858430"/>
            <a:chOff x="2561" y="-3541"/>
            <a:chExt cx="12186873" cy="685843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0824718-4365-4455-174B-DB794EFC3EA0}"/>
                </a:ext>
              </a:extLst>
            </p:cNvPr>
            <p:cNvGrpSpPr/>
            <p:nvPr userDrawn="1"/>
          </p:nvGrpSpPr>
          <p:grpSpPr>
            <a:xfrm>
              <a:off x="4019535" y="1219200"/>
              <a:ext cx="4253439" cy="1320288"/>
              <a:chOff x="9959791" y="6018959"/>
              <a:chExt cx="1843979" cy="572380"/>
            </a:xfrm>
          </p:grpSpPr>
          <p:sp>
            <p:nvSpPr>
              <p:cNvPr id="794" name="Freeform 793">
                <a:extLst>
                  <a:ext uri="{FF2B5EF4-FFF2-40B4-BE49-F238E27FC236}">
                    <a16:creationId xmlns:a16="http://schemas.microsoft.com/office/drawing/2014/main" id="{344E5EE2-D213-D648-CE94-47AA7B0B13A8}"/>
                  </a:ext>
                </a:extLst>
              </p:cNvPr>
              <p:cNvSpPr/>
              <p:nvPr/>
            </p:nvSpPr>
            <p:spPr>
              <a:xfrm>
                <a:off x="9959791" y="6018959"/>
                <a:ext cx="311752" cy="455789"/>
              </a:xfrm>
              <a:custGeom>
                <a:avLst/>
                <a:gdLst>
                  <a:gd name="connsiteX0" fmla="*/ 311752 w 311752"/>
                  <a:gd name="connsiteY0" fmla="*/ 0 h 455789"/>
                  <a:gd name="connsiteX1" fmla="*/ 186741 w 311752"/>
                  <a:gd name="connsiteY1" fmla="*/ 0 h 455789"/>
                  <a:gd name="connsiteX2" fmla="*/ 0 w 311752"/>
                  <a:gd name="connsiteY2" fmla="*/ 455789 h 455789"/>
                  <a:gd name="connsiteX3" fmla="*/ 125011 w 311752"/>
                  <a:gd name="connsiteY3" fmla="*/ 455789 h 45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752" h="455789">
                    <a:moveTo>
                      <a:pt x="311752" y="0"/>
                    </a:moveTo>
                    <a:lnTo>
                      <a:pt x="186741" y="0"/>
                    </a:lnTo>
                    <a:lnTo>
                      <a:pt x="0" y="455789"/>
                    </a:lnTo>
                    <a:lnTo>
                      <a:pt x="125011" y="455789"/>
                    </a:lnTo>
                    <a:close/>
                  </a:path>
                </a:pathLst>
              </a:custGeom>
              <a:solidFill>
                <a:srgbClr val="FFB71B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reeform 801">
                <a:extLst>
                  <a:ext uri="{FF2B5EF4-FFF2-40B4-BE49-F238E27FC236}">
                    <a16:creationId xmlns:a16="http://schemas.microsoft.com/office/drawing/2014/main" id="{30D527AD-C1E6-C959-3D10-1FD99F15BDE5}"/>
                  </a:ext>
                </a:extLst>
              </p:cNvPr>
              <p:cNvSpPr/>
              <p:nvPr/>
            </p:nvSpPr>
            <p:spPr>
              <a:xfrm>
                <a:off x="10237380" y="6033335"/>
                <a:ext cx="250599" cy="441412"/>
              </a:xfrm>
              <a:custGeom>
                <a:avLst/>
                <a:gdLst>
                  <a:gd name="connsiteX0" fmla="*/ 62764 w 250599"/>
                  <a:gd name="connsiteY0" fmla="*/ 0 h 441412"/>
                  <a:gd name="connsiteX1" fmla="*/ 0 w 250599"/>
                  <a:gd name="connsiteY1" fmla="*/ 153186 h 441412"/>
                  <a:gd name="connsiteX2" fmla="*/ 118081 w 250599"/>
                  <a:gd name="connsiteY2" fmla="*/ 441413 h 441412"/>
                  <a:gd name="connsiteX3" fmla="*/ 250599 w 250599"/>
                  <a:gd name="connsiteY3" fmla="*/ 441413 h 44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99" h="441412">
                    <a:moveTo>
                      <a:pt x="62764" y="0"/>
                    </a:moveTo>
                    <a:lnTo>
                      <a:pt x="0" y="153186"/>
                    </a:lnTo>
                    <a:lnTo>
                      <a:pt x="118081" y="441413"/>
                    </a:lnTo>
                    <a:lnTo>
                      <a:pt x="250599" y="441413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4" name="Freeform 803">
                <a:extLst>
                  <a:ext uri="{FF2B5EF4-FFF2-40B4-BE49-F238E27FC236}">
                    <a16:creationId xmlns:a16="http://schemas.microsoft.com/office/drawing/2014/main" id="{A36ECE52-C099-BDA7-EA2C-6AA94E894978}"/>
                  </a:ext>
                </a:extLst>
              </p:cNvPr>
              <p:cNvSpPr/>
              <p:nvPr/>
            </p:nvSpPr>
            <p:spPr>
              <a:xfrm>
                <a:off x="10513480" y="6148772"/>
                <a:ext cx="314305" cy="327860"/>
              </a:xfrm>
              <a:custGeom>
                <a:avLst/>
                <a:gdLst>
                  <a:gd name="connsiteX0" fmla="*/ 213762 w 314305"/>
                  <a:gd name="connsiteY0" fmla="*/ 327861 h 327860"/>
                  <a:gd name="connsiteX1" fmla="*/ 213762 w 314305"/>
                  <a:gd name="connsiteY1" fmla="*/ 139722 h 327860"/>
                  <a:gd name="connsiteX2" fmla="*/ 202151 w 314305"/>
                  <a:gd name="connsiteY2" fmla="*/ 93523 h 327860"/>
                  <a:gd name="connsiteX3" fmla="*/ 166195 w 314305"/>
                  <a:gd name="connsiteY3" fmla="*/ 79237 h 327860"/>
                  <a:gd name="connsiteX4" fmla="*/ 118537 w 314305"/>
                  <a:gd name="connsiteY4" fmla="*/ 98142 h 327860"/>
                  <a:gd name="connsiteX5" fmla="*/ 100544 w 314305"/>
                  <a:gd name="connsiteY5" fmla="*/ 148749 h 327860"/>
                  <a:gd name="connsiteX6" fmla="*/ 100544 w 314305"/>
                  <a:gd name="connsiteY6" fmla="*/ 327861 h 327860"/>
                  <a:gd name="connsiteX7" fmla="*/ 0 w 314305"/>
                  <a:gd name="connsiteY7" fmla="*/ 327861 h 327860"/>
                  <a:gd name="connsiteX8" fmla="*/ 0 w 314305"/>
                  <a:gd name="connsiteY8" fmla="*/ 7750 h 327860"/>
                  <a:gd name="connsiteX9" fmla="*/ 97960 w 314305"/>
                  <a:gd name="connsiteY9" fmla="*/ 7750 h 327860"/>
                  <a:gd name="connsiteX10" fmla="*/ 97960 w 314305"/>
                  <a:gd name="connsiteY10" fmla="*/ 49542 h 327860"/>
                  <a:gd name="connsiteX11" fmla="*/ 139357 w 314305"/>
                  <a:gd name="connsiteY11" fmla="*/ 13738 h 327860"/>
                  <a:gd name="connsiteX12" fmla="*/ 200419 w 314305"/>
                  <a:gd name="connsiteY12" fmla="*/ 0 h 327860"/>
                  <a:gd name="connsiteX13" fmla="*/ 286191 w 314305"/>
                  <a:gd name="connsiteY13" fmla="*/ 33798 h 327860"/>
                  <a:gd name="connsiteX14" fmla="*/ 314305 w 314305"/>
                  <a:gd name="connsiteY14" fmla="*/ 135193 h 327860"/>
                  <a:gd name="connsiteX15" fmla="*/ 314305 w 314305"/>
                  <a:gd name="connsiteY15" fmla="*/ 327861 h 327860"/>
                  <a:gd name="connsiteX16" fmla="*/ 213762 w 314305"/>
                  <a:gd name="connsiteY16" fmla="*/ 327861 h 327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4305" h="327860">
                    <a:moveTo>
                      <a:pt x="213762" y="327861"/>
                    </a:moveTo>
                    <a:lnTo>
                      <a:pt x="213762" y="139722"/>
                    </a:lnTo>
                    <a:cubicBezTo>
                      <a:pt x="213762" y="118658"/>
                      <a:pt x="209871" y="103127"/>
                      <a:pt x="202151" y="93523"/>
                    </a:cubicBezTo>
                    <a:cubicBezTo>
                      <a:pt x="194522" y="84040"/>
                      <a:pt x="182425" y="79237"/>
                      <a:pt x="166195" y="79237"/>
                    </a:cubicBezTo>
                    <a:cubicBezTo>
                      <a:pt x="146500" y="79237"/>
                      <a:pt x="130452" y="85590"/>
                      <a:pt x="118537" y="98142"/>
                    </a:cubicBezTo>
                    <a:cubicBezTo>
                      <a:pt x="106592" y="110695"/>
                      <a:pt x="100544" y="127716"/>
                      <a:pt x="100544" y="148749"/>
                    </a:cubicBezTo>
                    <a:lnTo>
                      <a:pt x="100544" y="327861"/>
                    </a:lnTo>
                    <a:lnTo>
                      <a:pt x="0" y="327861"/>
                    </a:lnTo>
                    <a:lnTo>
                      <a:pt x="0" y="7750"/>
                    </a:lnTo>
                    <a:lnTo>
                      <a:pt x="97960" y="7750"/>
                    </a:lnTo>
                    <a:lnTo>
                      <a:pt x="97960" y="49542"/>
                    </a:lnTo>
                    <a:cubicBezTo>
                      <a:pt x="108872" y="34133"/>
                      <a:pt x="122792" y="22096"/>
                      <a:pt x="139357" y="13738"/>
                    </a:cubicBezTo>
                    <a:cubicBezTo>
                      <a:pt x="157350" y="4620"/>
                      <a:pt x="177897" y="0"/>
                      <a:pt x="200419" y="0"/>
                    </a:cubicBezTo>
                    <a:cubicBezTo>
                      <a:pt x="238594" y="0"/>
                      <a:pt x="267438" y="11367"/>
                      <a:pt x="286191" y="33798"/>
                    </a:cubicBezTo>
                    <a:cubicBezTo>
                      <a:pt x="304853" y="56168"/>
                      <a:pt x="314305" y="90270"/>
                      <a:pt x="314305" y="135193"/>
                    </a:cubicBezTo>
                    <a:lnTo>
                      <a:pt x="314305" y="327861"/>
                    </a:lnTo>
                    <a:lnTo>
                      <a:pt x="213762" y="327861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reeform 804">
                <a:extLst>
                  <a:ext uri="{FF2B5EF4-FFF2-40B4-BE49-F238E27FC236}">
                    <a16:creationId xmlns:a16="http://schemas.microsoft.com/office/drawing/2014/main" id="{B095F8F0-8DCE-04B4-CB86-3B3FD92F9DE6}"/>
                  </a:ext>
                </a:extLst>
              </p:cNvPr>
              <p:cNvSpPr/>
              <p:nvPr/>
            </p:nvSpPr>
            <p:spPr>
              <a:xfrm>
                <a:off x="10870672" y="6148772"/>
                <a:ext cx="283576" cy="333027"/>
              </a:xfrm>
              <a:custGeom>
                <a:avLst/>
                <a:gdLst>
                  <a:gd name="connsiteX0" fmla="*/ 145193 w 283576"/>
                  <a:gd name="connsiteY0" fmla="*/ 333028 h 333027"/>
                  <a:gd name="connsiteX1" fmla="*/ 64405 w 283576"/>
                  <a:gd name="connsiteY1" fmla="*/ 322967 h 333027"/>
                  <a:gd name="connsiteX2" fmla="*/ 973 w 283576"/>
                  <a:gd name="connsiteY2" fmla="*/ 294002 h 333027"/>
                  <a:gd name="connsiteX3" fmla="*/ 0 w 283576"/>
                  <a:gd name="connsiteY3" fmla="*/ 293333 h 333027"/>
                  <a:gd name="connsiteX4" fmla="*/ 26929 w 283576"/>
                  <a:gd name="connsiteY4" fmla="*/ 223305 h 333027"/>
                  <a:gd name="connsiteX5" fmla="*/ 28510 w 283576"/>
                  <a:gd name="connsiteY5" fmla="*/ 224369 h 333027"/>
                  <a:gd name="connsiteX6" fmla="*/ 84951 w 283576"/>
                  <a:gd name="connsiteY6" fmla="*/ 251298 h 333027"/>
                  <a:gd name="connsiteX7" fmla="*/ 147138 w 283576"/>
                  <a:gd name="connsiteY7" fmla="*/ 260903 h 333027"/>
                  <a:gd name="connsiteX8" fmla="*/ 181574 w 283576"/>
                  <a:gd name="connsiteY8" fmla="*/ 253699 h 333027"/>
                  <a:gd name="connsiteX9" fmla="*/ 193428 w 283576"/>
                  <a:gd name="connsiteY9" fmla="*/ 234673 h 333027"/>
                  <a:gd name="connsiteX10" fmla="*/ 185313 w 283576"/>
                  <a:gd name="connsiteY10" fmla="*/ 217804 h 333027"/>
                  <a:gd name="connsiteX11" fmla="*/ 153277 w 283576"/>
                  <a:gd name="connsiteY11" fmla="*/ 206436 h 333027"/>
                  <a:gd name="connsiteX12" fmla="*/ 101607 w 283576"/>
                  <a:gd name="connsiteY12" fmla="*/ 194796 h 333027"/>
                  <a:gd name="connsiteX13" fmla="*/ 33373 w 283576"/>
                  <a:gd name="connsiteY13" fmla="*/ 162426 h 333027"/>
                  <a:gd name="connsiteX14" fmla="*/ 11276 w 283576"/>
                  <a:gd name="connsiteY14" fmla="*/ 102246 h 333027"/>
                  <a:gd name="connsiteX15" fmla="*/ 28722 w 283576"/>
                  <a:gd name="connsiteY15" fmla="*/ 49026 h 333027"/>
                  <a:gd name="connsiteX16" fmla="*/ 77779 w 283576"/>
                  <a:gd name="connsiteY16" fmla="*/ 13039 h 333027"/>
                  <a:gd name="connsiteX17" fmla="*/ 149721 w 283576"/>
                  <a:gd name="connsiteY17" fmla="*/ 0 h 333027"/>
                  <a:gd name="connsiteX18" fmla="*/ 216680 w 283576"/>
                  <a:gd name="connsiteY18" fmla="*/ 10395 h 333027"/>
                  <a:gd name="connsiteX19" fmla="*/ 275219 w 283576"/>
                  <a:gd name="connsiteY19" fmla="*/ 39664 h 333027"/>
                  <a:gd name="connsiteX20" fmla="*/ 276191 w 283576"/>
                  <a:gd name="connsiteY20" fmla="*/ 40363 h 333027"/>
                  <a:gd name="connsiteX21" fmla="*/ 249201 w 283576"/>
                  <a:gd name="connsiteY21" fmla="*/ 107808 h 333027"/>
                  <a:gd name="connsiteX22" fmla="*/ 247621 w 283576"/>
                  <a:gd name="connsiteY22" fmla="*/ 106714 h 333027"/>
                  <a:gd name="connsiteX23" fmla="*/ 149053 w 283576"/>
                  <a:gd name="connsiteY23" fmla="*/ 72125 h 333027"/>
                  <a:gd name="connsiteX24" fmla="*/ 114312 w 283576"/>
                  <a:gd name="connsiteY24" fmla="*/ 79663 h 333027"/>
                  <a:gd name="connsiteX25" fmla="*/ 102155 w 283576"/>
                  <a:gd name="connsiteY25" fmla="*/ 100300 h 333027"/>
                  <a:gd name="connsiteX26" fmla="*/ 109267 w 283576"/>
                  <a:gd name="connsiteY26" fmla="*/ 115254 h 333027"/>
                  <a:gd name="connsiteX27" fmla="*/ 135862 w 283576"/>
                  <a:gd name="connsiteY27" fmla="*/ 125983 h 333027"/>
                  <a:gd name="connsiteX28" fmla="*/ 189386 w 283576"/>
                  <a:gd name="connsiteY28" fmla="*/ 138232 h 333027"/>
                  <a:gd name="connsiteX29" fmla="*/ 260842 w 283576"/>
                  <a:gd name="connsiteY29" fmla="*/ 171909 h 333027"/>
                  <a:gd name="connsiteX30" fmla="*/ 283577 w 283576"/>
                  <a:gd name="connsiteY30" fmla="*/ 233366 h 333027"/>
                  <a:gd name="connsiteX31" fmla="*/ 246466 w 283576"/>
                  <a:gd name="connsiteY31" fmla="*/ 306615 h 333027"/>
                  <a:gd name="connsiteX32" fmla="*/ 145193 w 283576"/>
                  <a:gd name="connsiteY32" fmla="*/ 333028 h 33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576" h="333027">
                    <a:moveTo>
                      <a:pt x="145193" y="333028"/>
                    </a:moveTo>
                    <a:cubicBezTo>
                      <a:pt x="115953" y="333028"/>
                      <a:pt x="88751" y="329654"/>
                      <a:pt x="64405" y="322967"/>
                    </a:cubicBezTo>
                    <a:cubicBezTo>
                      <a:pt x="39999" y="316250"/>
                      <a:pt x="18662" y="306524"/>
                      <a:pt x="973" y="294002"/>
                    </a:cubicBezTo>
                    <a:lnTo>
                      <a:pt x="0" y="293333"/>
                    </a:lnTo>
                    <a:lnTo>
                      <a:pt x="26929" y="223305"/>
                    </a:lnTo>
                    <a:lnTo>
                      <a:pt x="28510" y="224369"/>
                    </a:lnTo>
                    <a:cubicBezTo>
                      <a:pt x="45530" y="235858"/>
                      <a:pt x="64527" y="244915"/>
                      <a:pt x="84951" y="251298"/>
                    </a:cubicBezTo>
                    <a:cubicBezTo>
                      <a:pt x="105376" y="257681"/>
                      <a:pt x="126318" y="260903"/>
                      <a:pt x="147138" y="260903"/>
                    </a:cubicBezTo>
                    <a:cubicBezTo>
                      <a:pt x="161879" y="260903"/>
                      <a:pt x="173459" y="258471"/>
                      <a:pt x="181574" y="253699"/>
                    </a:cubicBezTo>
                    <a:cubicBezTo>
                      <a:pt x="189538" y="249019"/>
                      <a:pt x="193428" y="242788"/>
                      <a:pt x="193428" y="234673"/>
                    </a:cubicBezTo>
                    <a:cubicBezTo>
                      <a:pt x="193428" y="227378"/>
                      <a:pt x="190784" y="221846"/>
                      <a:pt x="185313" y="217804"/>
                    </a:cubicBezTo>
                    <a:cubicBezTo>
                      <a:pt x="179690" y="213640"/>
                      <a:pt x="168900" y="209841"/>
                      <a:pt x="153277" y="206436"/>
                    </a:cubicBezTo>
                    <a:lnTo>
                      <a:pt x="101607" y="194796"/>
                    </a:lnTo>
                    <a:cubicBezTo>
                      <a:pt x="70879" y="187896"/>
                      <a:pt x="47931" y="176985"/>
                      <a:pt x="33373" y="162426"/>
                    </a:cubicBezTo>
                    <a:cubicBezTo>
                      <a:pt x="18723" y="147746"/>
                      <a:pt x="11276" y="127503"/>
                      <a:pt x="11276" y="102246"/>
                    </a:cubicBezTo>
                    <a:cubicBezTo>
                      <a:pt x="11276" y="82186"/>
                      <a:pt x="17142" y="64283"/>
                      <a:pt x="28722" y="49026"/>
                    </a:cubicBezTo>
                    <a:cubicBezTo>
                      <a:pt x="40242" y="33829"/>
                      <a:pt x="56746" y="21701"/>
                      <a:pt x="77779" y="13039"/>
                    </a:cubicBezTo>
                    <a:cubicBezTo>
                      <a:pt x="98750" y="4377"/>
                      <a:pt x="122944" y="0"/>
                      <a:pt x="149721" y="0"/>
                    </a:cubicBezTo>
                    <a:cubicBezTo>
                      <a:pt x="172547" y="0"/>
                      <a:pt x="195069" y="3495"/>
                      <a:pt x="216680" y="10395"/>
                    </a:cubicBezTo>
                    <a:cubicBezTo>
                      <a:pt x="238290" y="17325"/>
                      <a:pt x="257985" y="27172"/>
                      <a:pt x="275219" y="39664"/>
                    </a:cubicBezTo>
                    <a:lnTo>
                      <a:pt x="276191" y="40363"/>
                    </a:lnTo>
                    <a:lnTo>
                      <a:pt x="249201" y="107808"/>
                    </a:lnTo>
                    <a:lnTo>
                      <a:pt x="247621" y="106714"/>
                    </a:lnTo>
                    <a:cubicBezTo>
                      <a:pt x="214461" y="83766"/>
                      <a:pt x="181301" y="72125"/>
                      <a:pt x="149053" y="72125"/>
                    </a:cubicBezTo>
                    <a:cubicBezTo>
                      <a:pt x="134312" y="72125"/>
                      <a:pt x="122640" y="74648"/>
                      <a:pt x="114312" y="79663"/>
                    </a:cubicBezTo>
                    <a:cubicBezTo>
                      <a:pt x="106136" y="84587"/>
                      <a:pt x="102155" y="91334"/>
                      <a:pt x="102155" y="100300"/>
                    </a:cubicBezTo>
                    <a:cubicBezTo>
                      <a:pt x="102155" y="106744"/>
                      <a:pt x="104495" y="111637"/>
                      <a:pt x="109267" y="115254"/>
                    </a:cubicBezTo>
                    <a:cubicBezTo>
                      <a:pt x="114251" y="118993"/>
                      <a:pt x="123218" y="122610"/>
                      <a:pt x="135862" y="125983"/>
                    </a:cubicBezTo>
                    <a:lnTo>
                      <a:pt x="189386" y="138232"/>
                    </a:lnTo>
                    <a:cubicBezTo>
                      <a:pt x="221816" y="145588"/>
                      <a:pt x="245858" y="156894"/>
                      <a:pt x="260842" y="171909"/>
                    </a:cubicBezTo>
                    <a:cubicBezTo>
                      <a:pt x="275918" y="186984"/>
                      <a:pt x="283577" y="207652"/>
                      <a:pt x="283577" y="233366"/>
                    </a:cubicBezTo>
                    <a:cubicBezTo>
                      <a:pt x="283577" y="264307"/>
                      <a:pt x="271085" y="288926"/>
                      <a:pt x="246466" y="306615"/>
                    </a:cubicBezTo>
                    <a:cubicBezTo>
                      <a:pt x="222029" y="324122"/>
                      <a:pt x="187927" y="333028"/>
                      <a:pt x="145193" y="333028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reeform 805">
                <a:extLst>
                  <a:ext uri="{FF2B5EF4-FFF2-40B4-BE49-F238E27FC236}">
                    <a16:creationId xmlns:a16="http://schemas.microsoft.com/office/drawing/2014/main" id="{EBC4859F-478E-2031-87BC-9B2A4667A38E}"/>
                  </a:ext>
                </a:extLst>
              </p:cNvPr>
              <p:cNvSpPr/>
              <p:nvPr/>
            </p:nvSpPr>
            <p:spPr>
              <a:xfrm>
                <a:off x="11520133" y="6148802"/>
                <a:ext cx="283637" cy="332997"/>
              </a:xfrm>
              <a:custGeom>
                <a:avLst/>
                <a:gdLst>
                  <a:gd name="connsiteX0" fmla="*/ 145223 w 283637"/>
                  <a:gd name="connsiteY0" fmla="*/ 332997 h 332997"/>
                  <a:gd name="connsiteX1" fmla="*/ 64435 w 283637"/>
                  <a:gd name="connsiteY1" fmla="*/ 322937 h 332997"/>
                  <a:gd name="connsiteX2" fmla="*/ 972 w 283637"/>
                  <a:gd name="connsiteY2" fmla="*/ 293971 h 332997"/>
                  <a:gd name="connsiteX3" fmla="*/ 0 w 283637"/>
                  <a:gd name="connsiteY3" fmla="*/ 293303 h 332997"/>
                  <a:gd name="connsiteX4" fmla="*/ 26960 w 283637"/>
                  <a:gd name="connsiteY4" fmla="*/ 223275 h 332997"/>
                  <a:gd name="connsiteX5" fmla="*/ 28540 w 283637"/>
                  <a:gd name="connsiteY5" fmla="*/ 224339 h 332997"/>
                  <a:gd name="connsiteX6" fmla="*/ 84982 w 283637"/>
                  <a:gd name="connsiteY6" fmla="*/ 251268 h 332997"/>
                  <a:gd name="connsiteX7" fmla="*/ 147168 w 283637"/>
                  <a:gd name="connsiteY7" fmla="*/ 260872 h 332997"/>
                  <a:gd name="connsiteX8" fmla="*/ 181605 w 283637"/>
                  <a:gd name="connsiteY8" fmla="*/ 253669 h 332997"/>
                  <a:gd name="connsiteX9" fmla="*/ 193458 w 283637"/>
                  <a:gd name="connsiteY9" fmla="*/ 234642 h 332997"/>
                  <a:gd name="connsiteX10" fmla="*/ 185343 w 283637"/>
                  <a:gd name="connsiteY10" fmla="*/ 217804 h 332997"/>
                  <a:gd name="connsiteX11" fmla="*/ 153308 w 283637"/>
                  <a:gd name="connsiteY11" fmla="*/ 206436 h 332997"/>
                  <a:gd name="connsiteX12" fmla="*/ 101638 w 283637"/>
                  <a:gd name="connsiteY12" fmla="*/ 194796 h 332997"/>
                  <a:gd name="connsiteX13" fmla="*/ 33434 w 283637"/>
                  <a:gd name="connsiteY13" fmla="*/ 162426 h 332997"/>
                  <a:gd name="connsiteX14" fmla="*/ 11367 w 283637"/>
                  <a:gd name="connsiteY14" fmla="*/ 102246 h 332997"/>
                  <a:gd name="connsiteX15" fmla="*/ 28783 w 283637"/>
                  <a:gd name="connsiteY15" fmla="*/ 49026 h 332997"/>
                  <a:gd name="connsiteX16" fmla="*/ 77839 w 283637"/>
                  <a:gd name="connsiteY16" fmla="*/ 13039 h 332997"/>
                  <a:gd name="connsiteX17" fmla="*/ 149782 w 283637"/>
                  <a:gd name="connsiteY17" fmla="*/ 0 h 332997"/>
                  <a:gd name="connsiteX18" fmla="*/ 216740 w 283637"/>
                  <a:gd name="connsiteY18" fmla="*/ 10395 h 332997"/>
                  <a:gd name="connsiteX19" fmla="*/ 275279 w 283637"/>
                  <a:gd name="connsiteY19" fmla="*/ 39664 h 332997"/>
                  <a:gd name="connsiteX20" fmla="*/ 276221 w 283637"/>
                  <a:gd name="connsiteY20" fmla="*/ 40363 h 332997"/>
                  <a:gd name="connsiteX21" fmla="*/ 249262 w 283637"/>
                  <a:gd name="connsiteY21" fmla="*/ 107808 h 332997"/>
                  <a:gd name="connsiteX22" fmla="*/ 247682 w 283637"/>
                  <a:gd name="connsiteY22" fmla="*/ 106714 h 332997"/>
                  <a:gd name="connsiteX23" fmla="*/ 149113 w 283637"/>
                  <a:gd name="connsiteY23" fmla="*/ 72125 h 332997"/>
                  <a:gd name="connsiteX24" fmla="*/ 114373 w 283637"/>
                  <a:gd name="connsiteY24" fmla="*/ 79663 h 332997"/>
                  <a:gd name="connsiteX25" fmla="*/ 102185 w 283637"/>
                  <a:gd name="connsiteY25" fmla="*/ 100300 h 332997"/>
                  <a:gd name="connsiteX26" fmla="*/ 109328 w 283637"/>
                  <a:gd name="connsiteY26" fmla="*/ 115224 h 332997"/>
                  <a:gd name="connsiteX27" fmla="*/ 135922 w 283637"/>
                  <a:gd name="connsiteY27" fmla="*/ 125953 h 332997"/>
                  <a:gd name="connsiteX28" fmla="*/ 189477 w 283637"/>
                  <a:gd name="connsiteY28" fmla="*/ 138202 h 332997"/>
                  <a:gd name="connsiteX29" fmla="*/ 260933 w 283637"/>
                  <a:gd name="connsiteY29" fmla="*/ 171878 h 332997"/>
                  <a:gd name="connsiteX30" fmla="*/ 283638 w 283637"/>
                  <a:gd name="connsiteY30" fmla="*/ 233335 h 332997"/>
                  <a:gd name="connsiteX31" fmla="*/ 246527 w 283637"/>
                  <a:gd name="connsiteY31" fmla="*/ 306585 h 332997"/>
                  <a:gd name="connsiteX32" fmla="*/ 145223 w 283637"/>
                  <a:gd name="connsiteY32" fmla="*/ 332997 h 33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637" h="332997">
                    <a:moveTo>
                      <a:pt x="145223" y="332997"/>
                    </a:moveTo>
                    <a:cubicBezTo>
                      <a:pt x="115953" y="332997"/>
                      <a:pt x="88781" y="329624"/>
                      <a:pt x="64435" y="322937"/>
                    </a:cubicBezTo>
                    <a:cubicBezTo>
                      <a:pt x="40059" y="316250"/>
                      <a:pt x="18692" y="306494"/>
                      <a:pt x="972" y="293971"/>
                    </a:cubicBezTo>
                    <a:lnTo>
                      <a:pt x="0" y="293303"/>
                    </a:lnTo>
                    <a:lnTo>
                      <a:pt x="26960" y="223275"/>
                    </a:lnTo>
                    <a:lnTo>
                      <a:pt x="28540" y="224339"/>
                    </a:lnTo>
                    <a:cubicBezTo>
                      <a:pt x="45530" y="235828"/>
                      <a:pt x="64527" y="244885"/>
                      <a:pt x="84982" y="251268"/>
                    </a:cubicBezTo>
                    <a:cubicBezTo>
                      <a:pt x="105407" y="257650"/>
                      <a:pt x="126348" y="260872"/>
                      <a:pt x="147168" y="260872"/>
                    </a:cubicBezTo>
                    <a:cubicBezTo>
                      <a:pt x="161909" y="260872"/>
                      <a:pt x="173489" y="258441"/>
                      <a:pt x="181605" y="253669"/>
                    </a:cubicBezTo>
                    <a:cubicBezTo>
                      <a:pt x="189568" y="248988"/>
                      <a:pt x="193458" y="242757"/>
                      <a:pt x="193458" y="234642"/>
                    </a:cubicBezTo>
                    <a:cubicBezTo>
                      <a:pt x="193458" y="227317"/>
                      <a:pt x="190814" y="221816"/>
                      <a:pt x="185343" y="217804"/>
                    </a:cubicBezTo>
                    <a:cubicBezTo>
                      <a:pt x="179720" y="213640"/>
                      <a:pt x="168961" y="209841"/>
                      <a:pt x="153308" y="206436"/>
                    </a:cubicBezTo>
                    <a:lnTo>
                      <a:pt x="101638" y="194796"/>
                    </a:lnTo>
                    <a:cubicBezTo>
                      <a:pt x="70940" y="187896"/>
                      <a:pt x="47992" y="176985"/>
                      <a:pt x="33434" y="162426"/>
                    </a:cubicBezTo>
                    <a:cubicBezTo>
                      <a:pt x="18784" y="147776"/>
                      <a:pt x="11367" y="127533"/>
                      <a:pt x="11367" y="102246"/>
                    </a:cubicBezTo>
                    <a:cubicBezTo>
                      <a:pt x="11367" y="82216"/>
                      <a:pt x="17233" y="64283"/>
                      <a:pt x="28783" y="49026"/>
                    </a:cubicBezTo>
                    <a:cubicBezTo>
                      <a:pt x="40302" y="33829"/>
                      <a:pt x="56806" y="21701"/>
                      <a:pt x="77839" y="13039"/>
                    </a:cubicBezTo>
                    <a:cubicBezTo>
                      <a:pt x="98811" y="4377"/>
                      <a:pt x="123005" y="0"/>
                      <a:pt x="149782" y="0"/>
                    </a:cubicBezTo>
                    <a:cubicBezTo>
                      <a:pt x="172638" y="0"/>
                      <a:pt x="195160" y="3495"/>
                      <a:pt x="216740" y="10395"/>
                    </a:cubicBezTo>
                    <a:cubicBezTo>
                      <a:pt x="238351" y="17325"/>
                      <a:pt x="258076" y="27172"/>
                      <a:pt x="275279" y="39664"/>
                    </a:cubicBezTo>
                    <a:lnTo>
                      <a:pt x="276221" y="40363"/>
                    </a:lnTo>
                    <a:lnTo>
                      <a:pt x="249262" y="107808"/>
                    </a:lnTo>
                    <a:lnTo>
                      <a:pt x="247682" y="106714"/>
                    </a:lnTo>
                    <a:cubicBezTo>
                      <a:pt x="214521" y="83766"/>
                      <a:pt x="181331" y="72125"/>
                      <a:pt x="149113" y="72125"/>
                    </a:cubicBezTo>
                    <a:cubicBezTo>
                      <a:pt x="134403" y="72125"/>
                      <a:pt x="122701" y="74648"/>
                      <a:pt x="114373" y="79663"/>
                    </a:cubicBezTo>
                    <a:cubicBezTo>
                      <a:pt x="106167" y="84587"/>
                      <a:pt x="102185" y="91334"/>
                      <a:pt x="102185" y="100300"/>
                    </a:cubicBezTo>
                    <a:cubicBezTo>
                      <a:pt x="102185" y="106744"/>
                      <a:pt x="104525" y="111637"/>
                      <a:pt x="109328" y="115224"/>
                    </a:cubicBezTo>
                    <a:cubicBezTo>
                      <a:pt x="114312" y="118962"/>
                      <a:pt x="123248" y="122579"/>
                      <a:pt x="135922" y="125953"/>
                    </a:cubicBezTo>
                    <a:lnTo>
                      <a:pt x="189477" y="138202"/>
                    </a:lnTo>
                    <a:cubicBezTo>
                      <a:pt x="221907" y="145557"/>
                      <a:pt x="245949" y="156894"/>
                      <a:pt x="260933" y="171878"/>
                    </a:cubicBezTo>
                    <a:cubicBezTo>
                      <a:pt x="276009" y="186954"/>
                      <a:pt x="283638" y="207652"/>
                      <a:pt x="283638" y="233335"/>
                    </a:cubicBezTo>
                    <a:cubicBezTo>
                      <a:pt x="283638" y="264276"/>
                      <a:pt x="271146" y="288926"/>
                      <a:pt x="246527" y="306585"/>
                    </a:cubicBezTo>
                    <a:cubicBezTo>
                      <a:pt x="222029" y="324092"/>
                      <a:pt x="187957" y="332997"/>
                      <a:pt x="145223" y="332997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reeform 806">
                <a:extLst>
                  <a:ext uri="{FF2B5EF4-FFF2-40B4-BE49-F238E27FC236}">
                    <a16:creationId xmlns:a16="http://schemas.microsoft.com/office/drawing/2014/main" id="{4DB23686-A884-BABF-68E4-A6B75B9F3666}"/>
                  </a:ext>
                </a:extLst>
              </p:cNvPr>
              <p:cNvSpPr/>
              <p:nvPr/>
            </p:nvSpPr>
            <p:spPr>
              <a:xfrm>
                <a:off x="11175008" y="6158437"/>
                <a:ext cx="340869" cy="432902"/>
              </a:xfrm>
              <a:custGeom>
                <a:avLst/>
                <a:gdLst>
                  <a:gd name="connsiteX0" fmla="*/ 246679 w 340869"/>
                  <a:gd name="connsiteY0" fmla="*/ 0 h 432902"/>
                  <a:gd name="connsiteX1" fmla="*/ 170450 w 340869"/>
                  <a:gd name="connsiteY1" fmla="*/ 186042 h 432902"/>
                  <a:gd name="connsiteX2" fmla="*/ 94191 w 340869"/>
                  <a:gd name="connsiteY2" fmla="*/ 0 h 432902"/>
                  <a:gd name="connsiteX3" fmla="*/ 0 w 340869"/>
                  <a:gd name="connsiteY3" fmla="*/ 0 h 432902"/>
                  <a:gd name="connsiteX4" fmla="*/ 123339 w 340869"/>
                  <a:gd name="connsiteY4" fmla="*/ 301023 h 432902"/>
                  <a:gd name="connsiteX5" fmla="*/ 69299 w 340869"/>
                  <a:gd name="connsiteY5" fmla="*/ 432903 h 432902"/>
                  <a:gd name="connsiteX6" fmla="*/ 163490 w 340869"/>
                  <a:gd name="connsiteY6" fmla="*/ 432903 h 432902"/>
                  <a:gd name="connsiteX7" fmla="*/ 340870 w 340869"/>
                  <a:gd name="connsiteY7" fmla="*/ 0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869" h="432902">
                    <a:moveTo>
                      <a:pt x="246679" y="0"/>
                    </a:moveTo>
                    <a:lnTo>
                      <a:pt x="170450" y="186042"/>
                    </a:lnTo>
                    <a:lnTo>
                      <a:pt x="94191" y="0"/>
                    </a:lnTo>
                    <a:lnTo>
                      <a:pt x="0" y="0"/>
                    </a:lnTo>
                    <a:lnTo>
                      <a:pt x="123339" y="301023"/>
                    </a:lnTo>
                    <a:lnTo>
                      <a:pt x="69299" y="432903"/>
                    </a:lnTo>
                    <a:lnTo>
                      <a:pt x="163490" y="432903"/>
                    </a:lnTo>
                    <a:lnTo>
                      <a:pt x="340870" y="0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aphic 43">
              <a:extLst>
                <a:ext uri="{FF2B5EF4-FFF2-40B4-BE49-F238E27FC236}">
                  <a16:creationId xmlns:a16="http://schemas.microsoft.com/office/drawing/2014/main" id="{61E2AB77-6F6E-ECDE-711E-81A234C909B2}"/>
                </a:ext>
              </a:extLst>
            </p:cNvPr>
            <p:cNvGrpSpPr/>
            <p:nvPr/>
          </p:nvGrpSpPr>
          <p:grpSpPr>
            <a:xfrm>
              <a:off x="1783068" y="2895600"/>
              <a:ext cx="8529943" cy="292099"/>
              <a:chOff x="1783068" y="2984570"/>
              <a:chExt cx="8529943" cy="292099"/>
            </a:xfrm>
            <a:solidFill>
              <a:srgbClr val="898A8D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B66AACA-5D9C-CC03-CA9D-D58178527BF4}"/>
                  </a:ext>
                </a:extLst>
              </p:cNvPr>
              <p:cNvSpPr/>
              <p:nvPr/>
            </p:nvSpPr>
            <p:spPr>
              <a:xfrm>
                <a:off x="1783068" y="3001715"/>
                <a:ext cx="172084" cy="213359"/>
              </a:xfrm>
              <a:custGeom>
                <a:avLst/>
                <a:gdLst>
                  <a:gd name="connsiteX0" fmla="*/ 172085 w 172084"/>
                  <a:gd name="connsiteY0" fmla="*/ 74295 h 213359"/>
                  <a:gd name="connsiteX1" fmla="*/ 83185 w 172084"/>
                  <a:gd name="connsiteY1" fmla="*/ 148590 h 213359"/>
                  <a:gd name="connsiteX2" fmla="*/ 30480 w 172084"/>
                  <a:gd name="connsiteY2" fmla="*/ 148590 h 213359"/>
                  <a:gd name="connsiteX3" fmla="*/ 30480 w 172084"/>
                  <a:gd name="connsiteY3" fmla="*/ 213360 h 213359"/>
                  <a:gd name="connsiteX4" fmla="*/ 0 w 172084"/>
                  <a:gd name="connsiteY4" fmla="*/ 213360 h 213359"/>
                  <a:gd name="connsiteX5" fmla="*/ 0 w 172084"/>
                  <a:gd name="connsiteY5" fmla="*/ 0 h 213359"/>
                  <a:gd name="connsiteX6" fmla="*/ 83185 w 172084"/>
                  <a:gd name="connsiteY6" fmla="*/ 0 h 213359"/>
                  <a:gd name="connsiteX7" fmla="*/ 172085 w 172084"/>
                  <a:gd name="connsiteY7" fmla="*/ 74295 h 213359"/>
                  <a:gd name="connsiteX8" fmla="*/ 141605 w 172084"/>
                  <a:gd name="connsiteY8" fmla="*/ 74295 h 213359"/>
                  <a:gd name="connsiteX9" fmla="*/ 81915 w 172084"/>
                  <a:gd name="connsiteY9" fmla="*/ 26670 h 213359"/>
                  <a:gd name="connsiteX10" fmla="*/ 29845 w 172084"/>
                  <a:gd name="connsiteY10" fmla="*/ 26670 h 213359"/>
                  <a:gd name="connsiteX11" fmla="*/ 29845 w 172084"/>
                  <a:gd name="connsiteY11" fmla="*/ 122555 h 213359"/>
                  <a:gd name="connsiteX12" fmla="*/ 81915 w 172084"/>
                  <a:gd name="connsiteY12" fmla="*/ 122555 h 213359"/>
                  <a:gd name="connsiteX13" fmla="*/ 141605 w 172084"/>
                  <a:gd name="connsiteY13" fmla="*/ 74295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84" h="213359">
                    <a:moveTo>
                      <a:pt x="172085" y="74295"/>
                    </a:moveTo>
                    <a:cubicBezTo>
                      <a:pt x="172085" y="120650"/>
                      <a:pt x="138430" y="148590"/>
                      <a:pt x="83185" y="148590"/>
                    </a:cubicBezTo>
                    <a:lnTo>
                      <a:pt x="30480" y="148590"/>
                    </a:lnTo>
                    <a:lnTo>
                      <a:pt x="30480" y="213360"/>
                    </a:lnTo>
                    <a:lnTo>
                      <a:pt x="0" y="213360"/>
                    </a:lnTo>
                    <a:lnTo>
                      <a:pt x="0" y="0"/>
                    </a:lnTo>
                    <a:lnTo>
                      <a:pt x="83185" y="0"/>
                    </a:lnTo>
                    <a:cubicBezTo>
                      <a:pt x="138430" y="0"/>
                      <a:pt x="172085" y="27940"/>
                      <a:pt x="172085" y="74295"/>
                    </a:cubicBezTo>
                    <a:close/>
                    <a:moveTo>
                      <a:pt x="141605" y="74295"/>
                    </a:moveTo>
                    <a:cubicBezTo>
                      <a:pt x="141605" y="43815"/>
                      <a:pt x="121285" y="26670"/>
                      <a:pt x="81915" y="26670"/>
                    </a:cubicBezTo>
                    <a:lnTo>
                      <a:pt x="29845" y="26670"/>
                    </a:lnTo>
                    <a:lnTo>
                      <a:pt x="29845" y="122555"/>
                    </a:lnTo>
                    <a:lnTo>
                      <a:pt x="81915" y="122555"/>
                    </a:lnTo>
                    <a:cubicBezTo>
                      <a:pt x="121285" y="122555"/>
                      <a:pt x="141605" y="104775"/>
                      <a:pt x="141605" y="7429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95D926AF-D6D4-E3B3-EAAB-D3A1DB152A59}"/>
                  </a:ext>
                </a:extLst>
              </p:cNvPr>
              <p:cNvSpPr/>
              <p:nvPr/>
            </p:nvSpPr>
            <p:spPr>
              <a:xfrm>
                <a:off x="1979918" y="3051880"/>
                <a:ext cx="167639" cy="165099"/>
              </a:xfrm>
              <a:custGeom>
                <a:avLst/>
                <a:gdLst>
                  <a:gd name="connsiteX0" fmla="*/ 0 w 167639"/>
                  <a:gd name="connsiteY0" fmla="*/ 82550 h 165099"/>
                  <a:gd name="connsiteX1" fmla="*/ 83820 w 167639"/>
                  <a:gd name="connsiteY1" fmla="*/ 0 h 165099"/>
                  <a:gd name="connsiteX2" fmla="*/ 167640 w 167639"/>
                  <a:gd name="connsiteY2" fmla="*/ 82550 h 165099"/>
                  <a:gd name="connsiteX3" fmla="*/ 83820 w 167639"/>
                  <a:gd name="connsiteY3" fmla="*/ 165100 h 165099"/>
                  <a:gd name="connsiteX4" fmla="*/ 0 w 167639"/>
                  <a:gd name="connsiteY4" fmla="*/ 82550 h 165099"/>
                  <a:gd name="connsiteX5" fmla="*/ 138430 w 167639"/>
                  <a:gd name="connsiteY5" fmla="*/ 82550 h 165099"/>
                  <a:gd name="connsiteX6" fmla="*/ 84455 w 167639"/>
                  <a:gd name="connsiteY6" fmla="*/ 26035 h 165099"/>
                  <a:gd name="connsiteX7" fmla="*/ 29845 w 167639"/>
                  <a:gd name="connsiteY7" fmla="*/ 82550 h 165099"/>
                  <a:gd name="connsiteX8" fmla="*/ 84455 w 167639"/>
                  <a:gd name="connsiteY8" fmla="*/ 139700 h 165099"/>
                  <a:gd name="connsiteX9" fmla="*/ 138430 w 167639"/>
                  <a:gd name="connsiteY9" fmla="*/ 8255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639" h="165099">
                    <a:moveTo>
                      <a:pt x="0" y="82550"/>
                    </a:moveTo>
                    <a:cubicBezTo>
                      <a:pt x="0" y="34290"/>
                      <a:pt x="35560" y="0"/>
                      <a:pt x="83820" y="0"/>
                    </a:cubicBezTo>
                    <a:cubicBezTo>
                      <a:pt x="132080" y="0"/>
                      <a:pt x="167640" y="34290"/>
                      <a:pt x="167640" y="82550"/>
                    </a:cubicBezTo>
                    <a:cubicBezTo>
                      <a:pt x="167640" y="130810"/>
                      <a:pt x="132080" y="165100"/>
                      <a:pt x="83820" y="165100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  <a:moveTo>
                      <a:pt x="138430" y="82550"/>
                    </a:moveTo>
                    <a:cubicBezTo>
                      <a:pt x="138430" y="48260"/>
                      <a:pt x="115570" y="26035"/>
                      <a:pt x="84455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6840"/>
                      <a:pt x="53340" y="139700"/>
                      <a:pt x="84455" y="139700"/>
                    </a:cubicBezTo>
                    <a:cubicBezTo>
                      <a:pt x="115570" y="139700"/>
                      <a:pt x="138430" y="116840"/>
                      <a:pt x="13843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AD0C7558-32BB-F583-59DF-A0CD3D28B947}"/>
                  </a:ext>
                </a:extLst>
              </p:cNvPr>
              <p:cNvSpPr/>
              <p:nvPr/>
            </p:nvSpPr>
            <p:spPr>
              <a:xfrm>
                <a:off x="2158353" y="3053784"/>
                <a:ext cx="269874" cy="161289"/>
              </a:xfrm>
              <a:custGeom>
                <a:avLst/>
                <a:gdLst>
                  <a:gd name="connsiteX0" fmla="*/ 269875 w 269874"/>
                  <a:gd name="connsiteY0" fmla="*/ 0 h 161289"/>
                  <a:gd name="connsiteX1" fmla="*/ 209550 w 269874"/>
                  <a:gd name="connsiteY1" fmla="*/ 161290 h 161289"/>
                  <a:gd name="connsiteX2" fmla="*/ 181610 w 269874"/>
                  <a:gd name="connsiteY2" fmla="*/ 161290 h 161289"/>
                  <a:gd name="connsiteX3" fmla="*/ 135255 w 269874"/>
                  <a:gd name="connsiteY3" fmla="*/ 38735 h 161289"/>
                  <a:gd name="connsiteX4" fmla="*/ 88265 w 269874"/>
                  <a:gd name="connsiteY4" fmla="*/ 161290 h 161289"/>
                  <a:gd name="connsiteX5" fmla="*/ 60325 w 269874"/>
                  <a:gd name="connsiteY5" fmla="*/ 161290 h 161289"/>
                  <a:gd name="connsiteX6" fmla="*/ 0 w 269874"/>
                  <a:gd name="connsiteY6" fmla="*/ 0 h 161289"/>
                  <a:gd name="connsiteX7" fmla="*/ 27940 w 269874"/>
                  <a:gd name="connsiteY7" fmla="*/ 0 h 161289"/>
                  <a:gd name="connsiteX8" fmla="*/ 74930 w 269874"/>
                  <a:gd name="connsiteY8" fmla="*/ 128905 h 161289"/>
                  <a:gd name="connsiteX9" fmla="*/ 123825 w 269874"/>
                  <a:gd name="connsiteY9" fmla="*/ 0 h 161289"/>
                  <a:gd name="connsiteX10" fmla="*/ 148590 w 269874"/>
                  <a:gd name="connsiteY10" fmla="*/ 0 h 161289"/>
                  <a:gd name="connsiteX11" fmla="*/ 196215 w 269874"/>
                  <a:gd name="connsiteY11" fmla="*/ 129540 h 161289"/>
                  <a:gd name="connsiteX12" fmla="*/ 244475 w 269874"/>
                  <a:gd name="connsiteY12" fmla="*/ 0 h 161289"/>
                  <a:gd name="connsiteX13" fmla="*/ 269875 w 269874"/>
                  <a:gd name="connsiteY13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874" h="161289">
                    <a:moveTo>
                      <a:pt x="269875" y="0"/>
                    </a:moveTo>
                    <a:lnTo>
                      <a:pt x="209550" y="161290"/>
                    </a:lnTo>
                    <a:lnTo>
                      <a:pt x="181610" y="161290"/>
                    </a:lnTo>
                    <a:lnTo>
                      <a:pt x="135255" y="38735"/>
                    </a:lnTo>
                    <a:lnTo>
                      <a:pt x="88265" y="161290"/>
                    </a:lnTo>
                    <a:lnTo>
                      <a:pt x="60325" y="161290"/>
                    </a:lnTo>
                    <a:lnTo>
                      <a:pt x="0" y="0"/>
                    </a:lnTo>
                    <a:lnTo>
                      <a:pt x="27940" y="0"/>
                    </a:lnTo>
                    <a:lnTo>
                      <a:pt x="74930" y="128905"/>
                    </a:lnTo>
                    <a:lnTo>
                      <a:pt x="123825" y="0"/>
                    </a:lnTo>
                    <a:lnTo>
                      <a:pt x="148590" y="0"/>
                    </a:lnTo>
                    <a:lnTo>
                      <a:pt x="196215" y="129540"/>
                    </a:lnTo>
                    <a:lnTo>
                      <a:pt x="244475" y="0"/>
                    </a:lnTo>
                    <a:lnTo>
                      <a:pt x="26987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906E38A9-D80D-D43A-5F2A-75B93F357F78}"/>
                  </a:ext>
                </a:extLst>
              </p:cNvPr>
              <p:cNvSpPr/>
              <p:nvPr/>
            </p:nvSpPr>
            <p:spPr>
              <a:xfrm>
                <a:off x="2437752" y="3051244"/>
                <a:ext cx="161289" cy="165099"/>
              </a:xfrm>
              <a:custGeom>
                <a:avLst/>
                <a:gdLst>
                  <a:gd name="connsiteX0" fmla="*/ 160655 w 161289"/>
                  <a:gd name="connsiteY0" fmla="*/ 92710 h 165099"/>
                  <a:gd name="connsiteX1" fmla="*/ 29845 w 161289"/>
                  <a:gd name="connsiteY1" fmla="*/ 92710 h 165099"/>
                  <a:gd name="connsiteX2" fmla="*/ 88265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80 w 161289"/>
                  <a:gd name="connsiteY7" fmla="*/ 0 h 165099"/>
                  <a:gd name="connsiteX8" fmla="*/ 161290 w 161289"/>
                  <a:gd name="connsiteY8" fmla="*/ 83185 h 165099"/>
                  <a:gd name="connsiteX9" fmla="*/ 160655 w 161289"/>
                  <a:gd name="connsiteY9" fmla="*/ 92710 h 165099"/>
                  <a:gd name="connsiteX10" fmla="*/ 29845 w 161289"/>
                  <a:gd name="connsiteY10" fmla="*/ 71755 h 165099"/>
                  <a:gd name="connsiteX11" fmla="*/ 133350 w 161289"/>
                  <a:gd name="connsiteY11" fmla="*/ 71755 h 165099"/>
                  <a:gd name="connsiteX12" fmla="*/ 81280 w 161289"/>
                  <a:gd name="connsiteY12" fmla="*/ 25400 h 165099"/>
                  <a:gd name="connsiteX13" fmla="*/ 29845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5" y="92710"/>
                    </a:moveTo>
                    <a:lnTo>
                      <a:pt x="29845" y="92710"/>
                    </a:lnTo>
                    <a:cubicBezTo>
                      <a:pt x="33655" y="121285"/>
                      <a:pt x="56515" y="139700"/>
                      <a:pt x="88265" y="139700"/>
                    </a:cubicBezTo>
                    <a:cubicBezTo>
                      <a:pt x="107315" y="139700"/>
                      <a:pt x="123190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90" y="156210"/>
                      <a:pt x="113665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90" y="0"/>
                      <a:pt x="81280" y="0"/>
                    </a:cubicBezTo>
                    <a:cubicBezTo>
                      <a:pt x="128270" y="0"/>
                      <a:pt x="161290" y="33655"/>
                      <a:pt x="161290" y="83185"/>
                    </a:cubicBezTo>
                    <a:cubicBezTo>
                      <a:pt x="161290" y="86360"/>
                      <a:pt x="161290" y="90170"/>
                      <a:pt x="160655" y="92710"/>
                    </a:cubicBezTo>
                    <a:close/>
                    <a:moveTo>
                      <a:pt x="29845" y="71755"/>
                    </a:moveTo>
                    <a:lnTo>
                      <a:pt x="133350" y="71755"/>
                    </a:lnTo>
                    <a:cubicBezTo>
                      <a:pt x="130175" y="44450"/>
                      <a:pt x="109855" y="25400"/>
                      <a:pt x="81280" y="25400"/>
                    </a:cubicBezTo>
                    <a:cubicBezTo>
                      <a:pt x="53340" y="25400"/>
                      <a:pt x="33020" y="44450"/>
                      <a:pt x="29845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49D862F-2891-530D-5EF9-994BB9D38EC3}"/>
                  </a:ext>
                </a:extLst>
              </p:cNvPr>
              <p:cNvSpPr/>
              <p:nvPr/>
            </p:nvSpPr>
            <p:spPr>
              <a:xfrm>
                <a:off x="2639682" y="3051880"/>
                <a:ext cx="86994" cy="163829"/>
              </a:xfrm>
              <a:custGeom>
                <a:avLst/>
                <a:gdLst>
                  <a:gd name="connsiteX0" fmla="*/ 86995 w 86994"/>
                  <a:gd name="connsiteY0" fmla="*/ 0 h 163829"/>
                  <a:gd name="connsiteX1" fmla="*/ 86995 w 86994"/>
                  <a:gd name="connsiteY1" fmla="*/ 28575 h 163829"/>
                  <a:gd name="connsiteX2" fmla="*/ 80010 w 86994"/>
                  <a:gd name="connsiteY2" fmla="*/ 28575 h 163829"/>
                  <a:gd name="connsiteX3" fmla="*/ 29210 w 86994"/>
                  <a:gd name="connsiteY3" fmla="*/ 83185 h 163829"/>
                  <a:gd name="connsiteX4" fmla="*/ 29210 w 86994"/>
                  <a:gd name="connsiteY4" fmla="*/ 163830 h 163829"/>
                  <a:gd name="connsiteX5" fmla="*/ 0 w 86994"/>
                  <a:gd name="connsiteY5" fmla="*/ 163830 h 163829"/>
                  <a:gd name="connsiteX6" fmla="*/ 0 w 86994"/>
                  <a:gd name="connsiteY6" fmla="*/ 2540 h 163829"/>
                  <a:gd name="connsiteX7" fmla="*/ 27940 w 86994"/>
                  <a:gd name="connsiteY7" fmla="*/ 2540 h 163829"/>
                  <a:gd name="connsiteX8" fmla="*/ 27940 w 86994"/>
                  <a:gd name="connsiteY8" fmla="*/ 29845 h 163829"/>
                  <a:gd name="connsiteX9" fmla="*/ 86995 w 86994"/>
                  <a:gd name="connsiteY9" fmla="*/ 0 h 16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994" h="163829">
                    <a:moveTo>
                      <a:pt x="86995" y="0"/>
                    </a:moveTo>
                    <a:lnTo>
                      <a:pt x="86995" y="28575"/>
                    </a:lnTo>
                    <a:cubicBezTo>
                      <a:pt x="84455" y="28575"/>
                      <a:pt x="82550" y="28575"/>
                      <a:pt x="80010" y="28575"/>
                    </a:cubicBezTo>
                    <a:cubicBezTo>
                      <a:pt x="48895" y="28575"/>
                      <a:pt x="29210" y="47625"/>
                      <a:pt x="29210" y="83185"/>
                    </a:cubicBezTo>
                    <a:lnTo>
                      <a:pt x="29210" y="163830"/>
                    </a:lnTo>
                    <a:lnTo>
                      <a:pt x="0" y="163830"/>
                    </a:lnTo>
                    <a:lnTo>
                      <a:pt x="0" y="2540"/>
                    </a:lnTo>
                    <a:lnTo>
                      <a:pt x="27940" y="2540"/>
                    </a:lnTo>
                    <a:lnTo>
                      <a:pt x="27940" y="29845"/>
                    </a:lnTo>
                    <a:cubicBezTo>
                      <a:pt x="38735" y="10160"/>
                      <a:pt x="58420" y="0"/>
                      <a:pt x="86995" y="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D1B96A3C-E9C9-68A5-6A8C-B415EB38EB7E}"/>
                  </a:ext>
                </a:extLst>
              </p:cNvPr>
              <p:cNvSpPr/>
              <p:nvPr/>
            </p:nvSpPr>
            <p:spPr>
              <a:xfrm>
                <a:off x="2757792" y="2984570"/>
                <a:ext cx="39370" cy="230504"/>
              </a:xfrm>
              <a:custGeom>
                <a:avLst/>
                <a:gdLst>
                  <a:gd name="connsiteX0" fmla="*/ 0 w 39370"/>
                  <a:gd name="connsiteY0" fmla="*/ 19050 h 230504"/>
                  <a:gd name="connsiteX1" fmla="*/ 19685 w 39370"/>
                  <a:gd name="connsiteY1" fmla="*/ 0 h 230504"/>
                  <a:gd name="connsiteX2" fmla="*/ 39370 w 39370"/>
                  <a:gd name="connsiteY2" fmla="*/ 18415 h 230504"/>
                  <a:gd name="connsiteX3" fmla="*/ 19685 w 39370"/>
                  <a:gd name="connsiteY3" fmla="*/ 38100 h 230504"/>
                  <a:gd name="connsiteX4" fmla="*/ 0 w 39370"/>
                  <a:gd name="connsiteY4" fmla="*/ 19050 h 230504"/>
                  <a:gd name="connsiteX5" fmla="*/ 5080 w 39370"/>
                  <a:gd name="connsiteY5" fmla="*/ 69215 h 230504"/>
                  <a:gd name="connsiteX6" fmla="*/ 34290 w 39370"/>
                  <a:gd name="connsiteY6" fmla="*/ 69215 h 230504"/>
                  <a:gd name="connsiteX7" fmla="*/ 34290 w 39370"/>
                  <a:gd name="connsiteY7" fmla="*/ 230505 h 230504"/>
                  <a:gd name="connsiteX8" fmla="*/ 5080 w 39370"/>
                  <a:gd name="connsiteY8" fmla="*/ 230505 h 230504"/>
                  <a:gd name="connsiteX9" fmla="*/ 5080 w 39370"/>
                  <a:gd name="connsiteY9" fmla="*/ 69215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370" h="230504">
                    <a:moveTo>
                      <a:pt x="0" y="19050"/>
                    </a:moveTo>
                    <a:cubicBezTo>
                      <a:pt x="0" y="8255"/>
                      <a:pt x="8255" y="0"/>
                      <a:pt x="19685" y="0"/>
                    </a:cubicBezTo>
                    <a:cubicBezTo>
                      <a:pt x="31115" y="0"/>
                      <a:pt x="39370" y="8255"/>
                      <a:pt x="39370" y="18415"/>
                    </a:cubicBezTo>
                    <a:cubicBezTo>
                      <a:pt x="39370" y="29210"/>
                      <a:pt x="31115" y="38100"/>
                      <a:pt x="19685" y="38100"/>
                    </a:cubicBezTo>
                    <a:cubicBezTo>
                      <a:pt x="8255" y="38100"/>
                      <a:pt x="0" y="29845"/>
                      <a:pt x="0" y="19050"/>
                    </a:cubicBezTo>
                    <a:close/>
                    <a:moveTo>
                      <a:pt x="5080" y="69215"/>
                    </a:moveTo>
                    <a:lnTo>
                      <a:pt x="34290" y="69215"/>
                    </a:lnTo>
                    <a:lnTo>
                      <a:pt x="34290" y="230505"/>
                    </a:lnTo>
                    <a:lnTo>
                      <a:pt x="5080" y="230505"/>
                    </a:lnTo>
                    <a:lnTo>
                      <a:pt x="5080" y="69215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F3366669-3355-646D-CF6A-4F97D3426E69}"/>
                  </a:ext>
                </a:extLst>
              </p:cNvPr>
              <p:cNvSpPr/>
              <p:nvPr/>
            </p:nvSpPr>
            <p:spPr>
              <a:xfrm>
                <a:off x="2847327" y="3051880"/>
                <a:ext cx="153669" cy="163194"/>
              </a:xfrm>
              <a:custGeom>
                <a:avLst/>
                <a:gdLst>
                  <a:gd name="connsiteX0" fmla="*/ 153670 w 153669"/>
                  <a:gd name="connsiteY0" fmla="*/ 70485 h 163194"/>
                  <a:gd name="connsiteX1" fmla="*/ 153670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70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5730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50B4F76-F3AC-CBD5-D43D-E7BD12B7F5E1}"/>
                  </a:ext>
                </a:extLst>
              </p:cNvPr>
              <p:cNvSpPr/>
              <p:nvPr/>
            </p:nvSpPr>
            <p:spPr>
              <a:xfrm>
                <a:off x="3041001" y="3052515"/>
                <a:ext cx="169544" cy="224154"/>
              </a:xfrm>
              <a:custGeom>
                <a:avLst/>
                <a:gdLst>
                  <a:gd name="connsiteX0" fmla="*/ 169545 w 169544"/>
                  <a:gd name="connsiteY0" fmla="*/ 1270 h 224154"/>
                  <a:gd name="connsiteX1" fmla="*/ 169545 w 169544"/>
                  <a:gd name="connsiteY1" fmla="*/ 140970 h 224154"/>
                  <a:gd name="connsiteX2" fmla="*/ 85725 w 169544"/>
                  <a:gd name="connsiteY2" fmla="*/ 224155 h 224154"/>
                  <a:gd name="connsiteX3" fmla="*/ 8890 w 169544"/>
                  <a:gd name="connsiteY3" fmla="*/ 200025 h 224154"/>
                  <a:gd name="connsiteX4" fmla="*/ 22860 w 169544"/>
                  <a:gd name="connsiteY4" fmla="*/ 177165 h 224154"/>
                  <a:gd name="connsiteX5" fmla="*/ 85090 w 169544"/>
                  <a:gd name="connsiteY5" fmla="*/ 198120 h 224154"/>
                  <a:gd name="connsiteX6" fmla="*/ 140335 w 169544"/>
                  <a:gd name="connsiteY6" fmla="*/ 144145 h 224154"/>
                  <a:gd name="connsiteX7" fmla="*/ 140335 w 169544"/>
                  <a:gd name="connsiteY7" fmla="*/ 131445 h 224154"/>
                  <a:gd name="connsiteX8" fmla="*/ 81915 w 169544"/>
                  <a:gd name="connsiteY8" fmla="*/ 156210 h 224154"/>
                  <a:gd name="connsiteX9" fmla="*/ 0 w 169544"/>
                  <a:gd name="connsiteY9" fmla="*/ 78105 h 224154"/>
                  <a:gd name="connsiteX10" fmla="*/ 81915 w 169544"/>
                  <a:gd name="connsiteY10" fmla="*/ 0 h 224154"/>
                  <a:gd name="connsiteX11" fmla="*/ 141605 w 169544"/>
                  <a:gd name="connsiteY11" fmla="*/ 26670 h 224154"/>
                  <a:gd name="connsiteX12" fmla="*/ 141605 w 169544"/>
                  <a:gd name="connsiteY12" fmla="*/ 1905 h 224154"/>
                  <a:gd name="connsiteX13" fmla="*/ 169545 w 169544"/>
                  <a:gd name="connsiteY13" fmla="*/ 1905 h 224154"/>
                  <a:gd name="connsiteX14" fmla="*/ 140970 w 169544"/>
                  <a:gd name="connsiteY14" fmla="*/ 77470 h 224154"/>
                  <a:gd name="connsiteX15" fmla="*/ 85725 w 169544"/>
                  <a:gd name="connsiteY15" fmla="*/ 24765 h 224154"/>
                  <a:gd name="connsiteX16" fmla="*/ 29845 w 169544"/>
                  <a:gd name="connsiteY16" fmla="*/ 77470 h 224154"/>
                  <a:gd name="connsiteX17" fmla="*/ 85725 w 169544"/>
                  <a:gd name="connsiteY17" fmla="*/ 130175 h 224154"/>
                  <a:gd name="connsiteX18" fmla="*/ 140970 w 169544"/>
                  <a:gd name="connsiteY18" fmla="*/ 77470 h 224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9544" h="224154">
                    <a:moveTo>
                      <a:pt x="169545" y="1270"/>
                    </a:moveTo>
                    <a:lnTo>
                      <a:pt x="169545" y="140970"/>
                    </a:lnTo>
                    <a:cubicBezTo>
                      <a:pt x="169545" y="198120"/>
                      <a:pt x="140335" y="224155"/>
                      <a:pt x="85725" y="224155"/>
                    </a:cubicBezTo>
                    <a:cubicBezTo>
                      <a:pt x="55880" y="224155"/>
                      <a:pt x="26035" y="215900"/>
                      <a:pt x="8890" y="200025"/>
                    </a:cubicBezTo>
                    <a:lnTo>
                      <a:pt x="22860" y="177165"/>
                    </a:lnTo>
                    <a:cubicBezTo>
                      <a:pt x="38100" y="189865"/>
                      <a:pt x="60960" y="198120"/>
                      <a:pt x="85090" y="198120"/>
                    </a:cubicBezTo>
                    <a:cubicBezTo>
                      <a:pt x="123190" y="198120"/>
                      <a:pt x="140335" y="180340"/>
                      <a:pt x="140335" y="144145"/>
                    </a:cubicBezTo>
                    <a:lnTo>
                      <a:pt x="140335" y="131445"/>
                    </a:lnTo>
                    <a:cubicBezTo>
                      <a:pt x="126365" y="147955"/>
                      <a:pt x="105410" y="156210"/>
                      <a:pt x="81915" y="156210"/>
                    </a:cubicBezTo>
                    <a:cubicBezTo>
                      <a:pt x="35560" y="156210"/>
                      <a:pt x="0" y="124460"/>
                      <a:pt x="0" y="78105"/>
                    </a:cubicBezTo>
                    <a:cubicBezTo>
                      <a:pt x="0" y="31750"/>
                      <a:pt x="35560" y="0"/>
                      <a:pt x="81915" y="0"/>
                    </a:cubicBezTo>
                    <a:cubicBezTo>
                      <a:pt x="106045" y="0"/>
                      <a:pt x="127635" y="8890"/>
                      <a:pt x="141605" y="26670"/>
                    </a:cubicBezTo>
                    <a:lnTo>
                      <a:pt x="141605" y="1905"/>
                    </a:lnTo>
                    <a:lnTo>
                      <a:pt x="169545" y="1905"/>
                    </a:lnTo>
                    <a:close/>
                    <a:moveTo>
                      <a:pt x="140970" y="77470"/>
                    </a:moveTo>
                    <a:cubicBezTo>
                      <a:pt x="140970" y="46355"/>
                      <a:pt x="118110" y="24765"/>
                      <a:pt x="85725" y="24765"/>
                    </a:cubicBezTo>
                    <a:cubicBezTo>
                      <a:pt x="53340" y="24765"/>
                      <a:pt x="29845" y="45720"/>
                      <a:pt x="29845" y="77470"/>
                    </a:cubicBezTo>
                    <a:cubicBezTo>
                      <a:pt x="29845" y="108585"/>
                      <a:pt x="52705" y="130175"/>
                      <a:pt x="85725" y="130175"/>
                    </a:cubicBezTo>
                    <a:cubicBezTo>
                      <a:pt x="118110" y="130175"/>
                      <a:pt x="140970" y="108585"/>
                      <a:pt x="140970" y="7747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6D1808D-7043-9EEB-6052-0CB2BA664B56}"/>
                  </a:ext>
                </a:extLst>
              </p:cNvPr>
              <p:cNvSpPr/>
              <p:nvPr/>
            </p:nvSpPr>
            <p:spPr>
              <a:xfrm>
                <a:off x="3352786" y="3001715"/>
                <a:ext cx="30479" cy="213359"/>
              </a:xfrm>
              <a:custGeom>
                <a:avLst/>
                <a:gdLst>
                  <a:gd name="connsiteX0" fmla="*/ 0 w 30479"/>
                  <a:gd name="connsiteY0" fmla="*/ 0 h 213359"/>
                  <a:gd name="connsiteX1" fmla="*/ 30480 w 30479"/>
                  <a:gd name="connsiteY1" fmla="*/ 0 h 213359"/>
                  <a:gd name="connsiteX2" fmla="*/ 30480 w 30479"/>
                  <a:gd name="connsiteY2" fmla="*/ 213360 h 213359"/>
                  <a:gd name="connsiteX3" fmla="*/ 0 w 30479"/>
                  <a:gd name="connsiteY3" fmla="*/ 213360 h 213359"/>
                  <a:gd name="connsiteX4" fmla="*/ 0 w 30479"/>
                  <a:gd name="connsiteY4" fmla="*/ 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" h="213359">
                    <a:moveTo>
                      <a:pt x="0" y="0"/>
                    </a:moveTo>
                    <a:lnTo>
                      <a:pt x="30480" y="0"/>
                    </a:lnTo>
                    <a:lnTo>
                      <a:pt x="30480" y="213360"/>
                    </a:lnTo>
                    <a:lnTo>
                      <a:pt x="0" y="2133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4B5ACFEC-5755-B13A-FD5B-4FEE2A5EE097}"/>
                  </a:ext>
                </a:extLst>
              </p:cNvPr>
              <p:cNvSpPr/>
              <p:nvPr/>
            </p:nvSpPr>
            <p:spPr>
              <a:xfrm>
                <a:off x="3442321" y="3051880"/>
                <a:ext cx="153669" cy="163194"/>
              </a:xfrm>
              <a:custGeom>
                <a:avLst/>
                <a:gdLst>
                  <a:gd name="connsiteX0" fmla="*/ 153670 w 153669"/>
                  <a:gd name="connsiteY0" fmla="*/ 70485 h 163194"/>
                  <a:gd name="connsiteX1" fmla="*/ 153670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70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17152A7-C6A5-3457-4DE0-6FCCA4D7FEB3}"/>
                  </a:ext>
                </a:extLst>
              </p:cNvPr>
              <p:cNvSpPr/>
              <p:nvPr/>
            </p:nvSpPr>
            <p:spPr>
              <a:xfrm>
                <a:off x="3649966" y="3051880"/>
                <a:ext cx="153669" cy="163194"/>
              </a:xfrm>
              <a:custGeom>
                <a:avLst/>
                <a:gdLst>
                  <a:gd name="connsiteX0" fmla="*/ 153670 w 153669"/>
                  <a:gd name="connsiteY0" fmla="*/ 70485 h 163194"/>
                  <a:gd name="connsiteX1" fmla="*/ 153670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70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3D3AE73F-A4E3-8203-5FED-480A92146339}"/>
                  </a:ext>
                </a:extLst>
              </p:cNvPr>
              <p:cNvSpPr/>
              <p:nvPr/>
            </p:nvSpPr>
            <p:spPr>
              <a:xfrm>
                <a:off x="3844276" y="3051880"/>
                <a:ext cx="167639" cy="165099"/>
              </a:xfrm>
              <a:custGeom>
                <a:avLst/>
                <a:gdLst>
                  <a:gd name="connsiteX0" fmla="*/ 0 w 167639"/>
                  <a:gd name="connsiteY0" fmla="*/ 82550 h 165099"/>
                  <a:gd name="connsiteX1" fmla="*/ 83820 w 167639"/>
                  <a:gd name="connsiteY1" fmla="*/ 0 h 165099"/>
                  <a:gd name="connsiteX2" fmla="*/ 167640 w 167639"/>
                  <a:gd name="connsiteY2" fmla="*/ 82550 h 165099"/>
                  <a:gd name="connsiteX3" fmla="*/ 83820 w 167639"/>
                  <a:gd name="connsiteY3" fmla="*/ 165100 h 165099"/>
                  <a:gd name="connsiteX4" fmla="*/ 0 w 167639"/>
                  <a:gd name="connsiteY4" fmla="*/ 82550 h 165099"/>
                  <a:gd name="connsiteX5" fmla="*/ 138430 w 167639"/>
                  <a:gd name="connsiteY5" fmla="*/ 82550 h 165099"/>
                  <a:gd name="connsiteX6" fmla="*/ 84455 w 167639"/>
                  <a:gd name="connsiteY6" fmla="*/ 26035 h 165099"/>
                  <a:gd name="connsiteX7" fmla="*/ 29845 w 167639"/>
                  <a:gd name="connsiteY7" fmla="*/ 82550 h 165099"/>
                  <a:gd name="connsiteX8" fmla="*/ 84455 w 167639"/>
                  <a:gd name="connsiteY8" fmla="*/ 139700 h 165099"/>
                  <a:gd name="connsiteX9" fmla="*/ 138430 w 167639"/>
                  <a:gd name="connsiteY9" fmla="*/ 8255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639" h="165099">
                    <a:moveTo>
                      <a:pt x="0" y="82550"/>
                    </a:moveTo>
                    <a:cubicBezTo>
                      <a:pt x="0" y="34290"/>
                      <a:pt x="35560" y="0"/>
                      <a:pt x="83820" y="0"/>
                    </a:cubicBezTo>
                    <a:cubicBezTo>
                      <a:pt x="132080" y="0"/>
                      <a:pt x="167640" y="34290"/>
                      <a:pt x="167640" y="82550"/>
                    </a:cubicBezTo>
                    <a:cubicBezTo>
                      <a:pt x="167640" y="130810"/>
                      <a:pt x="132080" y="165100"/>
                      <a:pt x="83820" y="165100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  <a:moveTo>
                      <a:pt x="138430" y="82550"/>
                    </a:moveTo>
                    <a:cubicBezTo>
                      <a:pt x="138430" y="48260"/>
                      <a:pt x="115570" y="26035"/>
                      <a:pt x="84455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6840"/>
                      <a:pt x="53340" y="139700"/>
                      <a:pt x="84455" y="139700"/>
                    </a:cubicBezTo>
                    <a:cubicBezTo>
                      <a:pt x="115570" y="139700"/>
                      <a:pt x="138430" y="116840"/>
                      <a:pt x="13843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988823B-7637-64AC-0F84-78C3ADE83667}"/>
                  </a:ext>
                </a:extLst>
              </p:cNvPr>
              <p:cNvSpPr/>
              <p:nvPr/>
            </p:nvSpPr>
            <p:spPr>
              <a:xfrm>
                <a:off x="4019535" y="3053784"/>
                <a:ext cx="171449" cy="161289"/>
              </a:xfrm>
              <a:custGeom>
                <a:avLst/>
                <a:gdLst>
                  <a:gd name="connsiteX0" fmla="*/ 171450 w 171449"/>
                  <a:gd name="connsiteY0" fmla="*/ 0 h 161289"/>
                  <a:gd name="connsiteX1" fmla="*/ 100965 w 171449"/>
                  <a:gd name="connsiteY1" fmla="*/ 161290 h 161289"/>
                  <a:gd name="connsiteX2" fmla="*/ 71120 w 171449"/>
                  <a:gd name="connsiteY2" fmla="*/ 161290 h 161289"/>
                  <a:gd name="connsiteX3" fmla="*/ 0 w 171449"/>
                  <a:gd name="connsiteY3" fmla="*/ 0 h 161289"/>
                  <a:gd name="connsiteX4" fmla="*/ 30480 w 171449"/>
                  <a:gd name="connsiteY4" fmla="*/ 0 h 161289"/>
                  <a:gd name="connsiteX5" fmla="*/ 85725 w 171449"/>
                  <a:gd name="connsiteY5" fmla="*/ 129540 h 161289"/>
                  <a:gd name="connsiteX6" fmla="*/ 142240 w 171449"/>
                  <a:gd name="connsiteY6" fmla="*/ 0 h 161289"/>
                  <a:gd name="connsiteX7" fmla="*/ 171450 w 171449"/>
                  <a:gd name="connsiteY7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49" h="161289">
                    <a:moveTo>
                      <a:pt x="171450" y="0"/>
                    </a:moveTo>
                    <a:lnTo>
                      <a:pt x="100965" y="161290"/>
                    </a:lnTo>
                    <a:lnTo>
                      <a:pt x="71120" y="16129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85725" y="129540"/>
                    </a:lnTo>
                    <a:lnTo>
                      <a:pt x="142240" y="0"/>
                    </a:lnTo>
                    <a:lnTo>
                      <a:pt x="171450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091A892-A847-6454-DE1F-5FEDCD867A14}"/>
                  </a:ext>
                </a:extLst>
              </p:cNvPr>
              <p:cNvSpPr/>
              <p:nvPr/>
            </p:nvSpPr>
            <p:spPr>
              <a:xfrm>
                <a:off x="4200510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30 w 140969"/>
                  <a:gd name="connsiteY2" fmla="*/ 163830 h 165099"/>
                  <a:gd name="connsiteX3" fmla="*/ 113030 w 140969"/>
                  <a:gd name="connsiteY3" fmla="*/ 142240 h 165099"/>
                  <a:gd name="connsiteX4" fmla="*/ 59690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30" y="163830"/>
                    </a:lnTo>
                    <a:lnTo>
                      <a:pt x="113030" y="142240"/>
                    </a:lnTo>
                    <a:cubicBezTo>
                      <a:pt x="103505" y="156845"/>
                      <a:pt x="85090" y="165100"/>
                      <a:pt x="59690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5570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5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140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4D19B8C9-FF46-0F15-AF88-79FF754CA622}"/>
                  </a:ext>
                </a:extLst>
              </p:cNvPr>
              <p:cNvSpPr/>
              <p:nvPr/>
            </p:nvSpPr>
            <p:spPr>
              <a:xfrm>
                <a:off x="4371960" y="3017590"/>
                <a:ext cx="114299" cy="199389"/>
              </a:xfrm>
              <a:custGeom>
                <a:avLst/>
                <a:gdLst>
                  <a:gd name="connsiteX0" fmla="*/ 114300 w 114299"/>
                  <a:gd name="connsiteY0" fmla="*/ 187960 h 199389"/>
                  <a:gd name="connsiteX1" fmla="*/ 78740 w 114299"/>
                  <a:gd name="connsiteY1" fmla="*/ 199390 h 199389"/>
                  <a:gd name="connsiteX2" fmla="*/ 27305 w 114299"/>
                  <a:gd name="connsiteY2" fmla="*/ 148590 h 199389"/>
                  <a:gd name="connsiteX3" fmla="*/ 27305 w 114299"/>
                  <a:gd name="connsiteY3" fmla="*/ 59690 h 199389"/>
                  <a:gd name="connsiteX4" fmla="*/ 0 w 114299"/>
                  <a:gd name="connsiteY4" fmla="*/ 59690 h 199389"/>
                  <a:gd name="connsiteX5" fmla="*/ 0 w 114299"/>
                  <a:gd name="connsiteY5" fmla="*/ 35560 h 199389"/>
                  <a:gd name="connsiteX6" fmla="*/ 27305 w 114299"/>
                  <a:gd name="connsiteY6" fmla="*/ 35560 h 199389"/>
                  <a:gd name="connsiteX7" fmla="*/ 27305 w 114299"/>
                  <a:gd name="connsiteY7" fmla="*/ 0 h 199389"/>
                  <a:gd name="connsiteX8" fmla="*/ 56515 w 114299"/>
                  <a:gd name="connsiteY8" fmla="*/ 0 h 199389"/>
                  <a:gd name="connsiteX9" fmla="*/ 56515 w 114299"/>
                  <a:gd name="connsiteY9" fmla="*/ 35560 h 199389"/>
                  <a:gd name="connsiteX10" fmla="*/ 102870 w 114299"/>
                  <a:gd name="connsiteY10" fmla="*/ 35560 h 199389"/>
                  <a:gd name="connsiteX11" fmla="*/ 102870 w 114299"/>
                  <a:gd name="connsiteY11" fmla="*/ 59690 h 199389"/>
                  <a:gd name="connsiteX12" fmla="*/ 56515 w 114299"/>
                  <a:gd name="connsiteY12" fmla="*/ 59690 h 199389"/>
                  <a:gd name="connsiteX13" fmla="*/ 56515 w 114299"/>
                  <a:gd name="connsiteY13" fmla="*/ 147955 h 199389"/>
                  <a:gd name="connsiteX14" fmla="*/ 81915 w 114299"/>
                  <a:gd name="connsiteY14" fmla="*/ 175260 h 199389"/>
                  <a:gd name="connsiteX15" fmla="*/ 104775 w 114299"/>
                  <a:gd name="connsiteY15" fmla="*/ 167640 h 199389"/>
                  <a:gd name="connsiteX16" fmla="*/ 114300 w 114299"/>
                  <a:gd name="connsiteY16" fmla="*/ 187960 h 19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299" h="199389">
                    <a:moveTo>
                      <a:pt x="114300" y="187960"/>
                    </a:moveTo>
                    <a:cubicBezTo>
                      <a:pt x="105410" y="195580"/>
                      <a:pt x="92075" y="199390"/>
                      <a:pt x="78740" y="199390"/>
                    </a:cubicBezTo>
                    <a:cubicBezTo>
                      <a:pt x="46355" y="199390"/>
                      <a:pt x="27305" y="181610"/>
                      <a:pt x="27305" y="148590"/>
                    </a:cubicBezTo>
                    <a:lnTo>
                      <a:pt x="27305" y="59690"/>
                    </a:lnTo>
                    <a:lnTo>
                      <a:pt x="0" y="59690"/>
                    </a:lnTo>
                    <a:lnTo>
                      <a:pt x="0" y="35560"/>
                    </a:lnTo>
                    <a:lnTo>
                      <a:pt x="27305" y="35560"/>
                    </a:lnTo>
                    <a:lnTo>
                      <a:pt x="27305" y="0"/>
                    </a:lnTo>
                    <a:lnTo>
                      <a:pt x="56515" y="0"/>
                    </a:lnTo>
                    <a:lnTo>
                      <a:pt x="56515" y="35560"/>
                    </a:lnTo>
                    <a:lnTo>
                      <a:pt x="102870" y="35560"/>
                    </a:lnTo>
                    <a:lnTo>
                      <a:pt x="102870" y="59690"/>
                    </a:lnTo>
                    <a:lnTo>
                      <a:pt x="56515" y="59690"/>
                    </a:lnTo>
                    <a:lnTo>
                      <a:pt x="56515" y="147955"/>
                    </a:lnTo>
                    <a:cubicBezTo>
                      <a:pt x="56515" y="165100"/>
                      <a:pt x="65405" y="175260"/>
                      <a:pt x="81915" y="175260"/>
                    </a:cubicBezTo>
                    <a:cubicBezTo>
                      <a:pt x="90170" y="175260"/>
                      <a:pt x="98425" y="172720"/>
                      <a:pt x="104775" y="167640"/>
                    </a:cubicBezTo>
                    <a:lnTo>
                      <a:pt x="11430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0BBF7260-7C4D-4916-1F68-7A4417788770}"/>
                  </a:ext>
                </a:extLst>
              </p:cNvPr>
              <p:cNvSpPr/>
              <p:nvPr/>
            </p:nvSpPr>
            <p:spPr>
              <a:xfrm>
                <a:off x="4516739" y="2984570"/>
                <a:ext cx="39370" cy="230504"/>
              </a:xfrm>
              <a:custGeom>
                <a:avLst/>
                <a:gdLst>
                  <a:gd name="connsiteX0" fmla="*/ 0 w 39370"/>
                  <a:gd name="connsiteY0" fmla="*/ 19050 h 230504"/>
                  <a:gd name="connsiteX1" fmla="*/ 19685 w 39370"/>
                  <a:gd name="connsiteY1" fmla="*/ 0 h 230504"/>
                  <a:gd name="connsiteX2" fmla="*/ 39370 w 39370"/>
                  <a:gd name="connsiteY2" fmla="*/ 18415 h 230504"/>
                  <a:gd name="connsiteX3" fmla="*/ 19685 w 39370"/>
                  <a:gd name="connsiteY3" fmla="*/ 38100 h 230504"/>
                  <a:gd name="connsiteX4" fmla="*/ 0 w 39370"/>
                  <a:gd name="connsiteY4" fmla="*/ 19050 h 230504"/>
                  <a:gd name="connsiteX5" fmla="*/ 5080 w 39370"/>
                  <a:gd name="connsiteY5" fmla="*/ 69215 h 230504"/>
                  <a:gd name="connsiteX6" fmla="*/ 34290 w 39370"/>
                  <a:gd name="connsiteY6" fmla="*/ 69215 h 230504"/>
                  <a:gd name="connsiteX7" fmla="*/ 34290 w 39370"/>
                  <a:gd name="connsiteY7" fmla="*/ 230505 h 230504"/>
                  <a:gd name="connsiteX8" fmla="*/ 5080 w 39370"/>
                  <a:gd name="connsiteY8" fmla="*/ 230505 h 230504"/>
                  <a:gd name="connsiteX9" fmla="*/ 5080 w 39370"/>
                  <a:gd name="connsiteY9" fmla="*/ 69215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370" h="230504">
                    <a:moveTo>
                      <a:pt x="0" y="19050"/>
                    </a:moveTo>
                    <a:cubicBezTo>
                      <a:pt x="0" y="8255"/>
                      <a:pt x="8255" y="0"/>
                      <a:pt x="19685" y="0"/>
                    </a:cubicBezTo>
                    <a:cubicBezTo>
                      <a:pt x="31115" y="0"/>
                      <a:pt x="39370" y="8255"/>
                      <a:pt x="39370" y="18415"/>
                    </a:cubicBezTo>
                    <a:cubicBezTo>
                      <a:pt x="39370" y="29210"/>
                      <a:pt x="31115" y="38100"/>
                      <a:pt x="19685" y="38100"/>
                    </a:cubicBezTo>
                    <a:cubicBezTo>
                      <a:pt x="8255" y="38100"/>
                      <a:pt x="0" y="29845"/>
                      <a:pt x="0" y="19050"/>
                    </a:cubicBezTo>
                    <a:close/>
                    <a:moveTo>
                      <a:pt x="5080" y="69215"/>
                    </a:moveTo>
                    <a:lnTo>
                      <a:pt x="34290" y="69215"/>
                    </a:lnTo>
                    <a:lnTo>
                      <a:pt x="34290" y="230505"/>
                    </a:lnTo>
                    <a:lnTo>
                      <a:pt x="5080" y="230505"/>
                    </a:lnTo>
                    <a:lnTo>
                      <a:pt x="5080" y="69215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E8E4785-22B5-B033-A84A-275CF5026D79}"/>
                  </a:ext>
                </a:extLst>
              </p:cNvPr>
              <p:cNvSpPr/>
              <p:nvPr/>
            </p:nvSpPr>
            <p:spPr>
              <a:xfrm>
                <a:off x="4591669" y="3051880"/>
                <a:ext cx="167639" cy="165099"/>
              </a:xfrm>
              <a:custGeom>
                <a:avLst/>
                <a:gdLst>
                  <a:gd name="connsiteX0" fmla="*/ 0 w 167639"/>
                  <a:gd name="connsiteY0" fmla="*/ 82550 h 165099"/>
                  <a:gd name="connsiteX1" fmla="*/ 83820 w 167639"/>
                  <a:gd name="connsiteY1" fmla="*/ 0 h 165099"/>
                  <a:gd name="connsiteX2" fmla="*/ 167640 w 167639"/>
                  <a:gd name="connsiteY2" fmla="*/ 82550 h 165099"/>
                  <a:gd name="connsiteX3" fmla="*/ 83820 w 167639"/>
                  <a:gd name="connsiteY3" fmla="*/ 165100 h 165099"/>
                  <a:gd name="connsiteX4" fmla="*/ 0 w 167639"/>
                  <a:gd name="connsiteY4" fmla="*/ 82550 h 165099"/>
                  <a:gd name="connsiteX5" fmla="*/ 138430 w 167639"/>
                  <a:gd name="connsiteY5" fmla="*/ 82550 h 165099"/>
                  <a:gd name="connsiteX6" fmla="*/ 84455 w 167639"/>
                  <a:gd name="connsiteY6" fmla="*/ 26035 h 165099"/>
                  <a:gd name="connsiteX7" fmla="*/ 29845 w 167639"/>
                  <a:gd name="connsiteY7" fmla="*/ 82550 h 165099"/>
                  <a:gd name="connsiteX8" fmla="*/ 84455 w 167639"/>
                  <a:gd name="connsiteY8" fmla="*/ 139700 h 165099"/>
                  <a:gd name="connsiteX9" fmla="*/ 138430 w 167639"/>
                  <a:gd name="connsiteY9" fmla="*/ 8255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639" h="165099">
                    <a:moveTo>
                      <a:pt x="0" y="82550"/>
                    </a:moveTo>
                    <a:cubicBezTo>
                      <a:pt x="0" y="34290"/>
                      <a:pt x="35560" y="0"/>
                      <a:pt x="83820" y="0"/>
                    </a:cubicBezTo>
                    <a:cubicBezTo>
                      <a:pt x="132080" y="0"/>
                      <a:pt x="167640" y="34290"/>
                      <a:pt x="167640" y="82550"/>
                    </a:cubicBezTo>
                    <a:cubicBezTo>
                      <a:pt x="167640" y="130810"/>
                      <a:pt x="132080" y="165100"/>
                      <a:pt x="83820" y="165100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  <a:moveTo>
                      <a:pt x="138430" y="82550"/>
                    </a:moveTo>
                    <a:cubicBezTo>
                      <a:pt x="138430" y="48260"/>
                      <a:pt x="115570" y="26035"/>
                      <a:pt x="84455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6840"/>
                      <a:pt x="53340" y="139700"/>
                      <a:pt x="84455" y="139700"/>
                    </a:cubicBezTo>
                    <a:cubicBezTo>
                      <a:pt x="115570" y="139700"/>
                      <a:pt x="138430" y="116840"/>
                      <a:pt x="13843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86B6CF7F-6672-A7F1-0279-42054C2FACCB}"/>
                  </a:ext>
                </a:extLst>
              </p:cNvPr>
              <p:cNvSpPr/>
              <p:nvPr/>
            </p:nvSpPr>
            <p:spPr>
              <a:xfrm>
                <a:off x="4799949" y="3051880"/>
                <a:ext cx="153669" cy="163194"/>
              </a:xfrm>
              <a:custGeom>
                <a:avLst/>
                <a:gdLst>
                  <a:gd name="connsiteX0" fmla="*/ 153669 w 153669"/>
                  <a:gd name="connsiteY0" fmla="*/ 70485 h 163194"/>
                  <a:gd name="connsiteX1" fmla="*/ 153669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69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69" y="70485"/>
                    </a:moveTo>
                    <a:lnTo>
                      <a:pt x="153669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5730" y="0"/>
                      <a:pt x="153669" y="22860"/>
                      <a:pt x="153669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reeform 767">
                <a:extLst>
                  <a:ext uri="{FF2B5EF4-FFF2-40B4-BE49-F238E27FC236}">
                    <a16:creationId xmlns:a16="http://schemas.microsoft.com/office/drawing/2014/main" id="{B4C6D389-ED7C-7BFD-40E1-E5E80ACE3B1E}"/>
                  </a:ext>
                </a:extLst>
              </p:cNvPr>
              <p:cNvSpPr/>
              <p:nvPr/>
            </p:nvSpPr>
            <p:spPr>
              <a:xfrm>
                <a:off x="5063474" y="3001715"/>
                <a:ext cx="176529" cy="213359"/>
              </a:xfrm>
              <a:custGeom>
                <a:avLst/>
                <a:gdLst>
                  <a:gd name="connsiteX0" fmla="*/ 73025 w 176529"/>
                  <a:gd name="connsiteY0" fmla="*/ 26670 h 213359"/>
                  <a:gd name="connsiteX1" fmla="*/ 0 w 176529"/>
                  <a:gd name="connsiteY1" fmla="*/ 26670 h 213359"/>
                  <a:gd name="connsiteX2" fmla="*/ 0 w 176529"/>
                  <a:gd name="connsiteY2" fmla="*/ 0 h 213359"/>
                  <a:gd name="connsiteX3" fmla="*/ 176530 w 176529"/>
                  <a:gd name="connsiteY3" fmla="*/ 0 h 213359"/>
                  <a:gd name="connsiteX4" fmla="*/ 176530 w 176529"/>
                  <a:gd name="connsiteY4" fmla="*/ 26670 h 213359"/>
                  <a:gd name="connsiteX5" fmla="*/ 103505 w 176529"/>
                  <a:gd name="connsiteY5" fmla="*/ 26670 h 213359"/>
                  <a:gd name="connsiteX6" fmla="*/ 103505 w 176529"/>
                  <a:gd name="connsiteY6" fmla="*/ 213360 h 213359"/>
                  <a:gd name="connsiteX7" fmla="*/ 73025 w 176529"/>
                  <a:gd name="connsiteY7" fmla="*/ 213360 h 213359"/>
                  <a:gd name="connsiteX8" fmla="*/ 73025 w 176529"/>
                  <a:gd name="connsiteY8" fmla="*/ 2667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529" h="213359">
                    <a:moveTo>
                      <a:pt x="73025" y="26670"/>
                    </a:moveTo>
                    <a:lnTo>
                      <a:pt x="0" y="26670"/>
                    </a:lnTo>
                    <a:lnTo>
                      <a:pt x="0" y="0"/>
                    </a:lnTo>
                    <a:lnTo>
                      <a:pt x="176530" y="0"/>
                    </a:lnTo>
                    <a:lnTo>
                      <a:pt x="176530" y="26670"/>
                    </a:lnTo>
                    <a:lnTo>
                      <a:pt x="103505" y="26670"/>
                    </a:lnTo>
                    <a:lnTo>
                      <a:pt x="103505" y="213360"/>
                    </a:lnTo>
                    <a:lnTo>
                      <a:pt x="73025" y="213360"/>
                    </a:lnTo>
                    <a:lnTo>
                      <a:pt x="73025" y="2667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reeform 768">
                <a:extLst>
                  <a:ext uri="{FF2B5EF4-FFF2-40B4-BE49-F238E27FC236}">
                    <a16:creationId xmlns:a16="http://schemas.microsoft.com/office/drawing/2014/main" id="{82126FD3-676F-263B-97B7-14FF94B29D93}"/>
                  </a:ext>
                </a:extLst>
              </p:cNvPr>
              <p:cNvSpPr/>
              <p:nvPr/>
            </p:nvSpPr>
            <p:spPr>
              <a:xfrm>
                <a:off x="5268579" y="2989015"/>
                <a:ext cx="153669" cy="226059"/>
              </a:xfrm>
              <a:custGeom>
                <a:avLst/>
                <a:gdLst>
                  <a:gd name="connsiteX0" fmla="*/ 153670 w 153669"/>
                  <a:gd name="connsiteY0" fmla="*/ 133350 h 226059"/>
                  <a:gd name="connsiteX1" fmla="*/ 153670 w 153669"/>
                  <a:gd name="connsiteY1" fmla="*/ 226060 h 226059"/>
                  <a:gd name="connsiteX2" fmla="*/ 124460 w 153669"/>
                  <a:gd name="connsiteY2" fmla="*/ 226060 h 226059"/>
                  <a:gd name="connsiteX3" fmla="*/ 124460 w 153669"/>
                  <a:gd name="connsiteY3" fmla="*/ 136525 h 226059"/>
                  <a:gd name="connsiteX4" fmla="*/ 80645 w 153669"/>
                  <a:gd name="connsiteY4" fmla="*/ 89535 h 226059"/>
                  <a:gd name="connsiteX5" fmla="*/ 29210 w 153669"/>
                  <a:gd name="connsiteY5" fmla="*/ 142875 h 226059"/>
                  <a:gd name="connsiteX6" fmla="*/ 29210 w 153669"/>
                  <a:gd name="connsiteY6" fmla="*/ 226060 h 226059"/>
                  <a:gd name="connsiteX7" fmla="*/ 0 w 153669"/>
                  <a:gd name="connsiteY7" fmla="*/ 226060 h 226059"/>
                  <a:gd name="connsiteX8" fmla="*/ 0 w 153669"/>
                  <a:gd name="connsiteY8" fmla="*/ 0 h 226059"/>
                  <a:gd name="connsiteX9" fmla="*/ 29210 w 153669"/>
                  <a:gd name="connsiteY9" fmla="*/ 0 h 226059"/>
                  <a:gd name="connsiteX10" fmla="*/ 29210 w 153669"/>
                  <a:gd name="connsiteY10" fmla="*/ 87630 h 226059"/>
                  <a:gd name="connsiteX11" fmla="*/ 86360 w 153669"/>
                  <a:gd name="connsiteY11" fmla="*/ 63500 h 226059"/>
                  <a:gd name="connsiteX12" fmla="*/ 153670 w 153669"/>
                  <a:gd name="connsiteY12" fmla="*/ 133350 h 22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226059">
                    <a:moveTo>
                      <a:pt x="153670" y="133350"/>
                    </a:moveTo>
                    <a:lnTo>
                      <a:pt x="153670" y="226060"/>
                    </a:lnTo>
                    <a:lnTo>
                      <a:pt x="124460" y="226060"/>
                    </a:lnTo>
                    <a:lnTo>
                      <a:pt x="124460" y="136525"/>
                    </a:lnTo>
                    <a:cubicBezTo>
                      <a:pt x="124460" y="104775"/>
                      <a:pt x="108585" y="89535"/>
                      <a:pt x="80645" y="89535"/>
                    </a:cubicBezTo>
                    <a:cubicBezTo>
                      <a:pt x="49530" y="89535"/>
                      <a:pt x="29210" y="107950"/>
                      <a:pt x="29210" y="142875"/>
                    </a:cubicBezTo>
                    <a:lnTo>
                      <a:pt x="29210" y="226060"/>
                    </a:lnTo>
                    <a:lnTo>
                      <a:pt x="0" y="226060"/>
                    </a:lnTo>
                    <a:lnTo>
                      <a:pt x="0" y="0"/>
                    </a:lnTo>
                    <a:lnTo>
                      <a:pt x="29210" y="0"/>
                    </a:lnTo>
                    <a:lnTo>
                      <a:pt x="29210" y="87630"/>
                    </a:lnTo>
                    <a:cubicBezTo>
                      <a:pt x="41275" y="72390"/>
                      <a:pt x="61595" y="63500"/>
                      <a:pt x="86360" y="63500"/>
                    </a:cubicBezTo>
                    <a:cubicBezTo>
                      <a:pt x="125730" y="62865"/>
                      <a:pt x="153670" y="85725"/>
                      <a:pt x="153670" y="1333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reeform 769">
                <a:extLst>
                  <a:ext uri="{FF2B5EF4-FFF2-40B4-BE49-F238E27FC236}">
                    <a16:creationId xmlns:a16="http://schemas.microsoft.com/office/drawing/2014/main" id="{062F18E5-1927-583B-455D-16505752FEE9}"/>
                  </a:ext>
                </a:extLst>
              </p:cNvPr>
              <p:cNvSpPr/>
              <p:nvPr/>
            </p:nvSpPr>
            <p:spPr>
              <a:xfrm>
                <a:off x="5463523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30 w 140969"/>
                  <a:gd name="connsiteY2" fmla="*/ 163830 h 165099"/>
                  <a:gd name="connsiteX3" fmla="*/ 113030 w 140969"/>
                  <a:gd name="connsiteY3" fmla="*/ 142240 h 165099"/>
                  <a:gd name="connsiteX4" fmla="*/ 59690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30" y="163830"/>
                    </a:lnTo>
                    <a:lnTo>
                      <a:pt x="113030" y="142240"/>
                    </a:lnTo>
                    <a:cubicBezTo>
                      <a:pt x="103505" y="156845"/>
                      <a:pt x="85090" y="165100"/>
                      <a:pt x="59690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5570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5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140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reeform 770">
                <a:extLst>
                  <a:ext uri="{FF2B5EF4-FFF2-40B4-BE49-F238E27FC236}">
                    <a16:creationId xmlns:a16="http://schemas.microsoft.com/office/drawing/2014/main" id="{F5B0A436-AF71-3CB3-D3A8-5E777A08EF3A}"/>
                  </a:ext>
                </a:extLst>
              </p:cNvPr>
              <p:cNvSpPr/>
              <p:nvPr/>
            </p:nvSpPr>
            <p:spPr>
              <a:xfrm>
                <a:off x="5634973" y="3017590"/>
                <a:ext cx="114299" cy="199389"/>
              </a:xfrm>
              <a:custGeom>
                <a:avLst/>
                <a:gdLst>
                  <a:gd name="connsiteX0" fmla="*/ 114300 w 114299"/>
                  <a:gd name="connsiteY0" fmla="*/ 187960 h 199389"/>
                  <a:gd name="connsiteX1" fmla="*/ 78740 w 114299"/>
                  <a:gd name="connsiteY1" fmla="*/ 199390 h 199389"/>
                  <a:gd name="connsiteX2" fmla="*/ 27305 w 114299"/>
                  <a:gd name="connsiteY2" fmla="*/ 148590 h 199389"/>
                  <a:gd name="connsiteX3" fmla="*/ 27305 w 114299"/>
                  <a:gd name="connsiteY3" fmla="*/ 59690 h 199389"/>
                  <a:gd name="connsiteX4" fmla="*/ 0 w 114299"/>
                  <a:gd name="connsiteY4" fmla="*/ 59690 h 199389"/>
                  <a:gd name="connsiteX5" fmla="*/ 0 w 114299"/>
                  <a:gd name="connsiteY5" fmla="*/ 35560 h 199389"/>
                  <a:gd name="connsiteX6" fmla="*/ 27305 w 114299"/>
                  <a:gd name="connsiteY6" fmla="*/ 35560 h 199389"/>
                  <a:gd name="connsiteX7" fmla="*/ 27305 w 114299"/>
                  <a:gd name="connsiteY7" fmla="*/ 0 h 199389"/>
                  <a:gd name="connsiteX8" fmla="*/ 56515 w 114299"/>
                  <a:gd name="connsiteY8" fmla="*/ 0 h 199389"/>
                  <a:gd name="connsiteX9" fmla="*/ 56515 w 114299"/>
                  <a:gd name="connsiteY9" fmla="*/ 35560 h 199389"/>
                  <a:gd name="connsiteX10" fmla="*/ 102870 w 114299"/>
                  <a:gd name="connsiteY10" fmla="*/ 35560 h 199389"/>
                  <a:gd name="connsiteX11" fmla="*/ 102870 w 114299"/>
                  <a:gd name="connsiteY11" fmla="*/ 59690 h 199389"/>
                  <a:gd name="connsiteX12" fmla="*/ 56515 w 114299"/>
                  <a:gd name="connsiteY12" fmla="*/ 59690 h 199389"/>
                  <a:gd name="connsiteX13" fmla="*/ 56515 w 114299"/>
                  <a:gd name="connsiteY13" fmla="*/ 147955 h 199389"/>
                  <a:gd name="connsiteX14" fmla="*/ 81915 w 114299"/>
                  <a:gd name="connsiteY14" fmla="*/ 175260 h 199389"/>
                  <a:gd name="connsiteX15" fmla="*/ 104775 w 114299"/>
                  <a:gd name="connsiteY15" fmla="*/ 167640 h 199389"/>
                  <a:gd name="connsiteX16" fmla="*/ 114300 w 114299"/>
                  <a:gd name="connsiteY16" fmla="*/ 187960 h 19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299" h="199389">
                    <a:moveTo>
                      <a:pt x="114300" y="187960"/>
                    </a:moveTo>
                    <a:cubicBezTo>
                      <a:pt x="105410" y="195580"/>
                      <a:pt x="92075" y="199390"/>
                      <a:pt x="78740" y="199390"/>
                    </a:cubicBezTo>
                    <a:cubicBezTo>
                      <a:pt x="46355" y="199390"/>
                      <a:pt x="27305" y="181610"/>
                      <a:pt x="27305" y="148590"/>
                    </a:cubicBezTo>
                    <a:lnTo>
                      <a:pt x="27305" y="59690"/>
                    </a:lnTo>
                    <a:lnTo>
                      <a:pt x="0" y="59690"/>
                    </a:lnTo>
                    <a:lnTo>
                      <a:pt x="0" y="35560"/>
                    </a:lnTo>
                    <a:lnTo>
                      <a:pt x="27305" y="35560"/>
                    </a:lnTo>
                    <a:lnTo>
                      <a:pt x="27305" y="0"/>
                    </a:lnTo>
                    <a:lnTo>
                      <a:pt x="56515" y="0"/>
                    </a:lnTo>
                    <a:lnTo>
                      <a:pt x="56515" y="35560"/>
                    </a:lnTo>
                    <a:lnTo>
                      <a:pt x="102870" y="35560"/>
                    </a:lnTo>
                    <a:lnTo>
                      <a:pt x="102870" y="59690"/>
                    </a:lnTo>
                    <a:lnTo>
                      <a:pt x="56515" y="59690"/>
                    </a:lnTo>
                    <a:lnTo>
                      <a:pt x="56515" y="147955"/>
                    </a:lnTo>
                    <a:cubicBezTo>
                      <a:pt x="56515" y="165100"/>
                      <a:pt x="65405" y="175260"/>
                      <a:pt x="81915" y="175260"/>
                    </a:cubicBezTo>
                    <a:cubicBezTo>
                      <a:pt x="90170" y="175260"/>
                      <a:pt x="98425" y="172720"/>
                      <a:pt x="104775" y="167640"/>
                    </a:cubicBezTo>
                    <a:lnTo>
                      <a:pt x="11430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reeform 771">
                <a:extLst>
                  <a:ext uri="{FF2B5EF4-FFF2-40B4-BE49-F238E27FC236}">
                    <a16:creationId xmlns:a16="http://schemas.microsoft.com/office/drawing/2014/main" id="{98993BEF-9E36-8C8F-C301-FCC84BC053AE}"/>
                  </a:ext>
                </a:extLst>
              </p:cNvPr>
              <p:cNvSpPr/>
              <p:nvPr/>
            </p:nvSpPr>
            <p:spPr>
              <a:xfrm>
                <a:off x="5871193" y="3001715"/>
                <a:ext cx="205105" cy="213359"/>
              </a:xfrm>
              <a:custGeom>
                <a:avLst/>
                <a:gdLst>
                  <a:gd name="connsiteX0" fmla="*/ 0 w 205105"/>
                  <a:gd name="connsiteY0" fmla="*/ 0 h 213359"/>
                  <a:gd name="connsiteX1" fmla="*/ 90170 w 205105"/>
                  <a:gd name="connsiteY1" fmla="*/ 0 h 213359"/>
                  <a:gd name="connsiteX2" fmla="*/ 205105 w 205105"/>
                  <a:gd name="connsiteY2" fmla="*/ 106680 h 213359"/>
                  <a:gd name="connsiteX3" fmla="*/ 90170 w 205105"/>
                  <a:gd name="connsiteY3" fmla="*/ 213360 h 213359"/>
                  <a:gd name="connsiteX4" fmla="*/ 0 w 205105"/>
                  <a:gd name="connsiteY4" fmla="*/ 213360 h 213359"/>
                  <a:gd name="connsiteX5" fmla="*/ 0 w 205105"/>
                  <a:gd name="connsiteY5" fmla="*/ 0 h 213359"/>
                  <a:gd name="connsiteX6" fmla="*/ 87630 w 205105"/>
                  <a:gd name="connsiteY6" fmla="*/ 187325 h 213359"/>
                  <a:gd name="connsiteX7" fmla="*/ 173990 w 205105"/>
                  <a:gd name="connsiteY7" fmla="*/ 107315 h 213359"/>
                  <a:gd name="connsiteX8" fmla="*/ 87630 w 205105"/>
                  <a:gd name="connsiteY8" fmla="*/ 27305 h 213359"/>
                  <a:gd name="connsiteX9" fmla="*/ 29845 w 205105"/>
                  <a:gd name="connsiteY9" fmla="*/ 27305 h 213359"/>
                  <a:gd name="connsiteX10" fmla="*/ 29845 w 205105"/>
                  <a:gd name="connsiteY10" fmla="*/ 187960 h 213359"/>
                  <a:gd name="connsiteX11" fmla="*/ 87630 w 205105"/>
                  <a:gd name="connsiteY11" fmla="*/ 18796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105" h="213359">
                    <a:moveTo>
                      <a:pt x="0" y="0"/>
                    </a:moveTo>
                    <a:lnTo>
                      <a:pt x="90170" y="0"/>
                    </a:lnTo>
                    <a:cubicBezTo>
                      <a:pt x="158750" y="0"/>
                      <a:pt x="205105" y="43180"/>
                      <a:pt x="205105" y="106680"/>
                    </a:cubicBezTo>
                    <a:cubicBezTo>
                      <a:pt x="205105" y="170180"/>
                      <a:pt x="158750" y="213360"/>
                      <a:pt x="90170" y="213360"/>
                    </a:cubicBezTo>
                    <a:lnTo>
                      <a:pt x="0" y="213360"/>
                    </a:lnTo>
                    <a:lnTo>
                      <a:pt x="0" y="0"/>
                    </a:lnTo>
                    <a:close/>
                    <a:moveTo>
                      <a:pt x="87630" y="187325"/>
                    </a:moveTo>
                    <a:cubicBezTo>
                      <a:pt x="140335" y="187325"/>
                      <a:pt x="173990" y="154940"/>
                      <a:pt x="173990" y="107315"/>
                    </a:cubicBezTo>
                    <a:cubicBezTo>
                      <a:pt x="173990" y="59690"/>
                      <a:pt x="140335" y="27305"/>
                      <a:pt x="87630" y="27305"/>
                    </a:cubicBezTo>
                    <a:lnTo>
                      <a:pt x="29845" y="27305"/>
                    </a:lnTo>
                    <a:lnTo>
                      <a:pt x="29845" y="187960"/>
                    </a:lnTo>
                    <a:lnTo>
                      <a:pt x="8763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reeform 772">
                <a:extLst>
                  <a:ext uri="{FF2B5EF4-FFF2-40B4-BE49-F238E27FC236}">
                    <a16:creationId xmlns:a16="http://schemas.microsoft.com/office/drawing/2014/main" id="{2D4B8DEF-99F1-4FB2-AC15-16EB856E690A}"/>
                  </a:ext>
                </a:extLst>
              </p:cNvPr>
              <p:cNvSpPr/>
              <p:nvPr/>
            </p:nvSpPr>
            <p:spPr>
              <a:xfrm>
                <a:off x="6118207" y="3051880"/>
                <a:ext cx="86994" cy="163829"/>
              </a:xfrm>
              <a:custGeom>
                <a:avLst/>
                <a:gdLst>
                  <a:gd name="connsiteX0" fmla="*/ 86995 w 86994"/>
                  <a:gd name="connsiteY0" fmla="*/ 0 h 163829"/>
                  <a:gd name="connsiteX1" fmla="*/ 86995 w 86994"/>
                  <a:gd name="connsiteY1" fmla="*/ 28575 h 163829"/>
                  <a:gd name="connsiteX2" fmla="*/ 80010 w 86994"/>
                  <a:gd name="connsiteY2" fmla="*/ 28575 h 163829"/>
                  <a:gd name="connsiteX3" fmla="*/ 29210 w 86994"/>
                  <a:gd name="connsiteY3" fmla="*/ 83185 h 163829"/>
                  <a:gd name="connsiteX4" fmla="*/ 29210 w 86994"/>
                  <a:gd name="connsiteY4" fmla="*/ 163830 h 163829"/>
                  <a:gd name="connsiteX5" fmla="*/ 0 w 86994"/>
                  <a:gd name="connsiteY5" fmla="*/ 163830 h 163829"/>
                  <a:gd name="connsiteX6" fmla="*/ 0 w 86994"/>
                  <a:gd name="connsiteY6" fmla="*/ 2540 h 163829"/>
                  <a:gd name="connsiteX7" fmla="*/ 27940 w 86994"/>
                  <a:gd name="connsiteY7" fmla="*/ 2540 h 163829"/>
                  <a:gd name="connsiteX8" fmla="*/ 27940 w 86994"/>
                  <a:gd name="connsiteY8" fmla="*/ 29845 h 163829"/>
                  <a:gd name="connsiteX9" fmla="*/ 86995 w 86994"/>
                  <a:gd name="connsiteY9" fmla="*/ 0 h 16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994" h="163829">
                    <a:moveTo>
                      <a:pt x="86995" y="0"/>
                    </a:moveTo>
                    <a:lnTo>
                      <a:pt x="86995" y="28575"/>
                    </a:lnTo>
                    <a:cubicBezTo>
                      <a:pt x="84455" y="28575"/>
                      <a:pt x="82550" y="28575"/>
                      <a:pt x="80010" y="28575"/>
                    </a:cubicBezTo>
                    <a:cubicBezTo>
                      <a:pt x="48895" y="28575"/>
                      <a:pt x="29210" y="47625"/>
                      <a:pt x="29210" y="83185"/>
                    </a:cubicBezTo>
                    <a:lnTo>
                      <a:pt x="29210" y="163830"/>
                    </a:lnTo>
                    <a:lnTo>
                      <a:pt x="0" y="163830"/>
                    </a:lnTo>
                    <a:lnTo>
                      <a:pt x="0" y="2540"/>
                    </a:lnTo>
                    <a:lnTo>
                      <a:pt x="27940" y="2540"/>
                    </a:lnTo>
                    <a:lnTo>
                      <a:pt x="27940" y="29845"/>
                    </a:lnTo>
                    <a:cubicBezTo>
                      <a:pt x="38735" y="10160"/>
                      <a:pt x="59055" y="0"/>
                      <a:pt x="86995" y="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reeform 773">
                <a:extLst>
                  <a:ext uri="{FF2B5EF4-FFF2-40B4-BE49-F238E27FC236}">
                    <a16:creationId xmlns:a16="http://schemas.microsoft.com/office/drawing/2014/main" id="{673D7901-20ED-5899-A371-A5631B3939D1}"/>
                  </a:ext>
                </a:extLst>
              </p:cNvPr>
              <p:cNvSpPr/>
              <p:nvPr/>
            </p:nvSpPr>
            <p:spPr>
              <a:xfrm>
                <a:off x="6236317" y="2984570"/>
                <a:ext cx="39370" cy="230504"/>
              </a:xfrm>
              <a:custGeom>
                <a:avLst/>
                <a:gdLst>
                  <a:gd name="connsiteX0" fmla="*/ 0 w 39370"/>
                  <a:gd name="connsiteY0" fmla="*/ 19050 h 230504"/>
                  <a:gd name="connsiteX1" fmla="*/ 19685 w 39370"/>
                  <a:gd name="connsiteY1" fmla="*/ 0 h 230504"/>
                  <a:gd name="connsiteX2" fmla="*/ 39370 w 39370"/>
                  <a:gd name="connsiteY2" fmla="*/ 18415 h 230504"/>
                  <a:gd name="connsiteX3" fmla="*/ 19685 w 39370"/>
                  <a:gd name="connsiteY3" fmla="*/ 38100 h 230504"/>
                  <a:gd name="connsiteX4" fmla="*/ 0 w 39370"/>
                  <a:gd name="connsiteY4" fmla="*/ 19050 h 230504"/>
                  <a:gd name="connsiteX5" fmla="*/ 5080 w 39370"/>
                  <a:gd name="connsiteY5" fmla="*/ 69215 h 230504"/>
                  <a:gd name="connsiteX6" fmla="*/ 34290 w 39370"/>
                  <a:gd name="connsiteY6" fmla="*/ 69215 h 230504"/>
                  <a:gd name="connsiteX7" fmla="*/ 34290 w 39370"/>
                  <a:gd name="connsiteY7" fmla="*/ 230505 h 230504"/>
                  <a:gd name="connsiteX8" fmla="*/ 5080 w 39370"/>
                  <a:gd name="connsiteY8" fmla="*/ 230505 h 230504"/>
                  <a:gd name="connsiteX9" fmla="*/ 5080 w 39370"/>
                  <a:gd name="connsiteY9" fmla="*/ 69215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370" h="230504">
                    <a:moveTo>
                      <a:pt x="0" y="19050"/>
                    </a:moveTo>
                    <a:cubicBezTo>
                      <a:pt x="0" y="8255"/>
                      <a:pt x="8255" y="0"/>
                      <a:pt x="19685" y="0"/>
                    </a:cubicBezTo>
                    <a:cubicBezTo>
                      <a:pt x="31115" y="0"/>
                      <a:pt x="39370" y="8255"/>
                      <a:pt x="39370" y="18415"/>
                    </a:cubicBezTo>
                    <a:cubicBezTo>
                      <a:pt x="39370" y="29210"/>
                      <a:pt x="31115" y="38100"/>
                      <a:pt x="19685" y="38100"/>
                    </a:cubicBezTo>
                    <a:cubicBezTo>
                      <a:pt x="8255" y="38100"/>
                      <a:pt x="0" y="29845"/>
                      <a:pt x="0" y="19050"/>
                    </a:cubicBezTo>
                    <a:close/>
                    <a:moveTo>
                      <a:pt x="5080" y="69215"/>
                    </a:moveTo>
                    <a:lnTo>
                      <a:pt x="34290" y="69215"/>
                    </a:lnTo>
                    <a:lnTo>
                      <a:pt x="34290" y="230505"/>
                    </a:lnTo>
                    <a:lnTo>
                      <a:pt x="5080" y="230505"/>
                    </a:lnTo>
                    <a:lnTo>
                      <a:pt x="5080" y="69215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reeform 774">
                <a:extLst>
                  <a:ext uri="{FF2B5EF4-FFF2-40B4-BE49-F238E27FC236}">
                    <a16:creationId xmlns:a16="http://schemas.microsoft.com/office/drawing/2014/main" id="{87FFBC26-7E49-0F90-5F69-C4186A782B4D}"/>
                  </a:ext>
                </a:extLst>
              </p:cNvPr>
              <p:cNvSpPr/>
              <p:nvPr/>
            </p:nvSpPr>
            <p:spPr>
              <a:xfrm>
                <a:off x="6298547" y="3053784"/>
                <a:ext cx="170814" cy="161289"/>
              </a:xfrm>
              <a:custGeom>
                <a:avLst/>
                <a:gdLst>
                  <a:gd name="connsiteX0" fmla="*/ 170815 w 170814"/>
                  <a:gd name="connsiteY0" fmla="*/ 0 h 161289"/>
                  <a:gd name="connsiteX1" fmla="*/ 100330 w 170814"/>
                  <a:gd name="connsiteY1" fmla="*/ 161290 h 161289"/>
                  <a:gd name="connsiteX2" fmla="*/ 70485 w 170814"/>
                  <a:gd name="connsiteY2" fmla="*/ 161290 h 161289"/>
                  <a:gd name="connsiteX3" fmla="*/ 0 w 170814"/>
                  <a:gd name="connsiteY3" fmla="*/ 0 h 161289"/>
                  <a:gd name="connsiteX4" fmla="*/ 30480 w 170814"/>
                  <a:gd name="connsiteY4" fmla="*/ 0 h 161289"/>
                  <a:gd name="connsiteX5" fmla="*/ 85725 w 170814"/>
                  <a:gd name="connsiteY5" fmla="*/ 129540 h 161289"/>
                  <a:gd name="connsiteX6" fmla="*/ 142240 w 170814"/>
                  <a:gd name="connsiteY6" fmla="*/ 0 h 161289"/>
                  <a:gd name="connsiteX7" fmla="*/ 170815 w 170814"/>
                  <a:gd name="connsiteY7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814" h="161289">
                    <a:moveTo>
                      <a:pt x="170815" y="0"/>
                    </a:moveTo>
                    <a:lnTo>
                      <a:pt x="100330" y="161290"/>
                    </a:lnTo>
                    <a:lnTo>
                      <a:pt x="70485" y="16129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85725" y="129540"/>
                    </a:lnTo>
                    <a:lnTo>
                      <a:pt x="142240" y="0"/>
                    </a:lnTo>
                    <a:lnTo>
                      <a:pt x="17081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 775">
                <a:extLst>
                  <a:ext uri="{FF2B5EF4-FFF2-40B4-BE49-F238E27FC236}">
                    <a16:creationId xmlns:a16="http://schemas.microsoft.com/office/drawing/2014/main" id="{248F785E-8314-22FF-525D-E4E6B1CA6671}"/>
                  </a:ext>
                </a:extLst>
              </p:cNvPr>
              <p:cNvSpPr/>
              <p:nvPr/>
            </p:nvSpPr>
            <p:spPr>
              <a:xfrm>
                <a:off x="6476982" y="3051244"/>
                <a:ext cx="161289" cy="165099"/>
              </a:xfrm>
              <a:custGeom>
                <a:avLst/>
                <a:gdLst>
                  <a:gd name="connsiteX0" fmla="*/ 160655 w 161289"/>
                  <a:gd name="connsiteY0" fmla="*/ 92710 h 165099"/>
                  <a:gd name="connsiteX1" fmla="*/ 29845 w 161289"/>
                  <a:gd name="connsiteY1" fmla="*/ 92710 h 165099"/>
                  <a:gd name="connsiteX2" fmla="*/ 88265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80 w 161289"/>
                  <a:gd name="connsiteY7" fmla="*/ 0 h 165099"/>
                  <a:gd name="connsiteX8" fmla="*/ 161290 w 161289"/>
                  <a:gd name="connsiteY8" fmla="*/ 83185 h 165099"/>
                  <a:gd name="connsiteX9" fmla="*/ 160655 w 161289"/>
                  <a:gd name="connsiteY9" fmla="*/ 92710 h 165099"/>
                  <a:gd name="connsiteX10" fmla="*/ 29210 w 161289"/>
                  <a:gd name="connsiteY10" fmla="*/ 71755 h 165099"/>
                  <a:gd name="connsiteX11" fmla="*/ 132715 w 161289"/>
                  <a:gd name="connsiteY11" fmla="*/ 71755 h 165099"/>
                  <a:gd name="connsiteX12" fmla="*/ 80645 w 161289"/>
                  <a:gd name="connsiteY12" fmla="*/ 25400 h 165099"/>
                  <a:gd name="connsiteX13" fmla="*/ 29210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5" y="92710"/>
                    </a:moveTo>
                    <a:lnTo>
                      <a:pt x="29845" y="92710"/>
                    </a:lnTo>
                    <a:cubicBezTo>
                      <a:pt x="33655" y="121285"/>
                      <a:pt x="56515" y="139700"/>
                      <a:pt x="88265" y="139700"/>
                    </a:cubicBezTo>
                    <a:cubicBezTo>
                      <a:pt x="107315" y="139700"/>
                      <a:pt x="123190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90" y="156210"/>
                      <a:pt x="113665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90" y="0"/>
                      <a:pt x="81280" y="0"/>
                    </a:cubicBezTo>
                    <a:cubicBezTo>
                      <a:pt x="128270" y="0"/>
                      <a:pt x="161290" y="33655"/>
                      <a:pt x="161290" y="83185"/>
                    </a:cubicBezTo>
                    <a:cubicBezTo>
                      <a:pt x="161290" y="86360"/>
                      <a:pt x="160655" y="90170"/>
                      <a:pt x="160655" y="92710"/>
                    </a:cubicBezTo>
                    <a:close/>
                    <a:moveTo>
                      <a:pt x="29210" y="71755"/>
                    </a:moveTo>
                    <a:lnTo>
                      <a:pt x="132715" y="71755"/>
                    </a:lnTo>
                    <a:cubicBezTo>
                      <a:pt x="129540" y="44450"/>
                      <a:pt x="109220" y="25400"/>
                      <a:pt x="80645" y="25400"/>
                    </a:cubicBezTo>
                    <a:cubicBezTo>
                      <a:pt x="53340" y="25400"/>
                      <a:pt x="32385" y="44450"/>
                      <a:pt x="29210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reeform 776">
                <a:extLst>
                  <a:ext uri="{FF2B5EF4-FFF2-40B4-BE49-F238E27FC236}">
                    <a16:creationId xmlns:a16="http://schemas.microsoft.com/office/drawing/2014/main" id="{76905B6A-DADC-261F-F231-F234E0BC180E}"/>
                  </a:ext>
                </a:extLst>
              </p:cNvPr>
              <p:cNvSpPr/>
              <p:nvPr/>
            </p:nvSpPr>
            <p:spPr>
              <a:xfrm>
                <a:off x="6657957" y="3051880"/>
                <a:ext cx="135889" cy="164499"/>
              </a:xfrm>
              <a:custGeom>
                <a:avLst/>
                <a:gdLst>
                  <a:gd name="connsiteX0" fmla="*/ 0 w 135889"/>
                  <a:gd name="connsiteY0" fmla="*/ 146050 h 164499"/>
                  <a:gd name="connsiteX1" fmla="*/ 12065 w 135889"/>
                  <a:gd name="connsiteY1" fmla="*/ 123190 h 164499"/>
                  <a:gd name="connsiteX2" fmla="*/ 68580 w 135889"/>
                  <a:gd name="connsiteY2" fmla="*/ 139700 h 164499"/>
                  <a:gd name="connsiteX3" fmla="*/ 106680 w 135889"/>
                  <a:gd name="connsiteY3" fmla="*/ 117475 h 164499"/>
                  <a:gd name="connsiteX4" fmla="*/ 4445 w 135889"/>
                  <a:gd name="connsiteY4" fmla="*/ 48260 h 164499"/>
                  <a:gd name="connsiteX5" fmla="*/ 71755 w 135889"/>
                  <a:gd name="connsiteY5" fmla="*/ 0 h 164499"/>
                  <a:gd name="connsiteX6" fmla="*/ 130810 w 135889"/>
                  <a:gd name="connsiteY6" fmla="*/ 14605 h 164499"/>
                  <a:gd name="connsiteX7" fmla="*/ 118110 w 135889"/>
                  <a:gd name="connsiteY7" fmla="*/ 37465 h 164499"/>
                  <a:gd name="connsiteX8" fmla="*/ 71755 w 135889"/>
                  <a:gd name="connsiteY8" fmla="*/ 24765 h 164499"/>
                  <a:gd name="connsiteX9" fmla="*/ 33655 w 135889"/>
                  <a:gd name="connsiteY9" fmla="*/ 46990 h 164499"/>
                  <a:gd name="connsiteX10" fmla="*/ 135890 w 135889"/>
                  <a:gd name="connsiteY10" fmla="*/ 116840 h 164499"/>
                  <a:gd name="connsiteX11" fmla="*/ 66040 w 135889"/>
                  <a:gd name="connsiteY11" fmla="*/ 164465 h 164499"/>
                  <a:gd name="connsiteX12" fmla="*/ 0 w 135889"/>
                  <a:gd name="connsiteY12" fmla="*/ 146050 h 16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889" h="164499">
                    <a:moveTo>
                      <a:pt x="0" y="146050"/>
                    </a:moveTo>
                    <a:lnTo>
                      <a:pt x="12065" y="123190"/>
                    </a:lnTo>
                    <a:cubicBezTo>
                      <a:pt x="26035" y="132715"/>
                      <a:pt x="47625" y="139700"/>
                      <a:pt x="68580" y="139700"/>
                    </a:cubicBezTo>
                    <a:cubicBezTo>
                      <a:pt x="95885" y="139700"/>
                      <a:pt x="106680" y="131445"/>
                      <a:pt x="106680" y="117475"/>
                    </a:cubicBezTo>
                    <a:cubicBezTo>
                      <a:pt x="106680" y="81280"/>
                      <a:pt x="4445" y="112395"/>
                      <a:pt x="4445" y="48260"/>
                    </a:cubicBezTo>
                    <a:cubicBezTo>
                      <a:pt x="4445" y="19050"/>
                      <a:pt x="30480" y="0"/>
                      <a:pt x="71755" y="0"/>
                    </a:cubicBezTo>
                    <a:cubicBezTo>
                      <a:pt x="92710" y="0"/>
                      <a:pt x="116840" y="5715"/>
                      <a:pt x="130810" y="14605"/>
                    </a:cubicBezTo>
                    <a:lnTo>
                      <a:pt x="118110" y="37465"/>
                    </a:lnTo>
                    <a:cubicBezTo>
                      <a:pt x="103505" y="27940"/>
                      <a:pt x="87630" y="24765"/>
                      <a:pt x="71755" y="24765"/>
                    </a:cubicBezTo>
                    <a:cubicBezTo>
                      <a:pt x="46355" y="24765"/>
                      <a:pt x="33655" y="34290"/>
                      <a:pt x="33655" y="46990"/>
                    </a:cubicBezTo>
                    <a:cubicBezTo>
                      <a:pt x="33655" y="85090"/>
                      <a:pt x="135890" y="53975"/>
                      <a:pt x="135890" y="116840"/>
                    </a:cubicBezTo>
                    <a:cubicBezTo>
                      <a:pt x="135890" y="146050"/>
                      <a:pt x="109220" y="164465"/>
                      <a:pt x="66040" y="164465"/>
                    </a:cubicBezTo>
                    <a:cubicBezTo>
                      <a:pt x="40005" y="165100"/>
                      <a:pt x="13970" y="156845"/>
                      <a:pt x="0" y="1460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reeform 777">
                <a:extLst>
                  <a:ext uri="{FF2B5EF4-FFF2-40B4-BE49-F238E27FC236}">
                    <a16:creationId xmlns:a16="http://schemas.microsoft.com/office/drawing/2014/main" id="{AEFCB91E-A975-029B-B57A-2E64CAB21247}"/>
                  </a:ext>
                </a:extLst>
              </p:cNvPr>
              <p:cNvSpPr/>
              <p:nvPr/>
            </p:nvSpPr>
            <p:spPr>
              <a:xfrm>
                <a:off x="6917672" y="3001715"/>
                <a:ext cx="183514" cy="213359"/>
              </a:xfrm>
              <a:custGeom>
                <a:avLst/>
                <a:gdLst>
                  <a:gd name="connsiteX0" fmla="*/ 183515 w 183514"/>
                  <a:gd name="connsiteY0" fmla="*/ 0 h 213359"/>
                  <a:gd name="connsiteX1" fmla="*/ 183515 w 183514"/>
                  <a:gd name="connsiteY1" fmla="*/ 213360 h 213359"/>
                  <a:gd name="connsiteX2" fmla="*/ 153035 w 183514"/>
                  <a:gd name="connsiteY2" fmla="*/ 213360 h 213359"/>
                  <a:gd name="connsiteX3" fmla="*/ 153035 w 183514"/>
                  <a:gd name="connsiteY3" fmla="*/ 118110 h 213359"/>
                  <a:gd name="connsiteX4" fmla="*/ 30479 w 183514"/>
                  <a:gd name="connsiteY4" fmla="*/ 118110 h 213359"/>
                  <a:gd name="connsiteX5" fmla="*/ 30479 w 183514"/>
                  <a:gd name="connsiteY5" fmla="*/ 213360 h 213359"/>
                  <a:gd name="connsiteX6" fmla="*/ 0 w 183514"/>
                  <a:gd name="connsiteY6" fmla="*/ 213360 h 213359"/>
                  <a:gd name="connsiteX7" fmla="*/ 0 w 183514"/>
                  <a:gd name="connsiteY7" fmla="*/ 0 h 213359"/>
                  <a:gd name="connsiteX8" fmla="*/ 30479 w 183514"/>
                  <a:gd name="connsiteY8" fmla="*/ 0 h 213359"/>
                  <a:gd name="connsiteX9" fmla="*/ 30479 w 183514"/>
                  <a:gd name="connsiteY9" fmla="*/ 91440 h 213359"/>
                  <a:gd name="connsiteX10" fmla="*/ 153035 w 183514"/>
                  <a:gd name="connsiteY10" fmla="*/ 91440 h 213359"/>
                  <a:gd name="connsiteX11" fmla="*/ 153035 w 183514"/>
                  <a:gd name="connsiteY11" fmla="*/ 0 h 213359"/>
                  <a:gd name="connsiteX12" fmla="*/ 183515 w 183514"/>
                  <a:gd name="connsiteY12" fmla="*/ 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514" h="213359">
                    <a:moveTo>
                      <a:pt x="183515" y="0"/>
                    </a:moveTo>
                    <a:lnTo>
                      <a:pt x="183515" y="213360"/>
                    </a:lnTo>
                    <a:lnTo>
                      <a:pt x="153035" y="213360"/>
                    </a:lnTo>
                    <a:lnTo>
                      <a:pt x="153035" y="118110"/>
                    </a:lnTo>
                    <a:lnTo>
                      <a:pt x="30479" y="118110"/>
                    </a:lnTo>
                    <a:lnTo>
                      <a:pt x="30479" y="213360"/>
                    </a:lnTo>
                    <a:lnTo>
                      <a:pt x="0" y="213360"/>
                    </a:lnTo>
                    <a:lnTo>
                      <a:pt x="0" y="0"/>
                    </a:lnTo>
                    <a:lnTo>
                      <a:pt x="30479" y="0"/>
                    </a:lnTo>
                    <a:lnTo>
                      <a:pt x="30479" y="91440"/>
                    </a:lnTo>
                    <a:lnTo>
                      <a:pt x="153035" y="91440"/>
                    </a:lnTo>
                    <a:lnTo>
                      <a:pt x="153035" y="0"/>
                    </a:lnTo>
                    <a:lnTo>
                      <a:pt x="18351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reeform 778">
                <a:extLst>
                  <a:ext uri="{FF2B5EF4-FFF2-40B4-BE49-F238E27FC236}">
                    <a16:creationId xmlns:a16="http://schemas.microsoft.com/office/drawing/2014/main" id="{469AAFDA-CFA0-C7CA-D7B9-6A7EF588E6B0}"/>
                  </a:ext>
                </a:extLst>
              </p:cNvPr>
              <p:cNvSpPr/>
              <p:nvPr/>
            </p:nvSpPr>
            <p:spPr>
              <a:xfrm>
                <a:off x="7159606" y="3053784"/>
                <a:ext cx="151764" cy="163194"/>
              </a:xfrm>
              <a:custGeom>
                <a:avLst/>
                <a:gdLst>
                  <a:gd name="connsiteX0" fmla="*/ 151765 w 151764"/>
                  <a:gd name="connsiteY0" fmla="*/ 0 h 163194"/>
                  <a:gd name="connsiteX1" fmla="*/ 151765 w 151764"/>
                  <a:gd name="connsiteY1" fmla="*/ 161290 h 163194"/>
                  <a:gd name="connsiteX2" fmla="*/ 123825 w 151764"/>
                  <a:gd name="connsiteY2" fmla="*/ 161290 h 163194"/>
                  <a:gd name="connsiteX3" fmla="*/ 123825 w 151764"/>
                  <a:gd name="connsiteY3" fmla="*/ 137160 h 163194"/>
                  <a:gd name="connsiteX4" fmla="*/ 69215 w 151764"/>
                  <a:gd name="connsiteY4" fmla="*/ 163195 h 163194"/>
                  <a:gd name="connsiteX5" fmla="*/ 0 w 151764"/>
                  <a:gd name="connsiteY5" fmla="*/ 92710 h 163194"/>
                  <a:gd name="connsiteX6" fmla="*/ 0 w 151764"/>
                  <a:gd name="connsiteY6" fmla="*/ 0 h 163194"/>
                  <a:gd name="connsiteX7" fmla="*/ 29210 w 151764"/>
                  <a:gd name="connsiteY7" fmla="*/ 0 h 163194"/>
                  <a:gd name="connsiteX8" fmla="*/ 29210 w 151764"/>
                  <a:gd name="connsiteY8" fmla="*/ 89535 h 163194"/>
                  <a:gd name="connsiteX9" fmla="*/ 73025 w 151764"/>
                  <a:gd name="connsiteY9" fmla="*/ 137160 h 163194"/>
                  <a:gd name="connsiteX10" fmla="*/ 123190 w 151764"/>
                  <a:gd name="connsiteY10" fmla="*/ 83820 h 163194"/>
                  <a:gd name="connsiteX11" fmla="*/ 123190 w 151764"/>
                  <a:gd name="connsiteY11" fmla="*/ 0 h 163194"/>
                  <a:gd name="connsiteX12" fmla="*/ 151765 w 151764"/>
                  <a:gd name="connsiteY12" fmla="*/ 0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764" h="163194">
                    <a:moveTo>
                      <a:pt x="151765" y="0"/>
                    </a:moveTo>
                    <a:lnTo>
                      <a:pt x="151765" y="161290"/>
                    </a:lnTo>
                    <a:lnTo>
                      <a:pt x="123825" y="161290"/>
                    </a:lnTo>
                    <a:lnTo>
                      <a:pt x="123825" y="137160"/>
                    </a:lnTo>
                    <a:cubicBezTo>
                      <a:pt x="111760" y="153670"/>
                      <a:pt x="92075" y="163195"/>
                      <a:pt x="69215" y="163195"/>
                    </a:cubicBezTo>
                    <a:cubicBezTo>
                      <a:pt x="27305" y="163195"/>
                      <a:pt x="0" y="140335"/>
                      <a:pt x="0" y="92710"/>
                    </a:cubicBezTo>
                    <a:lnTo>
                      <a:pt x="0" y="0"/>
                    </a:lnTo>
                    <a:lnTo>
                      <a:pt x="29210" y="0"/>
                    </a:lnTo>
                    <a:lnTo>
                      <a:pt x="29210" y="89535"/>
                    </a:lnTo>
                    <a:cubicBezTo>
                      <a:pt x="29210" y="121285"/>
                      <a:pt x="45085" y="137160"/>
                      <a:pt x="73025" y="137160"/>
                    </a:cubicBezTo>
                    <a:cubicBezTo>
                      <a:pt x="103505" y="137160"/>
                      <a:pt x="123190" y="118110"/>
                      <a:pt x="123190" y="83820"/>
                    </a:cubicBezTo>
                    <a:lnTo>
                      <a:pt x="123190" y="0"/>
                    </a:lnTo>
                    <a:lnTo>
                      <a:pt x="15176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reeform 779">
                <a:extLst>
                  <a:ext uri="{FF2B5EF4-FFF2-40B4-BE49-F238E27FC236}">
                    <a16:creationId xmlns:a16="http://schemas.microsoft.com/office/drawing/2014/main" id="{E20A0411-3A5E-D393-F4B5-667A86E4E509}"/>
                  </a:ext>
                </a:extLst>
              </p:cNvPr>
              <p:cNvSpPr/>
              <p:nvPr/>
            </p:nvSpPr>
            <p:spPr>
              <a:xfrm>
                <a:off x="7367251" y="3052502"/>
                <a:ext cx="267970" cy="162572"/>
              </a:xfrm>
              <a:custGeom>
                <a:avLst/>
                <a:gdLst>
                  <a:gd name="connsiteX0" fmla="*/ 267970 w 267970"/>
                  <a:gd name="connsiteY0" fmla="*/ 69863 h 162572"/>
                  <a:gd name="connsiteX1" fmla="*/ 267970 w 267970"/>
                  <a:gd name="connsiteY1" fmla="*/ 162573 h 162572"/>
                  <a:gd name="connsiteX2" fmla="*/ 238760 w 267970"/>
                  <a:gd name="connsiteY2" fmla="*/ 162573 h 162572"/>
                  <a:gd name="connsiteX3" fmla="*/ 238760 w 267970"/>
                  <a:gd name="connsiteY3" fmla="*/ 73038 h 162572"/>
                  <a:gd name="connsiteX4" fmla="*/ 196850 w 267970"/>
                  <a:gd name="connsiteY4" fmla="*/ 26048 h 162572"/>
                  <a:gd name="connsiteX5" fmla="*/ 148590 w 267970"/>
                  <a:gd name="connsiteY5" fmla="*/ 79388 h 162572"/>
                  <a:gd name="connsiteX6" fmla="*/ 148590 w 267970"/>
                  <a:gd name="connsiteY6" fmla="*/ 162573 h 162572"/>
                  <a:gd name="connsiteX7" fmla="*/ 119380 w 267970"/>
                  <a:gd name="connsiteY7" fmla="*/ 162573 h 162572"/>
                  <a:gd name="connsiteX8" fmla="*/ 119380 w 267970"/>
                  <a:gd name="connsiteY8" fmla="*/ 73038 h 162572"/>
                  <a:gd name="connsiteX9" fmla="*/ 77470 w 267970"/>
                  <a:gd name="connsiteY9" fmla="*/ 26048 h 162572"/>
                  <a:gd name="connsiteX10" fmla="*/ 29211 w 267970"/>
                  <a:gd name="connsiteY10" fmla="*/ 79388 h 162572"/>
                  <a:gd name="connsiteX11" fmla="*/ 29211 w 267970"/>
                  <a:gd name="connsiteY11" fmla="*/ 162573 h 162572"/>
                  <a:gd name="connsiteX12" fmla="*/ 0 w 267970"/>
                  <a:gd name="connsiteY12" fmla="*/ 162573 h 162572"/>
                  <a:gd name="connsiteX13" fmla="*/ 0 w 267970"/>
                  <a:gd name="connsiteY13" fmla="*/ 1283 h 162572"/>
                  <a:gd name="connsiteX14" fmla="*/ 27940 w 267970"/>
                  <a:gd name="connsiteY14" fmla="*/ 1283 h 162572"/>
                  <a:gd name="connsiteX15" fmla="*/ 27940 w 267970"/>
                  <a:gd name="connsiteY15" fmla="*/ 25413 h 162572"/>
                  <a:gd name="connsiteX16" fmla="*/ 83820 w 267970"/>
                  <a:gd name="connsiteY16" fmla="*/ 13 h 162572"/>
                  <a:gd name="connsiteX17" fmla="*/ 139700 w 267970"/>
                  <a:gd name="connsiteY17" fmla="*/ 29858 h 162572"/>
                  <a:gd name="connsiteX18" fmla="*/ 201930 w 267970"/>
                  <a:gd name="connsiteY18" fmla="*/ 13 h 162572"/>
                  <a:gd name="connsiteX19" fmla="*/ 267970 w 267970"/>
                  <a:gd name="connsiteY19" fmla="*/ 69863 h 162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7970" h="162572">
                    <a:moveTo>
                      <a:pt x="267970" y="69863"/>
                    </a:moveTo>
                    <a:lnTo>
                      <a:pt x="267970" y="162573"/>
                    </a:lnTo>
                    <a:lnTo>
                      <a:pt x="238760" y="162573"/>
                    </a:lnTo>
                    <a:lnTo>
                      <a:pt x="238760" y="73038"/>
                    </a:lnTo>
                    <a:cubicBezTo>
                      <a:pt x="238760" y="41288"/>
                      <a:pt x="223520" y="26048"/>
                      <a:pt x="196850" y="26048"/>
                    </a:cubicBezTo>
                    <a:cubicBezTo>
                      <a:pt x="167640" y="26048"/>
                      <a:pt x="148590" y="44463"/>
                      <a:pt x="148590" y="79388"/>
                    </a:cubicBezTo>
                    <a:lnTo>
                      <a:pt x="148590" y="162573"/>
                    </a:lnTo>
                    <a:lnTo>
                      <a:pt x="119380" y="162573"/>
                    </a:lnTo>
                    <a:lnTo>
                      <a:pt x="119380" y="73038"/>
                    </a:lnTo>
                    <a:cubicBezTo>
                      <a:pt x="119380" y="41288"/>
                      <a:pt x="104140" y="26048"/>
                      <a:pt x="77470" y="26048"/>
                    </a:cubicBezTo>
                    <a:cubicBezTo>
                      <a:pt x="48261" y="26048"/>
                      <a:pt x="29211" y="44463"/>
                      <a:pt x="29211" y="79388"/>
                    </a:cubicBezTo>
                    <a:lnTo>
                      <a:pt x="29211" y="162573"/>
                    </a:lnTo>
                    <a:lnTo>
                      <a:pt x="0" y="162573"/>
                    </a:lnTo>
                    <a:lnTo>
                      <a:pt x="0" y="1283"/>
                    </a:lnTo>
                    <a:lnTo>
                      <a:pt x="27940" y="1283"/>
                    </a:lnTo>
                    <a:lnTo>
                      <a:pt x="27940" y="25413"/>
                    </a:lnTo>
                    <a:cubicBezTo>
                      <a:pt x="39370" y="8903"/>
                      <a:pt x="59055" y="13"/>
                      <a:pt x="83820" y="13"/>
                    </a:cubicBezTo>
                    <a:cubicBezTo>
                      <a:pt x="108585" y="13"/>
                      <a:pt x="129540" y="9538"/>
                      <a:pt x="139700" y="29858"/>
                    </a:cubicBezTo>
                    <a:cubicBezTo>
                      <a:pt x="151765" y="11443"/>
                      <a:pt x="174625" y="13"/>
                      <a:pt x="201930" y="13"/>
                    </a:cubicBezTo>
                    <a:cubicBezTo>
                      <a:pt x="241300" y="-622"/>
                      <a:pt x="267970" y="22238"/>
                      <a:pt x="267970" y="69863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reeform 780">
                <a:extLst>
                  <a:ext uri="{FF2B5EF4-FFF2-40B4-BE49-F238E27FC236}">
                    <a16:creationId xmlns:a16="http://schemas.microsoft.com/office/drawing/2014/main" id="{6DBDADFA-FE15-D36D-6527-129A07DDEAF2}"/>
                  </a:ext>
                </a:extLst>
              </p:cNvPr>
              <p:cNvSpPr/>
              <p:nvPr/>
            </p:nvSpPr>
            <p:spPr>
              <a:xfrm>
                <a:off x="7676496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29 w 140969"/>
                  <a:gd name="connsiteY2" fmla="*/ 163830 h 165099"/>
                  <a:gd name="connsiteX3" fmla="*/ 113029 w 140969"/>
                  <a:gd name="connsiteY3" fmla="*/ 142240 h 165099"/>
                  <a:gd name="connsiteX4" fmla="*/ 59690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29" y="163830"/>
                    </a:lnTo>
                    <a:lnTo>
                      <a:pt x="113029" y="142240"/>
                    </a:lnTo>
                    <a:cubicBezTo>
                      <a:pt x="103504" y="156845"/>
                      <a:pt x="85090" y="165100"/>
                      <a:pt x="59690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6204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5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140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reeform 781">
                <a:extLst>
                  <a:ext uri="{FF2B5EF4-FFF2-40B4-BE49-F238E27FC236}">
                    <a16:creationId xmlns:a16="http://schemas.microsoft.com/office/drawing/2014/main" id="{7817E83A-14FF-F2B4-DB2E-EFEEE2A83598}"/>
                  </a:ext>
                </a:extLst>
              </p:cNvPr>
              <p:cNvSpPr/>
              <p:nvPr/>
            </p:nvSpPr>
            <p:spPr>
              <a:xfrm>
                <a:off x="7871440" y="3051880"/>
                <a:ext cx="153670" cy="163194"/>
              </a:xfrm>
              <a:custGeom>
                <a:avLst/>
                <a:gdLst>
                  <a:gd name="connsiteX0" fmla="*/ 153670 w 153670"/>
                  <a:gd name="connsiteY0" fmla="*/ 70485 h 163194"/>
                  <a:gd name="connsiteX1" fmla="*/ 153670 w 153670"/>
                  <a:gd name="connsiteY1" fmla="*/ 163195 h 163194"/>
                  <a:gd name="connsiteX2" fmla="*/ 124460 w 153670"/>
                  <a:gd name="connsiteY2" fmla="*/ 163195 h 163194"/>
                  <a:gd name="connsiteX3" fmla="*/ 124460 w 153670"/>
                  <a:gd name="connsiteY3" fmla="*/ 73660 h 163194"/>
                  <a:gd name="connsiteX4" fmla="*/ 80645 w 153670"/>
                  <a:gd name="connsiteY4" fmla="*/ 26670 h 163194"/>
                  <a:gd name="connsiteX5" fmla="*/ 29210 w 153670"/>
                  <a:gd name="connsiteY5" fmla="*/ 80010 h 163194"/>
                  <a:gd name="connsiteX6" fmla="*/ 29210 w 153670"/>
                  <a:gd name="connsiteY6" fmla="*/ 163195 h 163194"/>
                  <a:gd name="connsiteX7" fmla="*/ 0 w 153670"/>
                  <a:gd name="connsiteY7" fmla="*/ 163195 h 163194"/>
                  <a:gd name="connsiteX8" fmla="*/ 0 w 153670"/>
                  <a:gd name="connsiteY8" fmla="*/ 1905 h 163194"/>
                  <a:gd name="connsiteX9" fmla="*/ 27940 w 153670"/>
                  <a:gd name="connsiteY9" fmla="*/ 1905 h 163194"/>
                  <a:gd name="connsiteX10" fmla="*/ 27940 w 153670"/>
                  <a:gd name="connsiteY10" fmla="*/ 26035 h 163194"/>
                  <a:gd name="connsiteX11" fmla="*/ 86360 w 153670"/>
                  <a:gd name="connsiteY11" fmla="*/ 0 h 163194"/>
                  <a:gd name="connsiteX12" fmla="*/ 153670 w 153670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70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5730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reeform 782">
                <a:extLst>
                  <a:ext uri="{FF2B5EF4-FFF2-40B4-BE49-F238E27FC236}">
                    <a16:creationId xmlns:a16="http://schemas.microsoft.com/office/drawing/2014/main" id="{D45BFDC7-F820-8C4E-504D-A89468BE7BF2}"/>
                  </a:ext>
                </a:extLst>
              </p:cNvPr>
              <p:cNvSpPr/>
              <p:nvPr/>
            </p:nvSpPr>
            <p:spPr>
              <a:xfrm>
                <a:off x="8133060" y="3001715"/>
                <a:ext cx="224154" cy="213359"/>
              </a:xfrm>
              <a:custGeom>
                <a:avLst/>
                <a:gdLst>
                  <a:gd name="connsiteX0" fmla="*/ 168275 w 224154"/>
                  <a:gd name="connsiteY0" fmla="*/ 160020 h 213359"/>
                  <a:gd name="connsiteX1" fmla="*/ 54610 w 224154"/>
                  <a:gd name="connsiteY1" fmla="*/ 160020 h 213359"/>
                  <a:gd name="connsiteX2" fmla="*/ 31114 w 224154"/>
                  <a:gd name="connsiteY2" fmla="*/ 213360 h 213359"/>
                  <a:gd name="connsiteX3" fmla="*/ 0 w 224154"/>
                  <a:gd name="connsiteY3" fmla="*/ 213360 h 213359"/>
                  <a:gd name="connsiteX4" fmla="*/ 96520 w 224154"/>
                  <a:gd name="connsiteY4" fmla="*/ 0 h 213359"/>
                  <a:gd name="connsiteX5" fmla="*/ 127000 w 224154"/>
                  <a:gd name="connsiteY5" fmla="*/ 0 h 213359"/>
                  <a:gd name="connsiteX6" fmla="*/ 224154 w 224154"/>
                  <a:gd name="connsiteY6" fmla="*/ 213360 h 213359"/>
                  <a:gd name="connsiteX7" fmla="*/ 192404 w 224154"/>
                  <a:gd name="connsiteY7" fmla="*/ 213360 h 213359"/>
                  <a:gd name="connsiteX8" fmla="*/ 168275 w 224154"/>
                  <a:gd name="connsiteY8" fmla="*/ 160020 h 213359"/>
                  <a:gd name="connsiteX9" fmla="*/ 157479 w 224154"/>
                  <a:gd name="connsiteY9" fmla="*/ 135890 h 213359"/>
                  <a:gd name="connsiteX10" fmla="*/ 111760 w 224154"/>
                  <a:gd name="connsiteY10" fmla="*/ 31115 h 213359"/>
                  <a:gd name="connsiteX11" fmla="*/ 66039 w 224154"/>
                  <a:gd name="connsiteY11" fmla="*/ 135890 h 213359"/>
                  <a:gd name="connsiteX12" fmla="*/ 157479 w 224154"/>
                  <a:gd name="connsiteY12" fmla="*/ 13589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4154" h="213359">
                    <a:moveTo>
                      <a:pt x="168275" y="160020"/>
                    </a:moveTo>
                    <a:lnTo>
                      <a:pt x="54610" y="160020"/>
                    </a:lnTo>
                    <a:lnTo>
                      <a:pt x="31114" y="213360"/>
                    </a:lnTo>
                    <a:lnTo>
                      <a:pt x="0" y="213360"/>
                    </a:lnTo>
                    <a:lnTo>
                      <a:pt x="96520" y="0"/>
                    </a:lnTo>
                    <a:lnTo>
                      <a:pt x="127000" y="0"/>
                    </a:lnTo>
                    <a:lnTo>
                      <a:pt x="224154" y="213360"/>
                    </a:lnTo>
                    <a:lnTo>
                      <a:pt x="192404" y="213360"/>
                    </a:lnTo>
                    <a:lnTo>
                      <a:pt x="168275" y="160020"/>
                    </a:lnTo>
                    <a:close/>
                    <a:moveTo>
                      <a:pt x="157479" y="135890"/>
                    </a:moveTo>
                    <a:lnTo>
                      <a:pt x="111760" y="31115"/>
                    </a:lnTo>
                    <a:lnTo>
                      <a:pt x="66039" y="135890"/>
                    </a:lnTo>
                    <a:lnTo>
                      <a:pt x="157479" y="13589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reeform 783">
                <a:extLst>
                  <a:ext uri="{FF2B5EF4-FFF2-40B4-BE49-F238E27FC236}">
                    <a16:creationId xmlns:a16="http://schemas.microsoft.com/office/drawing/2014/main" id="{06F01FE1-C673-9F62-299F-AAC1462E7102}"/>
                  </a:ext>
                </a:extLst>
              </p:cNvPr>
              <p:cNvSpPr/>
              <p:nvPr/>
            </p:nvSpPr>
            <p:spPr>
              <a:xfrm>
                <a:off x="8367374" y="2989015"/>
                <a:ext cx="167639" cy="227964"/>
              </a:xfrm>
              <a:custGeom>
                <a:avLst/>
                <a:gdLst>
                  <a:gd name="connsiteX0" fmla="*/ 167640 w 167639"/>
                  <a:gd name="connsiteY0" fmla="*/ 0 h 227964"/>
                  <a:gd name="connsiteX1" fmla="*/ 167640 w 167639"/>
                  <a:gd name="connsiteY1" fmla="*/ 226060 h 227964"/>
                  <a:gd name="connsiteX2" fmla="*/ 139700 w 167639"/>
                  <a:gd name="connsiteY2" fmla="*/ 226060 h 227964"/>
                  <a:gd name="connsiteX3" fmla="*/ 139700 w 167639"/>
                  <a:gd name="connsiteY3" fmla="*/ 200660 h 227964"/>
                  <a:gd name="connsiteX4" fmla="*/ 81915 w 167639"/>
                  <a:gd name="connsiteY4" fmla="*/ 227965 h 227964"/>
                  <a:gd name="connsiteX5" fmla="*/ 0 w 167639"/>
                  <a:gd name="connsiteY5" fmla="*/ 145415 h 227964"/>
                  <a:gd name="connsiteX6" fmla="*/ 81915 w 167639"/>
                  <a:gd name="connsiteY6" fmla="*/ 62865 h 227964"/>
                  <a:gd name="connsiteX7" fmla="*/ 138430 w 167639"/>
                  <a:gd name="connsiteY7" fmla="*/ 88900 h 227964"/>
                  <a:gd name="connsiteX8" fmla="*/ 138430 w 167639"/>
                  <a:gd name="connsiteY8" fmla="*/ 0 h 227964"/>
                  <a:gd name="connsiteX9" fmla="*/ 167640 w 167639"/>
                  <a:gd name="connsiteY9" fmla="*/ 0 h 227964"/>
                  <a:gd name="connsiteX10" fmla="*/ 139065 w 167639"/>
                  <a:gd name="connsiteY10" fmla="*/ 145415 h 227964"/>
                  <a:gd name="connsiteX11" fmla="*/ 85090 w 167639"/>
                  <a:gd name="connsiteY11" fmla="*/ 88900 h 227964"/>
                  <a:gd name="connsiteX12" fmla="*/ 30480 w 167639"/>
                  <a:gd name="connsiteY12" fmla="*/ 145415 h 227964"/>
                  <a:gd name="connsiteX13" fmla="*/ 85090 w 167639"/>
                  <a:gd name="connsiteY13" fmla="*/ 202565 h 227964"/>
                  <a:gd name="connsiteX14" fmla="*/ 139065 w 167639"/>
                  <a:gd name="connsiteY14" fmla="*/ 145415 h 22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639" h="227964">
                    <a:moveTo>
                      <a:pt x="167640" y="0"/>
                    </a:moveTo>
                    <a:lnTo>
                      <a:pt x="167640" y="226060"/>
                    </a:lnTo>
                    <a:lnTo>
                      <a:pt x="139700" y="226060"/>
                    </a:lnTo>
                    <a:lnTo>
                      <a:pt x="139700" y="200660"/>
                    </a:lnTo>
                    <a:cubicBezTo>
                      <a:pt x="126365" y="219075"/>
                      <a:pt x="106045" y="227965"/>
                      <a:pt x="81915" y="227965"/>
                    </a:cubicBezTo>
                    <a:cubicBezTo>
                      <a:pt x="34925" y="227965"/>
                      <a:pt x="0" y="194945"/>
                      <a:pt x="0" y="145415"/>
                    </a:cubicBezTo>
                    <a:cubicBezTo>
                      <a:pt x="0" y="95885"/>
                      <a:pt x="34290" y="62865"/>
                      <a:pt x="81915" y="62865"/>
                    </a:cubicBezTo>
                    <a:cubicBezTo>
                      <a:pt x="104775" y="62865"/>
                      <a:pt x="125095" y="71120"/>
                      <a:pt x="138430" y="88900"/>
                    </a:cubicBezTo>
                    <a:lnTo>
                      <a:pt x="138430" y="0"/>
                    </a:lnTo>
                    <a:lnTo>
                      <a:pt x="167640" y="0"/>
                    </a:lnTo>
                    <a:close/>
                    <a:moveTo>
                      <a:pt x="139065" y="145415"/>
                    </a:moveTo>
                    <a:cubicBezTo>
                      <a:pt x="139065" y="111125"/>
                      <a:pt x="115570" y="88900"/>
                      <a:pt x="85090" y="88900"/>
                    </a:cubicBezTo>
                    <a:cubicBezTo>
                      <a:pt x="53975" y="88900"/>
                      <a:pt x="30480" y="111125"/>
                      <a:pt x="30480" y="145415"/>
                    </a:cubicBezTo>
                    <a:cubicBezTo>
                      <a:pt x="30480" y="179705"/>
                      <a:pt x="53975" y="202565"/>
                      <a:pt x="85090" y="202565"/>
                    </a:cubicBezTo>
                    <a:cubicBezTo>
                      <a:pt x="115570" y="202565"/>
                      <a:pt x="139065" y="179705"/>
                      <a:pt x="139065" y="14541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reeform 784">
                <a:extLst>
                  <a:ext uri="{FF2B5EF4-FFF2-40B4-BE49-F238E27FC236}">
                    <a16:creationId xmlns:a16="http://schemas.microsoft.com/office/drawing/2014/main" id="{15635D7A-FED3-21CB-AE24-FB25FA240471}"/>
                  </a:ext>
                </a:extLst>
              </p:cNvPr>
              <p:cNvSpPr/>
              <p:nvPr/>
            </p:nvSpPr>
            <p:spPr>
              <a:xfrm>
                <a:off x="8562954" y="3053784"/>
                <a:ext cx="170814" cy="161289"/>
              </a:xfrm>
              <a:custGeom>
                <a:avLst/>
                <a:gdLst>
                  <a:gd name="connsiteX0" fmla="*/ 170815 w 170814"/>
                  <a:gd name="connsiteY0" fmla="*/ 0 h 161289"/>
                  <a:gd name="connsiteX1" fmla="*/ 100330 w 170814"/>
                  <a:gd name="connsiteY1" fmla="*/ 161290 h 161289"/>
                  <a:gd name="connsiteX2" fmla="*/ 70485 w 170814"/>
                  <a:gd name="connsiteY2" fmla="*/ 161290 h 161289"/>
                  <a:gd name="connsiteX3" fmla="*/ 0 w 170814"/>
                  <a:gd name="connsiteY3" fmla="*/ 0 h 161289"/>
                  <a:gd name="connsiteX4" fmla="*/ 30480 w 170814"/>
                  <a:gd name="connsiteY4" fmla="*/ 0 h 161289"/>
                  <a:gd name="connsiteX5" fmla="*/ 85725 w 170814"/>
                  <a:gd name="connsiteY5" fmla="*/ 129540 h 161289"/>
                  <a:gd name="connsiteX6" fmla="*/ 142240 w 170814"/>
                  <a:gd name="connsiteY6" fmla="*/ 0 h 161289"/>
                  <a:gd name="connsiteX7" fmla="*/ 170815 w 170814"/>
                  <a:gd name="connsiteY7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814" h="161289">
                    <a:moveTo>
                      <a:pt x="170815" y="0"/>
                    </a:moveTo>
                    <a:lnTo>
                      <a:pt x="100330" y="161290"/>
                    </a:lnTo>
                    <a:lnTo>
                      <a:pt x="70485" y="16129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85725" y="129540"/>
                    </a:lnTo>
                    <a:lnTo>
                      <a:pt x="142240" y="0"/>
                    </a:lnTo>
                    <a:lnTo>
                      <a:pt x="17081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reeform 785">
                <a:extLst>
                  <a:ext uri="{FF2B5EF4-FFF2-40B4-BE49-F238E27FC236}">
                    <a16:creationId xmlns:a16="http://schemas.microsoft.com/office/drawing/2014/main" id="{4FEAEF6B-ED4A-3867-5B5F-F712FB019177}"/>
                  </a:ext>
                </a:extLst>
              </p:cNvPr>
              <p:cNvSpPr/>
              <p:nvPr/>
            </p:nvSpPr>
            <p:spPr>
              <a:xfrm>
                <a:off x="8742659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29 w 140969"/>
                  <a:gd name="connsiteY2" fmla="*/ 163830 h 165099"/>
                  <a:gd name="connsiteX3" fmla="*/ 113029 w 140969"/>
                  <a:gd name="connsiteY3" fmla="*/ 142240 h 165099"/>
                  <a:gd name="connsiteX4" fmla="*/ 59689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29" y="163830"/>
                    </a:lnTo>
                    <a:lnTo>
                      <a:pt x="113029" y="142240"/>
                    </a:lnTo>
                    <a:cubicBezTo>
                      <a:pt x="103504" y="156845"/>
                      <a:pt x="85089" y="165100"/>
                      <a:pt x="59689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6204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4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775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reeform 786">
                <a:extLst>
                  <a:ext uri="{FF2B5EF4-FFF2-40B4-BE49-F238E27FC236}">
                    <a16:creationId xmlns:a16="http://schemas.microsoft.com/office/drawing/2014/main" id="{7269E874-FA56-88C3-190A-B1EFC053B6AA}"/>
                  </a:ext>
                </a:extLst>
              </p:cNvPr>
              <p:cNvSpPr/>
              <p:nvPr/>
            </p:nvSpPr>
            <p:spPr>
              <a:xfrm>
                <a:off x="8937604" y="3051880"/>
                <a:ext cx="153669" cy="163194"/>
              </a:xfrm>
              <a:custGeom>
                <a:avLst/>
                <a:gdLst>
                  <a:gd name="connsiteX0" fmla="*/ 153669 w 153669"/>
                  <a:gd name="connsiteY0" fmla="*/ 70485 h 163194"/>
                  <a:gd name="connsiteX1" fmla="*/ 153669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69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69" y="70485"/>
                    </a:moveTo>
                    <a:lnTo>
                      <a:pt x="153669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69" y="22860"/>
                      <a:pt x="153669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reeform 787">
                <a:extLst>
                  <a:ext uri="{FF2B5EF4-FFF2-40B4-BE49-F238E27FC236}">
                    <a16:creationId xmlns:a16="http://schemas.microsoft.com/office/drawing/2014/main" id="{7419DE04-781E-B11C-1065-FB4047985BB4}"/>
                  </a:ext>
                </a:extLst>
              </p:cNvPr>
              <p:cNvSpPr/>
              <p:nvPr/>
            </p:nvSpPr>
            <p:spPr>
              <a:xfrm>
                <a:off x="9131913" y="3051880"/>
                <a:ext cx="151130" cy="165734"/>
              </a:xfrm>
              <a:custGeom>
                <a:avLst/>
                <a:gdLst>
                  <a:gd name="connsiteX0" fmla="*/ 0 w 151130"/>
                  <a:gd name="connsiteY0" fmla="*/ 82550 h 165734"/>
                  <a:gd name="connsiteX1" fmla="*/ 85090 w 151130"/>
                  <a:gd name="connsiteY1" fmla="*/ 0 h 165734"/>
                  <a:gd name="connsiteX2" fmla="*/ 151130 w 151130"/>
                  <a:gd name="connsiteY2" fmla="*/ 34290 h 165734"/>
                  <a:gd name="connsiteX3" fmla="*/ 128905 w 151130"/>
                  <a:gd name="connsiteY3" fmla="*/ 48895 h 165734"/>
                  <a:gd name="connsiteX4" fmla="*/ 85090 w 151130"/>
                  <a:gd name="connsiteY4" fmla="*/ 26035 h 165734"/>
                  <a:gd name="connsiteX5" fmla="*/ 29845 w 151130"/>
                  <a:gd name="connsiteY5" fmla="*/ 82550 h 165734"/>
                  <a:gd name="connsiteX6" fmla="*/ 85090 w 151130"/>
                  <a:gd name="connsiteY6" fmla="*/ 139700 h 165734"/>
                  <a:gd name="connsiteX7" fmla="*/ 128905 w 151130"/>
                  <a:gd name="connsiteY7" fmla="*/ 116840 h 165734"/>
                  <a:gd name="connsiteX8" fmla="*/ 151130 w 151130"/>
                  <a:gd name="connsiteY8" fmla="*/ 130810 h 165734"/>
                  <a:gd name="connsiteX9" fmla="*/ 85090 w 151130"/>
                  <a:gd name="connsiteY9" fmla="*/ 165735 h 165734"/>
                  <a:gd name="connsiteX10" fmla="*/ 0 w 151130"/>
                  <a:gd name="connsiteY10" fmla="*/ 82550 h 16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130" h="165734">
                    <a:moveTo>
                      <a:pt x="0" y="82550"/>
                    </a:moveTo>
                    <a:cubicBezTo>
                      <a:pt x="0" y="34290"/>
                      <a:pt x="35560" y="0"/>
                      <a:pt x="85090" y="0"/>
                    </a:cubicBezTo>
                    <a:cubicBezTo>
                      <a:pt x="114300" y="0"/>
                      <a:pt x="138430" y="12065"/>
                      <a:pt x="151130" y="34290"/>
                    </a:cubicBezTo>
                    <a:lnTo>
                      <a:pt x="128905" y="48895"/>
                    </a:lnTo>
                    <a:cubicBezTo>
                      <a:pt x="118745" y="33020"/>
                      <a:pt x="102870" y="26035"/>
                      <a:pt x="85090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7475"/>
                      <a:pt x="53340" y="139700"/>
                      <a:pt x="85090" y="139700"/>
                    </a:cubicBezTo>
                    <a:cubicBezTo>
                      <a:pt x="102870" y="139700"/>
                      <a:pt x="118745" y="132080"/>
                      <a:pt x="128905" y="116840"/>
                    </a:cubicBezTo>
                    <a:lnTo>
                      <a:pt x="151130" y="130810"/>
                    </a:lnTo>
                    <a:cubicBezTo>
                      <a:pt x="138430" y="153670"/>
                      <a:pt x="114300" y="165735"/>
                      <a:pt x="85090" y="165735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reeform 788">
                <a:extLst>
                  <a:ext uri="{FF2B5EF4-FFF2-40B4-BE49-F238E27FC236}">
                    <a16:creationId xmlns:a16="http://schemas.microsoft.com/office/drawing/2014/main" id="{D89FA045-012B-7C3A-5CAD-B2BA435504B2}"/>
                  </a:ext>
                </a:extLst>
              </p:cNvPr>
              <p:cNvSpPr/>
              <p:nvPr/>
            </p:nvSpPr>
            <p:spPr>
              <a:xfrm>
                <a:off x="9302728" y="3051244"/>
                <a:ext cx="161289" cy="165099"/>
              </a:xfrm>
              <a:custGeom>
                <a:avLst/>
                <a:gdLst>
                  <a:gd name="connsiteX0" fmla="*/ 160655 w 161289"/>
                  <a:gd name="connsiteY0" fmla="*/ 92710 h 165099"/>
                  <a:gd name="connsiteX1" fmla="*/ 29845 w 161289"/>
                  <a:gd name="connsiteY1" fmla="*/ 92710 h 165099"/>
                  <a:gd name="connsiteX2" fmla="*/ 88265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80 w 161289"/>
                  <a:gd name="connsiteY7" fmla="*/ 0 h 165099"/>
                  <a:gd name="connsiteX8" fmla="*/ 161290 w 161289"/>
                  <a:gd name="connsiteY8" fmla="*/ 83185 h 165099"/>
                  <a:gd name="connsiteX9" fmla="*/ 160655 w 161289"/>
                  <a:gd name="connsiteY9" fmla="*/ 92710 h 165099"/>
                  <a:gd name="connsiteX10" fmla="*/ 29845 w 161289"/>
                  <a:gd name="connsiteY10" fmla="*/ 71755 h 165099"/>
                  <a:gd name="connsiteX11" fmla="*/ 133350 w 161289"/>
                  <a:gd name="connsiteY11" fmla="*/ 71755 h 165099"/>
                  <a:gd name="connsiteX12" fmla="*/ 81280 w 161289"/>
                  <a:gd name="connsiteY12" fmla="*/ 25400 h 165099"/>
                  <a:gd name="connsiteX13" fmla="*/ 29845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5" y="92710"/>
                    </a:moveTo>
                    <a:lnTo>
                      <a:pt x="29845" y="92710"/>
                    </a:lnTo>
                    <a:cubicBezTo>
                      <a:pt x="33655" y="121285"/>
                      <a:pt x="56515" y="139700"/>
                      <a:pt x="88265" y="139700"/>
                    </a:cubicBezTo>
                    <a:cubicBezTo>
                      <a:pt x="107315" y="139700"/>
                      <a:pt x="123190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90" y="156210"/>
                      <a:pt x="113665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90" y="0"/>
                      <a:pt x="81280" y="0"/>
                    </a:cubicBezTo>
                    <a:cubicBezTo>
                      <a:pt x="128270" y="0"/>
                      <a:pt x="161290" y="33655"/>
                      <a:pt x="161290" y="83185"/>
                    </a:cubicBezTo>
                    <a:cubicBezTo>
                      <a:pt x="161290" y="86360"/>
                      <a:pt x="161290" y="90170"/>
                      <a:pt x="160655" y="92710"/>
                    </a:cubicBezTo>
                    <a:close/>
                    <a:moveTo>
                      <a:pt x="29845" y="71755"/>
                    </a:moveTo>
                    <a:lnTo>
                      <a:pt x="133350" y="71755"/>
                    </a:lnTo>
                    <a:cubicBezTo>
                      <a:pt x="130175" y="44450"/>
                      <a:pt x="109855" y="25400"/>
                      <a:pt x="81280" y="25400"/>
                    </a:cubicBezTo>
                    <a:cubicBezTo>
                      <a:pt x="53340" y="25400"/>
                      <a:pt x="33020" y="44450"/>
                      <a:pt x="29845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reeform 789">
                <a:extLst>
                  <a:ext uri="{FF2B5EF4-FFF2-40B4-BE49-F238E27FC236}">
                    <a16:creationId xmlns:a16="http://schemas.microsoft.com/office/drawing/2014/main" id="{335B7D0F-87C6-F0C0-9F9A-B3218BCDA3E5}"/>
                  </a:ext>
                </a:extLst>
              </p:cNvPr>
              <p:cNvSpPr/>
              <p:nvPr/>
            </p:nvSpPr>
            <p:spPr>
              <a:xfrm>
                <a:off x="9505293" y="3052502"/>
                <a:ext cx="267969" cy="162572"/>
              </a:xfrm>
              <a:custGeom>
                <a:avLst/>
                <a:gdLst>
                  <a:gd name="connsiteX0" fmla="*/ 267969 w 267969"/>
                  <a:gd name="connsiteY0" fmla="*/ 69863 h 162572"/>
                  <a:gd name="connsiteX1" fmla="*/ 267969 w 267969"/>
                  <a:gd name="connsiteY1" fmla="*/ 162573 h 162572"/>
                  <a:gd name="connsiteX2" fmla="*/ 238760 w 267969"/>
                  <a:gd name="connsiteY2" fmla="*/ 162573 h 162572"/>
                  <a:gd name="connsiteX3" fmla="*/ 238760 w 267969"/>
                  <a:gd name="connsiteY3" fmla="*/ 73038 h 162572"/>
                  <a:gd name="connsiteX4" fmla="*/ 196850 w 267969"/>
                  <a:gd name="connsiteY4" fmla="*/ 26048 h 162572"/>
                  <a:gd name="connsiteX5" fmla="*/ 148590 w 267969"/>
                  <a:gd name="connsiteY5" fmla="*/ 79388 h 162572"/>
                  <a:gd name="connsiteX6" fmla="*/ 148590 w 267969"/>
                  <a:gd name="connsiteY6" fmla="*/ 162573 h 162572"/>
                  <a:gd name="connsiteX7" fmla="*/ 119379 w 267969"/>
                  <a:gd name="connsiteY7" fmla="*/ 162573 h 162572"/>
                  <a:gd name="connsiteX8" fmla="*/ 119379 w 267969"/>
                  <a:gd name="connsiteY8" fmla="*/ 73038 h 162572"/>
                  <a:gd name="connsiteX9" fmla="*/ 77470 w 267969"/>
                  <a:gd name="connsiteY9" fmla="*/ 26048 h 162572"/>
                  <a:gd name="connsiteX10" fmla="*/ 29210 w 267969"/>
                  <a:gd name="connsiteY10" fmla="*/ 79388 h 162572"/>
                  <a:gd name="connsiteX11" fmla="*/ 29210 w 267969"/>
                  <a:gd name="connsiteY11" fmla="*/ 162573 h 162572"/>
                  <a:gd name="connsiteX12" fmla="*/ 0 w 267969"/>
                  <a:gd name="connsiteY12" fmla="*/ 162573 h 162572"/>
                  <a:gd name="connsiteX13" fmla="*/ 0 w 267969"/>
                  <a:gd name="connsiteY13" fmla="*/ 1283 h 162572"/>
                  <a:gd name="connsiteX14" fmla="*/ 27940 w 267969"/>
                  <a:gd name="connsiteY14" fmla="*/ 1283 h 162572"/>
                  <a:gd name="connsiteX15" fmla="*/ 27940 w 267969"/>
                  <a:gd name="connsiteY15" fmla="*/ 25413 h 162572"/>
                  <a:gd name="connsiteX16" fmla="*/ 83820 w 267969"/>
                  <a:gd name="connsiteY16" fmla="*/ 13 h 162572"/>
                  <a:gd name="connsiteX17" fmla="*/ 139700 w 267969"/>
                  <a:gd name="connsiteY17" fmla="*/ 29858 h 162572"/>
                  <a:gd name="connsiteX18" fmla="*/ 201929 w 267969"/>
                  <a:gd name="connsiteY18" fmla="*/ 13 h 162572"/>
                  <a:gd name="connsiteX19" fmla="*/ 267969 w 267969"/>
                  <a:gd name="connsiteY19" fmla="*/ 69863 h 162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7969" h="162572">
                    <a:moveTo>
                      <a:pt x="267969" y="69863"/>
                    </a:moveTo>
                    <a:lnTo>
                      <a:pt x="267969" y="162573"/>
                    </a:lnTo>
                    <a:lnTo>
                      <a:pt x="238760" y="162573"/>
                    </a:lnTo>
                    <a:lnTo>
                      <a:pt x="238760" y="73038"/>
                    </a:lnTo>
                    <a:cubicBezTo>
                      <a:pt x="238760" y="41288"/>
                      <a:pt x="223519" y="26048"/>
                      <a:pt x="196850" y="26048"/>
                    </a:cubicBezTo>
                    <a:cubicBezTo>
                      <a:pt x="167640" y="26048"/>
                      <a:pt x="148590" y="44463"/>
                      <a:pt x="148590" y="79388"/>
                    </a:cubicBezTo>
                    <a:lnTo>
                      <a:pt x="148590" y="162573"/>
                    </a:lnTo>
                    <a:lnTo>
                      <a:pt x="119379" y="162573"/>
                    </a:lnTo>
                    <a:lnTo>
                      <a:pt x="119379" y="73038"/>
                    </a:lnTo>
                    <a:cubicBezTo>
                      <a:pt x="119379" y="41288"/>
                      <a:pt x="104140" y="26048"/>
                      <a:pt x="77470" y="26048"/>
                    </a:cubicBezTo>
                    <a:cubicBezTo>
                      <a:pt x="48260" y="26048"/>
                      <a:pt x="29210" y="44463"/>
                      <a:pt x="29210" y="79388"/>
                    </a:cubicBezTo>
                    <a:lnTo>
                      <a:pt x="29210" y="162573"/>
                    </a:lnTo>
                    <a:lnTo>
                      <a:pt x="0" y="162573"/>
                    </a:lnTo>
                    <a:lnTo>
                      <a:pt x="0" y="1283"/>
                    </a:lnTo>
                    <a:lnTo>
                      <a:pt x="27940" y="1283"/>
                    </a:lnTo>
                    <a:lnTo>
                      <a:pt x="27940" y="25413"/>
                    </a:lnTo>
                    <a:cubicBezTo>
                      <a:pt x="39370" y="8903"/>
                      <a:pt x="59054" y="13"/>
                      <a:pt x="83820" y="13"/>
                    </a:cubicBezTo>
                    <a:cubicBezTo>
                      <a:pt x="108585" y="13"/>
                      <a:pt x="129540" y="9538"/>
                      <a:pt x="139700" y="29858"/>
                    </a:cubicBezTo>
                    <a:cubicBezTo>
                      <a:pt x="151765" y="11443"/>
                      <a:pt x="174625" y="13"/>
                      <a:pt x="201929" y="13"/>
                    </a:cubicBezTo>
                    <a:cubicBezTo>
                      <a:pt x="240665" y="-622"/>
                      <a:pt x="267969" y="22238"/>
                      <a:pt x="267969" y="69863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reeform 790">
                <a:extLst>
                  <a:ext uri="{FF2B5EF4-FFF2-40B4-BE49-F238E27FC236}">
                    <a16:creationId xmlns:a16="http://schemas.microsoft.com/office/drawing/2014/main" id="{1FF238DD-C53E-FFA2-B765-34DF96F29900}"/>
                  </a:ext>
                </a:extLst>
              </p:cNvPr>
              <p:cNvSpPr/>
              <p:nvPr/>
            </p:nvSpPr>
            <p:spPr>
              <a:xfrm>
                <a:off x="9812633" y="3051244"/>
                <a:ext cx="161289" cy="165099"/>
              </a:xfrm>
              <a:custGeom>
                <a:avLst/>
                <a:gdLst>
                  <a:gd name="connsiteX0" fmla="*/ 160654 w 161289"/>
                  <a:gd name="connsiteY0" fmla="*/ 92710 h 165099"/>
                  <a:gd name="connsiteX1" fmla="*/ 29845 w 161289"/>
                  <a:gd name="connsiteY1" fmla="*/ 92710 h 165099"/>
                  <a:gd name="connsiteX2" fmla="*/ 88264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79 w 161289"/>
                  <a:gd name="connsiteY7" fmla="*/ 0 h 165099"/>
                  <a:gd name="connsiteX8" fmla="*/ 161289 w 161289"/>
                  <a:gd name="connsiteY8" fmla="*/ 83185 h 165099"/>
                  <a:gd name="connsiteX9" fmla="*/ 160654 w 161289"/>
                  <a:gd name="connsiteY9" fmla="*/ 92710 h 165099"/>
                  <a:gd name="connsiteX10" fmla="*/ 29845 w 161289"/>
                  <a:gd name="connsiteY10" fmla="*/ 71755 h 165099"/>
                  <a:gd name="connsiteX11" fmla="*/ 133350 w 161289"/>
                  <a:gd name="connsiteY11" fmla="*/ 71755 h 165099"/>
                  <a:gd name="connsiteX12" fmla="*/ 81279 w 161289"/>
                  <a:gd name="connsiteY12" fmla="*/ 25400 h 165099"/>
                  <a:gd name="connsiteX13" fmla="*/ 29845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4" y="92710"/>
                    </a:moveTo>
                    <a:lnTo>
                      <a:pt x="29845" y="92710"/>
                    </a:lnTo>
                    <a:cubicBezTo>
                      <a:pt x="33654" y="121285"/>
                      <a:pt x="56514" y="139700"/>
                      <a:pt x="88264" y="139700"/>
                    </a:cubicBezTo>
                    <a:cubicBezTo>
                      <a:pt x="107314" y="139700"/>
                      <a:pt x="123189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89" y="156210"/>
                      <a:pt x="113664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89" y="0"/>
                      <a:pt x="81279" y="0"/>
                    </a:cubicBezTo>
                    <a:cubicBezTo>
                      <a:pt x="128270" y="0"/>
                      <a:pt x="161289" y="33655"/>
                      <a:pt x="161289" y="83185"/>
                    </a:cubicBezTo>
                    <a:cubicBezTo>
                      <a:pt x="161289" y="86360"/>
                      <a:pt x="160654" y="90170"/>
                      <a:pt x="160654" y="92710"/>
                    </a:cubicBezTo>
                    <a:close/>
                    <a:moveTo>
                      <a:pt x="29845" y="71755"/>
                    </a:moveTo>
                    <a:lnTo>
                      <a:pt x="133350" y="71755"/>
                    </a:lnTo>
                    <a:cubicBezTo>
                      <a:pt x="130175" y="44450"/>
                      <a:pt x="109854" y="25400"/>
                      <a:pt x="81279" y="25400"/>
                    </a:cubicBezTo>
                    <a:cubicBezTo>
                      <a:pt x="53339" y="25400"/>
                      <a:pt x="32385" y="44450"/>
                      <a:pt x="29845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reeform 791">
                <a:extLst>
                  <a:ext uri="{FF2B5EF4-FFF2-40B4-BE49-F238E27FC236}">
                    <a16:creationId xmlns:a16="http://schemas.microsoft.com/office/drawing/2014/main" id="{3C99208C-808F-8026-BD10-8220634B99B7}"/>
                  </a:ext>
                </a:extLst>
              </p:cNvPr>
              <p:cNvSpPr/>
              <p:nvPr/>
            </p:nvSpPr>
            <p:spPr>
              <a:xfrm>
                <a:off x="10013927" y="3051880"/>
                <a:ext cx="153669" cy="163194"/>
              </a:xfrm>
              <a:custGeom>
                <a:avLst/>
                <a:gdLst>
                  <a:gd name="connsiteX0" fmla="*/ 153669 w 153669"/>
                  <a:gd name="connsiteY0" fmla="*/ 70485 h 163194"/>
                  <a:gd name="connsiteX1" fmla="*/ 153669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69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69" y="70485"/>
                    </a:moveTo>
                    <a:lnTo>
                      <a:pt x="153669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69" y="22860"/>
                      <a:pt x="153669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reeform 792">
                <a:extLst>
                  <a:ext uri="{FF2B5EF4-FFF2-40B4-BE49-F238E27FC236}">
                    <a16:creationId xmlns:a16="http://schemas.microsoft.com/office/drawing/2014/main" id="{A4DE53A3-DEA9-54BC-51FC-0DBD5CA27385}"/>
                  </a:ext>
                </a:extLst>
              </p:cNvPr>
              <p:cNvSpPr/>
              <p:nvPr/>
            </p:nvSpPr>
            <p:spPr>
              <a:xfrm>
                <a:off x="10198712" y="3017590"/>
                <a:ext cx="114299" cy="199389"/>
              </a:xfrm>
              <a:custGeom>
                <a:avLst/>
                <a:gdLst>
                  <a:gd name="connsiteX0" fmla="*/ 114300 w 114299"/>
                  <a:gd name="connsiteY0" fmla="*/ 187960 h 199389"/>
                  <a:gd name="connsiteX1" fmla="*/ 78740 w 114299"/>
                  <a:gd name="connsiteY1" fmla="*/ 199390 h 199389"/>
                  <a:gd name="connsiteX2" fmla="*/ 27305 w 114299"/>
                  <a:gd name="connsiteY2" fmla="*/ 148590 h 199389"/>
                  <a:gd name="connsiteX3" fmla="*/ 27305 w 114299"/>
                  <a:gd name="connsiteY3" fmla="*/ 59690 h 199389"/>
                  <a:gd name="connsiteX4" fmla="*/ 0 w 114299"/>
                  <a:gd name="connsiteY4" fmla="*/ 59690 h 199389"/>
                  <a:gd name="connsiteX5" fmla="*/ 0 w 114299"/>
                  <a:gd name="connsiteY5" fmla="*/ 35560 h 199389"/>
                  <a:gd name="connsiteX6" fmla="*/ 27305 w 114299"/>
                  <a:gd name="connsiteY6" fmla="*/ 35560 h 199389"/>
                  <a:gd name="connsiteX7" fmla="*/ 27305 w 114299"/>
                  <a:gd name="connsiteY7" fmla="*/ 0 h 199389"/>
                  <a:gd name="connsiteX8" fmla="*/ 56515 w 114299"/>
                  <a:gd name="connsiteY8" fmla="*/ 0 h 199389"/>
                  <a:gd name="connsiteX9" fmla="*/ 56515 w 114299"/>
                  <a:gd name="connsiteY9" fmla="*/ 35560 h 199389"/>
                  <a:gd name="connsiteX10" fmla="*/ 102870 w 114299"/>
                  <a:gd name="connsiteY10" fmla="*/ 35560 h 199389"/>
                  <a:gd name="connsiteX11" fmla="*/ 102870 w 114299"/>
                  <a:gd name="connsiteY11" fmla="*/ 59690 h 199389"/>
                  <a:gd name="connsiteX12" fmla="*/ 56515 w 114299"/>
                  <a:gd name="connsiteY12" fmla="*/ 59690 h 199389"/>
                  <a:gd name="connsiteX13" fmla="*/ 56515 w 114299"/>
                  <a:gd name="connsiteY13" fmla="*/ 147955 h 199389"/>
                  <a:gd name="connsiteX14" fmla="*/ 81915 w 114299"/>
                  <a:gd name="connsiteY14" fmla="*/ 175260 h 199389"/>
                  <a:gd name="connsiteX15" fmla="*/ 104775 w 114299"/>
                  <a:gd name="connsiteY15" fmla="*/ 167640 h 199389"/>
                  <a:gd name="connsiteX16" fmla="*/ 114300 w 114299"/>
                  <a:gd name="connsiteY16" fmla="*/ 187960 h 19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299" h="199389">
                    <a:moveTo>
                      <a:pt x="114300" y="187960"/>
                    </a:moveTo>
                    <a:cubicBezTo>
                      <a:pt x="105410" y="195580"/>
                      <a:pt x="92075" y="199390"/>
                      <a:pt x="78740" y="199390"/>
                    </a:cubicBezTo>
                    <a:cubicBezTo>
                      <a:pt x="46355" y="199390"/>
                      <a:pt x="27305" y="181610"/>
                      <a:pt x="27305" y="148590"/>
                    </a:cubicBezTo>
                    <a:lnTo>
                      <a:pt x="27305" y="59690"/>
                    </a:lnTo>
                    <a:lnTo>
                      <a:pt x="0" y="59690"/>
                    </a:lnTo>
                    <a:lnTo>
                      <a:pt x="0" y="35560"/>
                    </a:lnTo>
                    <a:lnTo>
                      <a:pt x="27305" y="35560"/>
                    </a:lnTo>
                    <a:lnTo>
                      <a:pt x="27305" y="0"/>
                    </a:lnTo>
                    <a:lnTo>
                      <a:pt x="56515" y="0"/>
                    </a:lnTo>
                    <a:lnTo>
                      <a:pt x="56515" y="35560"/>
                    </a:lnTo>
                    <a:lnTo>
                      <a:pt x="102870" y="35560"/>
                    </a:lnTo>
                    <a:lnTo>
                      <a:pt x="102870" y="59690"/>
                    </a:lnTo>
                    <a:lnTo>
                      <a:pt x="56515" y="59690"/>
                    </a:lnTo>
                    <a:lnTo>
                      <a:pt x="56515" y="147955"/>
                    </a:lnTo>
                    <a:cubicBezTo>
                      <a:pt x="56515" y="165100"/>
                      <a:pt x="65405" y="175260"/>
                      <a:pt x="81915" y="175260"/>
                    </a:cubicBezTo>
                    <a:cubicBezTo>
                      <a:pt x="90170" y="175260"/>
                      <a:pt x="98425" y="172720"/>
                      <a:pt x="104775" y="167640"/>
                    </a:cubicBezTo>
                    <a:lnTo>
                      <a:pt x="11430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AB8C0D9-5748-3722-6FB7-6EAABE80704C}"/>
                </a:ext>
              </a:extLst>
            </p:cNvPr>
            <p:cNvSpPr/>
            <p:nvPr/>
          </p:nvSpPr>
          <p:spPr>
            <a:xfrm>
              <a:off x="1774178" y="3394074"/>
              <a:ext cx="8604238" cy="6349"/>
            </a:xfrm>
            <a:custGeom>
              <a:avLst/>
              <a:gdLst>
                <a:gd name="connsiteX0" fmla="*/ 8604239 w 8604238"/>
                <a:gd name="connsiteY0" fmla="*/ 0 h 6349"/>
                <a:gd name="connsiteX1" fmla="*/ 0 w 8604238"/>
                <a:gd name="connsiteY1" fmla="*/ 0 h 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04238" h="6349">
                  <a:moveTo>
                    <a:pt x="8604239" y="0"/>
                  </a:moveTo>
                  <a:lnTo>
                    <a:pt x="0" y="0"/>
                  </a:lnTo>
                </a:path>
              </a:pathLst>
            </a:custGeom>
            <a:ln w="15674" cap="flat">
              <a:gradFill>
                <a:gsLst>
                  <a:gs pos="0">
                    <a:srgbClr val="FFFFFF"/>
                  </a:gs>
                  <a:gs pos="50000">
                    <a:srgbClr val="FFDB8D"/>
                  </a:gs>
                  <a:gs pos="100000">
                    <a:srgbClr val="FFB71B"/>
                  </a:gs>
                </a:gsLst>
                <a:lin ang="108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DA2CB65-A4C1-B91D-1F8C-F92F75EA81B5}"/>
                </a:ext>
              </a:extLst>
            </p:cNvPr>
            <p:cNvGrpSpPr/>
            <p:nvPr userDrawn="1"/>
          </p:nvGrpSpPr>
          <p:grpSpPr>
            <a:xfrm>
              <a:off x="2561" y="-3541"/>
              <a:ext cx="12186873" cy="6858430"/>
              <a:chOff x="2561" y="-3541"/>
              <a:chExt cx="12186873" cy="6858430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F4506A0-87E0-FE77-F73E-958346FE6EC5}"/>
                  </a:ext>
                </a:extLst>
              </p:cNvPr>
              <p:cNvSpPr/>
              <p:nvPr/>
            </p:nvSpPr>
            <p:spPr>
              <a:xfrm>
                <a:off x="2561" y="-3541"/>
                <a:ext cx="2708271" cy="6537951"/>
              </a:xfrm>
              <a:custGeom>
                <a:avLst/>
                <a:gdLst>
                  <a:gd name="connsiteX0" fmla="*/ 0 w 2708271"/>
                  <a:gd name="connsiteY0" fmla="*/ 0 h 6537951"/>
                  <a:gd name="connsiteX1" fmla="*/ 0 w 2708271"/>
                  <a:gd name="connsiteY1" fmla="*/ 6537952 h 6537951"/>
                  <a:gd name="connsiteX2" fmla="*/ 2708272 w 2708271"/>
                  <a:gd name="connsiteY2" fmla="*/ 0 h 6537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8271" h="6537951">
                    <a:moveTo>
                      <a:pt x="0" y="0"/>
                    </a:moveTo>
                    <a:lnTo>
                      <a:pt x="0" y="6537952"/>
                    </a:lnTo>
                    <a:lnTo>
                      <a:pt x="2708272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D9D8D6">
                      <a:alpha val="5000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1"/>
              </a:gradFill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C6A6F38-2F24-B97B-EBB8-B5C9C728E912}"/>
                  </a:ext>
                </a:extLst>
              </p:cNvPr>
              <p:cNvSpPr/>
              <p:nvPr/>
            </p:nvSpPr>
            <p:spPr>
              <a:xfrm>
                <a:off x="9481163" y="316938"/>
                <a:ext cx="2708271" cy="6537951"/>
              </a:xfrm>
              <a:custGeom>
                <a:avLst/>
                <a:gdLst>
                  <a:gd name="connsiteX0" fmla="*/ 2708272 w 2708271"/>
                  <a:gd name="connsiteY0" fmla="*/ 6537952 h 6537951"/>
                  <a:gd name="connsiteX1" fmla="*/ 2708272 w 2708271"/>
                  <a:gd name="connsiteY1" fmla="*/ 0 h 6537951"/>
                  <a:gd name="connsiteX2" fmla="*/ 0 w 2708271"/>
                  <a:gd name="connsiteY2" fmla="*/ 6537952 h 6537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8271" h="6537951">
                    <a:moveTo>
                      <a:pt x="2708272" y="6537952"/>
                    </a:moveTo>
                    <a:lnTo>
                      <a:pt x="2708272" y="0"/>
                    </a:lnTo>
                    <a:lnTo>
                      <a:pt x="0" y="6537952"/>
                    </a:lnTo>
                    <a:close/>
                  </a:path>
                </a:pathLst>
              </a:custGeom>
              <a:gradFill>
                <a:gsLst>
                  <a:gs pos="100000">
                    <a:srgbClr val="D9D8D6">
                      <a:alpha val="5000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16200000" scaled="1"/>
              </a:gradFill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03" name="TextBox 802"/>
          <p:cNvSpPr txBox="1"/>
          <p:nvPr userDrawn="1"/>
        </p:nvSpPr>
        <p:spPr>
          <a:xfrm>
            <a:off x="3351015" y="6515620"/>
            <a:ext cx="5486400" cy="1899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000" dirty="0">
                <a:solidFill>
                  <a:srgbClr val="999999"/>
                </a:solidFill>
              </a:rPr>
              <a:t>©</a:t>
            </a:r>
            <a:fld id="{E33F2154-ADFC-8B43-9ABC-3A1EED0A7A79}" type="datetimeyyyy">
              <a:rPr lang="en-US" sz="1000" smtClean="0">
                <a:solidFill>
                  <a:srgbClr val="999999"/>
                </a:solidFill>
              </a:rPr>
              <a:t>2024</a:t>
            </a:fld>
            <a:r>
              <a:rPr lang="en-US" sz="1000" dirty="0">
                <a:solidFill>
                  <a:srgbClr val="999999"/>
                </a:solidFill>
              </a:rPr>
              <a:t> ANSYS, Inc.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081278" y="3810000"/>
            <a:ext cx="10043922" cy="1235548"/>
          </a:xfrm>
        </p:spPr>
        <p:txBody>
          <a:bodyPr anchor="t"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438042" y="5340642"/>
            <a:ext cx="7312347" cy="757239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1379729" y="7070247"/>
            <a:ext cx="1363471" cy="228601"/>
          </a:xfrm>
        </p:spPr>
        <p:txBody>
          <a:bodyPr anchor="ctr"/>
          <a:lstStyle/>
          <a:p>
            <a:fld id="{0AB78C0B-3A02-4D46-A528-C519CB518F3E}" type="datetime5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134995" y="7070247"/>
            <a:ext cx="5486401" cy="22066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93929" y="7062310"/>
            <a:ext cx="387349" cy="228601"/>
          </a:xfrm>
        </p:spPr>
        <p:txBody>
          <a:bodyPr anchor="ctr"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8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450" y="1519686"/>
            <a:ext cx="5491547" cy="1223514"/>
          </a:xfrm>
        </p:spPr>
        <p:txBody>
          <a:bodyPr/>
          <a:lstStyle>
            <a:lvl1pPr marL="117475" indent="-117475">
              <a:spcBef>
                <a:spcPts val="300"/>
              </a:spcBef>
              <a:tabLst/>
              <a:defRPr sz="1200"/>
            </a:lvl1pPr>
            <a:lvl2pPr marL="344488" indent="-115888">
              <a:spcBef>
                <a:spcPts val="300"/>
              </a:spcBef>
              <a:tabLst/>
              <a:defRPr sz="1200"/>
            </a:lvl2pPr>
            <a:lvl3pPr marL="574675" indent="-117475">
              <a:spcBef>
                <a:spcPts val="300"/>
              </a:spcBef>
              <a:tabLst/>
              <a:defRPr sz="1100"/>
            </a:lvl3pPr>
            <a:lvl4pPr marL="803275" indent="-117475">
              <a:spcBef>
                <a:spcPts val="300"/>
              </a:spcBef>
              <a:tabLst/>
              <a:defRPr sz="1000"/>
            </a:lvl4pPr>
            <a:lvl5pPr marL="1031875" indent="-117475">
              <a:spcBef>
                <a:spcPts val="300"/>
              </a:spcBef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450" y="3200400"/>
            <a:ext cx="5491547" cy="1223514"/>
          </a:xfrm>
        </p:spPr>
        <p:txBody>
          <a:bodyPr/>
          <a:lstStyle>
            <a:lvl1pPr marL="120650" indent="-120650">
              <a:spcBef>
                <a:spcPts val="300"/>
              </a:spcBef>
              <a:tabLst/>
              <a:defRPr sz="1200"/>
            </a:lvl1pPr>
            <a:lvl2pPr marL="346075" indent="-117475">
              <a:spcBef>
                <a:spcPts val="300"/>
              </a:spcBef>
              <a:tabLst/>
              <a:defRPr sz="1200"/>
            </a:lvl2pPr>
            <a:lvl3pPr marL="574675" indent="-117475">
              <a:spcBef>
                <a:spcPts val="300"/>
              </a:spcBef>
              <a:tabLst/>
              <a:defRPr sz="1100"/>
            </a:lvl3pPr>
            <a:lvl4pPr marL="803275" indent="-117475">
              <a:spcBef>
                <a:spcPts val="300"/>
              </a:spcBef>
              <a:tabLst/>
              <a:defRPr sz="1000"/>
            </a:lvl4pPr>
            <a:lvl5pPr marL="1031875" indent="-117475">
              <a:spcBef>
                <a:spcPts val="300"/>
              </a:spcBef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602703" y="4876800"/>
            <a:ext cx="5505446" cy="1221475"/>
          </a:xfrm>
        </p:spPr>
        <p:txBody>
          <a:bodyPr/>
          <a:lstStyle>
            <a:lvl1pPr marL="120650" indent="-120650">
              <a:spcBef>
                <a:spcPts val="300"/>
              </a:spcBef>
              <a:tabLst/>
              <a:defRPr sz="1200"/>
            </a:lvl1pPr>
            <a:lvl2pPr marL="346075" indent="-117475">
              <a:spcBef>
                <a:spcPts val="300"/>
              </a:spcBef>
              <a:tabLst/>
              <a:defRPr sz="1200"/>
            </a:lvl2pPr>
            <a:lvl3pPr marL="574675" indent="-117475">
              <a:spcBef>
                <a:spcPts val="300"/>
              </a:spcBef>
              <a:tabLst/>
              <a:defRPr sz="1100"/>
            </a:lvl3pPr>
            <a:lvl4pPr marL="803275" indent="-117475">
              <a:spcBef>
                <a:spcPts val="300"/>
              </a:spcBef>
              <a:tabLst/>
              <a:defRPr sz="1000"/>
            </a:lvl4pPr>
            <a:lvl5pPr marL="1031875" indent="-117475">
              <a:spcBef>
                <a:spcPts val="300"/>
              </a:spcBef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44BBCB2-CF6A-0645-828D-E7B1FDEFB2AA}" type="datetime5">
              <a:rPr lang="en-US" smtClean="0"/>
              <a:t>15-May-24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234A9D-DFE7-8978-D2E0-9389A422208B}"/>
              </a:ext>
            </a:extLst>
          </p:cNvPr>
          <p:cNvCxnSpPr>
            <a:cxnSpLocks/>
          </p:cNvCxnSpPr>
          <p:nvPr userDrawn="1"/>
        </p:nvCxnSpPr>
        <p:spPr>
          <a:xfrm>
            <a:off x="0" y="11430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BB4E30-5FC5-73BF-191A-3553B75A81F0}"/>
              </a:ext>
            </a:extLst>
          </p:cNvPr>
          <p:cNvCxnSpPr>
            <a:cxnSpLocks/>
          </p:cNvCxnSpPr>
          <p:nvPr userDrawn="1"/>
        </p:nvCxnSpPr>
        <p:spPr>
          <a:xfrm>
            <a:off x="0" y="28194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85A4D6-798D-09F3-E582-7C2BE07BDDF5}"/>
              </a:ext>
            </a:extLst>
          </p:cNvPr>
          <p:cNvCxnSpPr>
            <a:cxnSpLocks/>
          </p:cNvCxnSpPr>
          <p:nvPr userDrawn="1"/>
        </p:nvCxnSpPr>
        <p:spPr>
          <a:xfrm>
            <a:off x="0" y="44958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99F86D-3A47-2AC1-B092-0065E93DEE72}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8A8FE4-ED7F-099E-6DF4-CC076961A6A8}"/>
              </a:ext>
            </a:extLst>
          </p:cNvPr>
          <p:cNvSpPr txBox="1"/>
          <p:nvPr userDrawn="1"/>
        </p:nvSpPr>
        <p:spPr>
          <a:xfrm>
            <a:off x="533400" y="1143000"/>
            <a:ext cx="55625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i="1" dirty="0"/>
              <a:t>Challenge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26B7F-AA95-34FC-9867-CA7EB4A2AFDF}"/>
              </a:ext>
            </a:extLst>
          </p:cNvPr>
          <p:cNvSpPr txBox="1"/>
          <p:nvPr userDrawn="1"/>
        </p:nvSpPr>
        <p:spPr>
          <a:xfrm>
            <a:off x="533401" y="2819400"/>
            <a:ext cx="55625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i="1" dirty="0"/>
              <a:t>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D7BB8E-C4F3-C6F2-9387-2A93BC5DCD9D}"/>
              </a:ext>
            </a:extLst>
          </p:cNvPr>
          <p:cNvSpPr txBox="1"/>
          <p:nvPr userDrawn="1"/>
        </p:nvSpPr>
        <p:spPr>
          <a:xfrm>
            <a:off x="533402" y="4495800"/>
            <a:ext cx="55625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i="1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6236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C90D8-385B-4184-57A4-C85B3C38B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895601" y="1295400"/>
            <a:ext cx="8691948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C14EC-E7F2-D488-86BA-BF9BE6FD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451" y="1295400"/>
            <a:ext cx="1833950" cy="4800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F69E0-E8D6-6145-7A55-9108B99B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B271-05B2-F144-841B-FCB7A32B93D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C121D-E7B9-737E-5EF4-96CE4E3C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CBA5F-33B4-4BCB-BB2E-0DCAB36E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9362-B8C3-8544-9A5E-EF04377BAC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FF68B04-A5A3-A0FC-AE5B-158554B6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630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5157787" cy="5334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81200"/>
            <a:ext cx="5157787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12" y="1295400"/>
            <a:ext cx="5183188" cy="5334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12" y="1981200"/>
            <a:ext cx="5183188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FEE4-0413-3A4E-AD64-5842177E1AD4}" type="datetime5">
              <a:rPr lang="en-US" smtClean="0"/>
              <a:t>15-May-24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8AA480-6885-DF78-3ADE-707A3301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913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4D17-B5BF-6849-A82F-EAB971E719A4}" type="datetime5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0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1000"/>
            <a:ext cx="2628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1000"/>
            <a:ext cx="77343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194D-9DAD-C94D-AF80-DBCFB0B1EC62}" type="datetime5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7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C6F6A-DDCE-6397-4829-ECCC7F68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651A-A98F-144B-B9E9-E9B8924B6800}" type="datetime5">
              <a:rPr lang="en-US" smtClean="0"/>
              <a:t>15-May-24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107E1-8F0C-8241-39ED-D3CF3799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7D4DF-4321-4D50-0650-48AB548B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AF87B4-91F4-C64A-38D5-11A0108B0258}"/>
              </a:ext>
            </a:extLst>
          </p:cNvPr>
          <p:cNvGrpSpPr/>
          <p:nvPr userDrawn="1"/>
        </p:nvGrpSpPr>
        <p:grpSpPr>
          <a:xfrm>
            <a:off x="1354708" y="763143"/>
            <a:ext cx="10837291" cy="6094856"/>
            <a:chOff x="1354708" y="763143"/>
            <a:chExt cx="10837291" cy="609485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23BCF4-9CB1-58AC-7A2D-F3BF82158FBD}"/>
                </a:ext>
              </a:extLst>
            </p:cNvPr>
            <p:cNvGrpSpPr/>
            <p:nvPr/>
          </p:nvGrpSpPr>
          <p:grpSpPr>
            <a:xfrm>
              <a:off x="1354708" y="2790825"/>
              <a:ext cx="3445298" cy="1070736"/>
              <a:chOff x="1354708" y="2790825"/>
              <a:chExt cx="3445298" cy="1070736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0EC8D27-5284-8E39-0709-A8B545EFBDBA}"/>
                  </a:ext>
                </a:extLst>
              </p:cNvPr>
              <p:cNvSpPr/>
              <p:nvPr/>
            </p:nvSpPr>
            <p:spPr>
              <a:xfrm>
                <a:off x="1354708" y="2790825"/>
                <a:ext cx="582167" cy="854964"/>
              </a:xfrm>
              <a:custGeom>
                <a:avLst/>
                <a:gdLst>
                  <a:gd name="connsiteX0" fmla="*/ 582168 w 582167"/>
                  <a:gd name="connsiteY0" fmla="*/ 0 h 854964"/>
                  <a:gd name="connsiteX1" fmla="*/ 350139 w 582167"/>
                  <a:gd name="connsiteY1" fmla="*/ 0 h 854964"/>
                  <a:gd name="connsiteX2" fmla="*/ 0 w 582167"/>
                  <a:gd name="connsiteY2" fmla="*/ 854964 h 854964"/>
                  <a:gd name="connsiteX3" fmla="*/ 232029 w 582167"/>
                  <a:gd name="connsiteY3" fmla="*/ 854964 h 854964"/>
                  <a:gd name="connsiteX4" fmla="*/ 582168 w 582167"/>
                  <a:gd name="connsiteY4" fmla="*/ 0 h 854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167" h="854964">
                    <a:moveTo>
                      <a:pt x="582168" y="0"/>
                    </a:moveTo>
                    <a:lnTo>
                      <a:pt x="350139" y="0"/>
                    </a:lnTo>
                    <a:lnTo>
                      <a:pt x="0" y="854964"/>
                    </a:lnTo>
                    <a:lnTo>
                      <a:pt x="232029" y="854964"/>
                    </a:lnTo>
                    <a:lnTo>
                      <a:pt x="582168" y="0"/>
                    </a:lnTo>
                    <a:close/>
                  </a:path>
                </a:pathLst>
              </a:custGeom>
              <a:solidFill>
                <a:srgbClr val="FFB71B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88B94A7A-BC24-0DFB-E997-82F4307BDAE7}"/>
                  </a:ext>
                </a:extLst>
              </p:cNvPr>
              <p:cNvSpPr/>
              <p:nvPr/>
            </p:nvSpPr>
            <p:spPr>
              <a:xfrm>
                <a:off x="1871726" y="2819273"/>
                <a:ext cx="472313" cy="826516"/>
              </a:xfrm>
              <a:custGeom>
                <a:avLst/>
                <a:gdLst>
                  <a:gd name="connsiteX0" fmla="*/ 118110 w 472313"/>
                  <a:gd name="connsiteY0" fmla="*/ 0 h 826516"/>
                  <a:gd name="connsiteX1" fmla="*/ 0 w 472313"/>
                  <a:gd name="connsiteY1" fmla="*/ 284988 h 826516"/>
                  <a:gd name="connsiteX2" fmla="*/ 223901 w 472313"/>
                  <a:gd name="connsiteY2" fmla="*/ 826516 h 826516"/>
                  <a:gd name="connsiteX3" fmla="*/ 472313 w 472313"/>
                  <a:gd name="connsiteY3" fmla="*/ 826516 h 826516"/>
                  <a:gd name="connsiteX4" fmla="*/ 118110 w 472313"/>
                  <a:gd name="connsiteY4" fmla="*/ 0 h 82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313" h="826516">
                    <a:moveTo>
                      <a:pt x="118110" y="0"/>
                    </a:moveTo>
                    <a:lnTo>
                      <a:pt x="0" y="284988"/>
                    </a:lnTo>
                    <a:lnTo>
                      <a:pt x="223901" y="826516"/>
                    </a:lnTo>
                    <a:lnTo>
                      <a:pt x="472313" y="826516"/>
                    </a:lnTo>
                    <a:lnTo>
                      <a:pt x="11811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B576BC5-3F88-938D-90E0-0C08C3341FBE}"/>
                  </a:ext>
                </a:extLst>
              </p:cNvPr>
              <p:cNvSpPr/>
              <p:nvPr/>
            </p:nvSpPr>
            <p:spPr>
              <a:xfrm>
                <a:off x="2388742" y="3039080"/>
                <a:ext cx="578104" cy="606709"/>
              </a:xfrm>
              <a:custGeom>
                <a:avLst/>
                <a:gdLst>
                  <a:gd name="connsiteX0" fmla="*/ 374650 w 578104"/>
                  <a:gd name="connsiteY0" fmla="*/ 30 h 606709"/>
                  <a:gd name="connsiteX1" fmla="*/ 260350 w 578104"/>
                  <a:gd name="connsiteY1" fmla="*/ 24541 h 606709"/>
                  <a:gd name="connsiteX2" fmla="*/ 179197 w 578104"/>
                  <a:gd name="connsiteY2" fmla="*/ 97820 h 606709"/>
                  <a:gd name="connsiteX3" fmla="*/ 179197 w 578104"/>
                  <a:gd name="connsiteY3" fmla="*/ 12349 h 606709"/>
                  <a:gd name="connsiteX4" fmla="*/ 0 w 578104"/>
                  <a:gd name="connsiteY4" fmla="*/ 12349 h 606709"/>
                  <a:gd name="connsiteX5" fmla="*/ 0 w 578104"/>
                  <a:gd name="connsiteY5" fmla="*/ 606709 h 606709"/>
                  <a:gd name="connsiteX6" fmla="*/ 183261 w 578104"/>
                  <a:gd name="connsiteY6" fmla="*/ 606709 h 606709"/>
                  <a:gd name="connsiteX7" fmla="*/ 183261 w 578104"/>
                  <a:gd name="connsiteY7" fmla="*/ 272826 h 606709"/>
                  <a:gd name="connsiteX8" fmla="*/ 215773 w 578104"/>
                  <a:gd name="connsiteY8" fmla="*/ 175163 h 606709"/>
                  <a:gd name="connsiteX9" fmla="*/ 305435 w 578104"/>
                  <a:gd name="connsiteY9" fmla="*/ 138460 h 606709"/>
                  <a:gd name="connsiteX10" fmla="*/ 374650 w 578104"/>
                  <a:gd name="connsiteY10" fmla="*/ 167035 h 606709"/>
                  <a:gd name="connsiteX11" fmla="*/ 394970 w 578104"/>
                  <a:gd name="connsiteY11" fmla="*/ 256570 h 606709"/>
                  <a:gd name="connsiteX12" fmla="*/ 394970 w 578104"/>
                  <a:gd name="connsiteY12" fmla="*/ 606709 h 606709"/>
                  <a:gd name="connsiteX13" fmla="*/ 578104 w 578104"/>
                  <a:gd name="connsiteY13" fmla="*/ 606709 h 606709"/>
                  <a:gd name="connsiteX14" fmla="*/ 578104 w 578104"/>
                  <a:gd name="connsiteY14" fmla="*/ 248442 h 606709"/>
                  <a:gd name="connsiteX15" fmla="*/ 525272 w 578104"/>
                  <a:gd name="connsiteY15" fmla="*/ 61117 h 606709"/>
                  <a:gd name="connsiteX16" fmla="*/ 374650 w 578104"/>
                  <a:gd name="connsiteY16" fmla="*/ 30 h 60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8104" h="606709">
                    <a:moveTo>
                      <a:pt x="374650" y="30"/>
                    </a:moveTo>
                    <a:cubicBezTo>
                      <a:pt x="335185" y="-569"/>
                      <a:pt x="296099" y="7812"/>
                      <a:pt x="260350" y="24541"/>
                    </a:cubicBezTo>
                    <a:cubicBezTo>
                      <a:pt x="227030" y="40973"/>
                      <a:pt x="198933" y="66344"/>
                      <a:pt x="179197" y="97820"/>
                    </a:cubicBezTo>
                    <a:lnTo>
                      <a:pt x="179197" y="12349"/>
                    </a:lnTo>
                    <a:lnTo>
                      <a:pt x="0" y="12349"/>
                    </a:lnTo>
                    <a:lnTo>
                      <a:pt x="0" y="606709"/>
                    </a:lnTo>
                    <a:lnTo>
                      <a:pt x="183261" y="606709"/>
                    </a:lnTo>
                    <a:lnTo>
                      <a:pt x="183261" y="272826"/>
                    </a:lnTo>
                    <a:cubicBezTo>
                      <a:pt x="182117" y="237438"/>
                      <a:pt x="193646" y="202804"/>
                      <a:pt x="215773" y="175163"/>
                    </a:cubicBezTo>
                    <a:cubicBezTo>
                      <a:pt x="239184" y="150886"/>
                      <a:pt x="271721" y="137567"/>
                      <a:pt x="305435" y="138460"/>
                    </a:cubicBezTo>
                    <a:cubicBezTo>
                      <a:pt x="337947" y="138460"/>
                      <a:pt x="358267" y="146715"/>
                      <a:pt x="374650" y="167035"/>
                    </a:cubicBezTo>
                    <a:cubicBezTo>
                      <a:pt x="391033" y="187355"/>
                      <a:pt x="394970" y="215803"/>
                      <a:pt x="394970" y="256570"/>
                    </a:cubicBezTo>
                    <a:lnTo>
                      <a:pt x="394970" y="606709"/>
                    </a:lnTo>
                    <a:lnTo>
                      <a:pt x="578104" y="606709"/>
                    </a:lnTo>
                    <a:lnTo>
                      <a:pt x="578104" y="248442"/>
                    </a:lnTo>
                    <a:cubicBezTo>
                      <a:pt x="578104" y="162971"/>
                      <a:pt x="561848" y="101884"/>
                      <a:pt x="525272" y="61117"/>
                    </a:cubicBezTo>
                    <a:cubicBezTo>
                      <a:pt x="500761" y="20477"/>
                      <a:pt x="447929" y="30"/>
                      <a:pt x="374650" y="3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7898E50A-0883-8522-78B4-B7AE365EC8B1}"/>
                  </a:ext>
                </a:extLst>
              </p:cNvPr>
              <p:cNvSpPr/>
              <p:nvPr/>
            </p:nvSpPr>
            <p:spPr>
              <a:xfrm>
                <a:off x="3060700" y="3035018"/>
                <a:ext cx="525044" cy="614834"/>
              </a:xfrm>
              <a:custGeom>
                <a:avLst/>
                <a:gdLst>
                  <a:gd name="connsiteX0" fmla="*/ 354076 w 525044"/>
                  <a:gd name="connsiteY0" fmla="*/ 260631 h 614834"/>
                  <a:gd name="connsiteX1" fmla="*/ 252476 w 525044"/>
                  <a:gd name="connsiteY1" fmla="*/ 236247 h 614834"/>
                  <a:gd name="connsiteX2" fmla="*/ 203708 w 525044"/>
                  <a:gd name="connsiteY2" fmla="*/ 215800 h 614834"/>
                  <a:gd name="connsiteX3" fmla="*/ 187325 w 525044"/>
                  <a:gd name="connsiteY3" fmla="*/ 187352 h 614834"/>
                  <a:gd name="connsiteX4" fmla="*/ 211836 w 525044"/>
                  <a:gd name="connsiteY4" fmla="*/ 146585 h 614834"/>
                  <a:gd name="connsiteX5" fmla="*/ 276987 w 525044"/>
                  <a:gd name="connsiteY5" fmla="*/ 130329 h 614834"/>
                  <a:gd name="connsiteX6" fmla="*/ 464185 w 525044"/>
                  <a:gd name="connsiteY6" fmla="*/ 195480 h 614834"/>
                  <a:gd name="connsiteX7" fmla="*/ 513080 w 525044"/>
                  <a:gd name="connsiteY7" fmla="*/ 73306 h 614834"/>
                  <a:gd name="connsiteX8" fmla="*/ 403098 w 525044"/>
                  <a:gd name="connsiteY8" fmla="*/ 20474 h 614834"/>
                  <a:gd name="connsiteX9" fmla="*/ 276987 w 525044"/>
                  <a:gd name="connsiteY9" fmla="*/ 27 h 614834"/>
                  <a:gd name="connsiteX10" fmla="*/ 142621 w 525044"/>
                  <a:gd name="connsiteY10" fmla="*/ 24538 h 614834"/>
                  <a:gd name="connsiteX11" fmla="*/ 53086 w 525044"/>
                  <a:gd name="connsiteY11" fmla="*/ 89689 h 614834"/>
                  <a:gd name="connsiteX12" fmla="*/ 20447 w 525044"/>
                  <a:gd name="connsiteY12" fmla="*/ 187352 h 614834"/>
                  <a:gd name="connsiteX13" fmla="*/ 61214 w 525044"/>
                  <a:gd name="connsiteY13" fmla="*/ 297335 h 614834"/>
                  <a:gd name="connsiteX14" fmla="*/ 187325 w 525044"/>
                  <a:gd name="connsiteY14" fmla="*/ 358294 h 614834"/>
                  <a:gd name="connsiteX15" fmla="*/ 285115 w 525044"/>
                  <a:gd name="connsiteY15" fmla="*/ 378741 h 614834"/>
                  <a:gd name="connsiteX16" fmla="*/ 346202 w 525044"/>
                  <a:gd name="connsiteY16" fmla="*/ 399061 h 614834"/>
                  <a:gd name="connsiteX17" fmla="*/ 362458 w 525044"/>
                  <a:gd name="connsiteY17" fmla="*/ 431573 h 614834"/>
                  <a:gd name="connsiteX18" fmla="*/ 338074 w 525044"/>
                  <a:gd name="connsiteY18" fmla="*/ 468277 h 614834"/>
                  <a:gd name="connsiteX19" fmla="*/ 272923 w 525044"/>
                  <a:gd name="connsiteY19" fmla="*/ 480977 h 614834"/>
                  <a:gd name="connsiteX20" fmla="*/ 154813 w 525044"/>
                  <a:gd name="connsiteY20" fmla="*/ 464721 h 614834"/>
                  <a:gd name="connsiteX21" fmla="*/ 48895 w 525044"/>
                  <a:gd name="connsiteY21" fmla="*/ 415825 h 614834"/>
                  <a:gd name="connsiteX22" fmla="*/ 0 w 525044"/>
                  <a:gd name="connsiteY22" fmla="*/ 541555 h 614834"/>
                  <a:gd name="connsiteX23" fmla="*/ 117983 w 525044"/>
                  <a:gd name="connsiteY23" fmla="*/ 594515 h 614834"/>
                  <a:gd name="connsiteX24" fmla="*/ 268732 w 525044"/>
                  <a:gd name="connsiteY24" fmla="*/ 614835 h 614834"/>
                  <a:gd name="connsiteX25" fmla="*/ 455930 w 525044"/>
                  <a:gd name="connsiteY25" fmla="*/ 565940 h 614834"/>
                  <a:gd name="connsiteX26" fmla="*/ 525018 w 525044"/>
                  <a:gd name="connsiteY26" fmla="*/ 432081 h 614834"/>
                  <a:gd name="connsiteX27" fmla="*/ 484378 w 525044"/>
                  <a:gd name="connsiteY27" fmla="*/ 317781 h 614834"/>
                  <a:gd name="connsiteX28" fmla="*/ 354076 w 525044"/>
                  <a:gd name="connsiteY28" fmla="*/ 260631 h 61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5044" h="614834">
                    <a:moveTo>
                      <a:pt x="354076" y="260631"/>
                    </a:moveTo>
                    <a:lnTo>
                      <a:pt x="252476" y="236247"/>
                    </a:lnTo>
                    <a:cubicBezTo>
                      <a:pt x="228092" y="228119"/>
                      <a:pt x="211836" y="223547"/>
                      <a:pt x="203708" y="215800"/>
                    </a:cubicBezTo>
                    <a:cubicBezTo>
                      <a:pt x="194549" y="208991"/>
                      <a:pt x="188618" y="198692"/>
                      <a:pt x="187325" y="187352"/>
                    </a:cubicBezTo>
                    <a:cubicBezTo>
                      <a:pt x="187079" y="170208"/>
                      <a:pt x="196579" y="154408"/>
                      <a:pt x="211836" y="146585"/>
                    </a:cubicBezTo>
                    <a:cubicBezTo>
                      <a:pt x="231894" y="135912"/>
                      <a:pt x="254267" y="130329"/>
                      <a:pt x="276987" y="130329"/>
                    </a:cubicBezTo>
                    <a:cubicBezTo>
                      <a:pt x="338074" y="130329"/>
                      <a:pt x="399034" y="150649"/>
                      <a:pt x="464185" y="195480"/>
                    </a:cubicBezTo>
                    <a:lnTo>
                      <a:pt x="513080" y="73306"/>
                    </a:lnTo>
                    <a:cubicBezTo>
                      <a:pt x="479872" y="49263"/>
                      <a:pt x="442622" y="31369"/>
                      <a:pt x="403098" y="20474"/>
                    </a:cubicBezTo>
                    <a:cubicBezTo>
                      <a:pt x="362324" y="7374"/>
                      <a:pt x="319811" y="482"/>
                      <a:pt x="276987" y="27"/>
                    </a:cubicBezTo>
                    <a:cubicBezTo>
                      <a:pt x="231037" y="-542"/>
                      <a:pt x="185410" y="7781"/>
                      <a:pt x="142621" y="24538"/>
                    </a:cubicBezTo>
                    <a:cubicBezTo>
                      <a:pt x="106947" y="36842"/>
                      <a:pt x="75767" y="59531"/>
                      <a:pt x="53086" y="89689"/>
                    </a:cubicBezTo>
                    <a:cubicBezTo>
                      <a:pt x="32073" y="117932"/>
                      <a:pt x="20637" y="152151"/>
                      <a:pt x="20447" y="187352"/>
                    </a:cubicBezTo>
                    <a:cubicBezTo>
                      <a:pt x="20447" y="232184"/>
                      <a:pt x="33147" y="272823"/>
                      <a:pt x="61214" y="297335"/>
                    </a:cubicBezTo>
                    <a:cubicBezTo>
                      <a:pt x="97436" y="327968"/>
                      <a:pt x="140819" y="348938"/>
                      <a:pt x="187325" y="358294"/>
                    </a:cubicBezTo>
                    <a:lnTo>
                      <a:pt x="285115" y="378741"/>
                    </a:lnTo>
                    <a:cubicBezTo>
                      <a:pt x="313563" y="386869"/>
                      <a:pt x="334010" y="391441"/>
                      <a:pt x="346202" y="399061"/>
                    </a:cubicBezTo>
                    <a:cubicBezTo>
                      <a:pt x="356944" y="406301"/>
                      <a:pt x="363112" y="418636"/>
                      <a:pt x="362458" y="431573"/>
                    </a:cubicBezTo>
                    <a:cubicBezTo>
                      <a:pt x="362650" y="447658"/>
                      <a:pt x="352975" y="462220"/>
                      <a:pt x="338074" y="468277"/>
                    </a:cubicBezTo>
                    <a:cubicBezTo>
                      <a:pt x="317649" y="477548"/>
                      <a:pt x="295334" y="481897"/>
                      <a:pt x="272923" y="480977"/>
                    </a:cubicBezTo>
                    <a:cubicBezTo>
                      <a:pt x="232957" y="481573"/>
                      <a:pt x="193132" y="476092"/>
                      <a:pt x="154813" y="464721"/>
                    </a:cubicBezTo>
                    <a:cubicBezTo>
                      <a:pt x="117704" y="452652"/>
                      <a:pt x="82151" y="436239"/>
                      <a:pt x="48895" y="415825"/>
                    </a:cubicBezTo>
                    <a:lnTo>
                      <a:pt x="0" y="541555"/>
                    </a:lnTo>
                    <a:cubicBezTo>
                      <a:pt x="35679" y="566415"/>
                      <a:pt x="75696" y="584377"/>
                      <a:pt x="117983" y="594515"/>
                    </a:cubicBezTo>
                    <a:cubicBezTo>
                      <a:pt x="167140" y="607790"/>
                      <a:pt x="217814" y="614621"/>
                      <a:pt x="268732" y="614835"/>
                    </a:cubicBezTo>
                    <a:cubicBezTo>
                      <a:pt x="350139" y="614835"/>
                      <a:pt x="411226" y="598578"/>
                      <a:pt x="455930" y="565940"/>
                    </a:cubicBezTo>
                    <a:cubicBezTo>
                      <a:pt x="500028" y="535798"/>
                      <a:pt x="525995" y="485487"/>
                      <a:pt x="525018" y="432081"/>
                    </a:cubicBezTo>
                    <a:cubicBezTo>
                      <a:pt x="525018" y="383313"/>
                      <a:pt x="512318" y="346610"/>
                      <a:pt x="484378" y="317781"/>
                    </a:cubicBezTo>
                    <a:cubicBezTo>
                      <a:pt x="444321" y="291809"/>
                      <a:pt x="400316" y="272508"/>
                      <a:pt x="354076" y="260631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5645A887-9B10-22DF-CB13-617BF6C048C4}"/>
                  </a:ext>
                </a:extLst>
              </p:cNvPr>
              <p:cNvSpPr/>
              <p:nvPr/>
            </p:nvSpPr>
            <p:spPr>
              <a:xfrm>
                <a:off x="4274311" y="3035019"/>
                <a:ext cx="525695" cy="615341"/>
              </a:xfrm>
              <a:custGeom>
                <a:avLst/>
                <a:gdLst>
                  <a:gd name="connsiteX0" fmla="*/ 488188 w 525695"/>
                  <a:gd name="connsiteY0" fmla="*/ 321717 h 615341"/>
                  <a:gd name="connsiteX1" fmla="*/ 353822 w 525695"/>
                  <a:gd name="connsiteY1" fmla="*/ 260630 h 615341"/>
                  <a:gd name="connsiteX2" fmla="*/ 252222 w 525695"/>
                  <a:gd name="connsiteY2" fmla="*/ 236246 h 615341"/>
                  <a:gd name="connsiteX3" fmla="*/ 203327 w 525695"/>
                  <a:gd name="connsiteY3" fmla="*/ 215799 h 615341"/>
                  <a:gd name="connsiteX4" fmla="*/ 187071 w 525695"/>
                  <a:gd name="connsiteY4" fmla="*/ 187351 h 615341"/>
                  <a:gd name="connsiteX5" fmla="*/ 211455 w 525695"/>
                  <a:gd name="connsiteY5" fmla="*/ 146584 h 615341"/>
                  <a:gd name="connsiteX6" fmla="*/ 276606 w 525695"/>
                  <a:gd name="connsiteY6" fmla="*/ 130328 h 615341"/>
                  <a:gd name="connsiteX7" fmla="*/ 463804 w 525695"/>
                  <a:gd name="connsiteY7" fmla="*/ 195479 h 615341"/>
                  <a:gd name="connsiteX8" fmla="*/ 512699 w 525695"/>
                  <a:gd name="connsiteY8" fmla="*/ 73305 h 615341"/>
                  <a:gd name="connsiteX9" fmla="*/ 402844 w 525695"/>
                  <a:gd name="connsiteY9" fmla="*/ 20473 h 615341"/>
                  <a:gd name="connsiteX10" fmla="*/ 276606 w 525695"/>
                  <a:gd name="connsiteY10" fmla="*/ 26 h 615341"/>
                  <a:gd name="connsiteX11" fmla="*/ 142240 w 525695"/>
                  <a:gd name="connsiteY11" fmla="*/ 24537 h 615341"/>
                  <a:gd name="connsiteX12" fmla="*/ 52705 w 525695"/>
                  <a:gd name="connsiteY12" fmla="*/ 89688 h 615341"/>
                  <a:gd name="connsiteX13" fmla="*/ 20066 w 525695"/>
                  <a:gd name="connsiteY13" fmla="*/ 187351 h 615341"/>
                  <a:gd name="connsiteX14" fmla="*/ 60833 w 525695"/>
                  <a:gd name="connsiteY14" fmla="*/ 297333 h 615341"/>
                  <a:gd name="connsiteX15" fmla="*/ 187071 w 525695"/>
                  <a:gd name="connsiteY15" fmla="*/ 358293 h 615341"/>
                  <a:gd name="connsiteX16" fmla="*/ 284988 w 525695"/>
                  <a:gd name="connsiteY16" fmla="*/ 378740 h 615341"/>
                  <a:gd name="connsiteX17" fmla="*/ 346075 w 525695"/>
                  <a:gd name="connsiteY17" fmla="*/ 399060 h 615341"/>
                  <a:gd name="connsiteX18" fmla="*/ 362331 w 525695"/>
                  <a:gd name="connsiteY18" fmla="*/ 431572 h 615341"/>
                  <a:gd name="connsiteX19" fmla="*/ 337947 w 525695"/>
                  <a:gd name="connsiteY19" fmla="*/ 468275 h 615341"/>
                  <a:gd name="connsiteX20" fmla="*/ 272796 w 525695"/>
                  <a:gd name="connsiteY20" fmla="*/ 480975 h 615341"/>
                  <a:gd name="connsiteX21" fmla="*/ 154686 w 525695"/>
                  <a:gd name="connsiteY21" fmla="*/ 464719 h 615341"/>
                  <a:gd name="connsiteX22" fmla="*/ 48895 w 525695"/>
                  <a:gd name="connsiteY22" fmla="*/ 415824 h 615341"/>
                  <a:gd name="connsiteX23" fmla="*/ 0 w 525695"/>
                  <a:gd name="connsiteY23" fmla="*/ 542062 h 615341"/>
                  <a:gd name="connsiteX24" fmla="*/ 118110 w 525695"/>
                  <a:gd name="connsiteY24" fmla="*/ 595021 h 615341"/>
                  <a:gd name="connsiteX25" fmla="*/ 268732 w 525695"/>
                  <a:gd name="connsiteY25" fmla="*/ 615342 h 615341"/>
                  <a:gd name="connsiteX26" fmla="*/ 455930 w 525695"/>
                  <a:gd name="connsiteY26" fmla="*/ 566446 h 615341"/>
                  <a:gd name="connsiteX27" fmla="*/ 524637 w 525695"/>
                  <a:gd name="connsiteY27" fmla="*/ 432080 h 615341"/>
                  <a:gd name="connsiteX28" fmla="*/ 488188 w 525695"/>
                  <a:gd name="connsiteY28" fmla="*/ 321717 h 61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5695" h="615341">
                    <a:moveTo>
                      <a:pt x="488188" y="321717"/>
                    </a:moveTo>
                    <a:cubicBezTo>
                      <a:pt x="459655" y="293269"/>
                      <a:pt x="414867" y="272907"/>
                      <a:pt x="353822" y="260630"/>
                    </a:cubicBezTo>
                    <a:lnTo>
                      <a:pt x="252222" y="236246"/>
                    </a:lnTo>
                    <a:cubicBezTo>
                      <a:pt x="227711" y="228118"/>
                      <a:pt x="211455" y="223546"/>
                      <a:pt x="203327" y="215799"/>
                    </a:cubicBezTo>
                    <a:cubicBezTo>
                      <a:pt x="194204" y="208976"/>
                      <a:pt x="188318" y="198676"/>
                      <a:pt x="187071" y="187351"/>
                    </a:cubicBezTo>
                    <a:cubicBezTo>
                      <a:pt x="186770" y="170227"/>
                      <a:pt x="196226" y="154419"/>
                      <a:pt x="211455" y="146584"/>
                    </a:cubicBezTo>
                    <a:cubicBezTo>
                      <a:pt x="231513" y="135910"/>
                      <a:pt x="253886" y="130328"/>
                      <a:pt x="276606" y="130328"/>
                    </a:cubicBezTo>
                    <a:cubicBezTo>
                      <a:pt x="337693" y="130328"/>
                      <a:pt x="398780" y="150648"/>
                      <a:pt x="463804" y="195479"/>
                    </a:cubicBezTo>
                    <a:lnTo>
                      <a:pt x="512699" y="73305"/>
                    </a:lnTo>
                    <a:cubicBezTo>
                      <a:pt x="479517" y="49296"/>
                      <a:pt x="442315" y="31405"/>
                      <a:pt x="402844" y="20473"/>
                    </a:cubicBezTo>
                    <a:cubicBezTo>
                      <a:pt x="362024" y="7383"/>
                      <a:pt x="319471" y="491"/>
                      <a:pt x="276606" y="26"/>
                    </a:cubicBezTo>
                    <a:cubicBezTo>
                      <a:pt x="230657" y="-531"/>
                      <a:pt x="185033" y="7792"/>
                      <a:pt x="142240" y="24537"/>
                    </a:cubicBezTo>
                    <a:cubicBezTo>
                      <a:pt x="106567" y="36841"/>
                      <a:pt x="75386" y="59530"/>
                      <a:pt x="52705" y="89688"/>
                    </a:cubicBezTo>
                    <a:cubicBezTo>
                      <a:pt x="31692" y="117930"/>
                      <a:pt x="20256" y="152150"/>
                      <a:pt x="20066" y="187351"/>
                    </a:cubicBezTo>
                    <a:cubicBezTo>
                      <a:pt x="20066" y="232182"/>
                      <a:pt x="32766" y="272822"/>
                      <a:pt x="60833" y="297333"/>
                    </a:cubicBezTo>
                    <a:cubicBezTo>
                      <a:pt x="89281" y="325781"/>
                      <a:pt x="130048" y="346101"/>
                      <a:pt x="187071" y="358293"/>
                    </a:cubicBezTo>
                    <a:lnTo>
                      <a:pt x="284988" y="378740"/>
                    </a:lnTo>
                    <a:cubicBezTo>
                      <a:pt x="313436" y="386868"/>
                      <a:pt x="333883" y="391440"/>
                      <a:pt x="346075" y="399060"/>
                    </a:cubicBezTo>
                    <a:cubicBezTo>
                      <a:pt x="356817" y="406300"/>
                      <a:pt x="362985" y="418635"/>
                      <a:pt x="362331" y="431572"/>
                    </a:cubicBezTo>
                    <a:cubicBezTo>
                      <a:pt x="362523" y="447656"/>
                      <a:pt x="352848" y="462218"/>
                      <a:pt x="337947" y="468275"/>
                    </a:cubicBezTo>
                    <a:cubicBezTo>
                      <a:pt x="317522" y="477546"/>
                      <a:pt x="295207" y="481896"/>
                      <a:pt x="272796" y="480975"/>
                    </a:cubicBezTo>
                    <a:cubicBezTo>
                      <a:pt x="232830" y="481572"/>
                      <a:pt x="193005" y="476091"/>
                      <a:pt x="154686" y="464719"/>
                    </a:cubicBezTo>
                    <a:cubicBezTo>
                      <a:pt x="117308" y="453453"/>
                      <a:pt x="81697" y="436994"/>
                      <a:pt x="48895" y="415824"/>
                    </a:cubicBezTo>
                    <a:lnTo>
                      <a:pt x="0" y="542062"/>
                    </a:lnTo>
                    <a:cubicBezTo>
                      <a:pt x="35713" y="566944"/>
                      <a:pt x="75775" y="584908"/>
                      <a:pt x="118110" y="595021"/>
                    </a:cubicBezTo>
                    <a:cubicBezTo>
                      <a:pt x="167222" y="608306"/>
                      <a:pt x="217855" y="615137"/>
                      <a:pt x="268732" y="615342"/>
                    </a:cubicBezTo>
                    <a:cubicBezTo>
                      <a:pt x="350139" y="615341"/>
                      <a:pt x="411226" y="599085"/>
                      <a:pt x="455930" y="566446"/>
                    </a:cubicBezTo>
                    <a:cubicBezTo>
                      <a:pt x="500036" y="536119"/>
                      <a:pt x="525872" y="485593"/>
                      <a:pt x="524637" y="432080"/>
                    </a:cubicBezTo>
                    <a:cubicBezTo>
                      <a:pt x="529718" y="391682"/>
                      <a:pt x="516330" y="351143"/>
                      <a:pt x="488188" y="321717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BC15F1F-BC28-F1C7-2C9C-9FBD2607AFC1}"/>
                  </a:ext>
                </a:extLst>
              </p:cNvPr>
              <p:cNvSpPr/>
              <p:nvPr/>
            </p:nvSpPr>
            <p:spPr>
              <a:xfrm>
                <a:off x="3630548" y="3051429"/>
                <a:ext cx="635127" cy="810132"/>
              </a:xfrm>
              <a:custGeom>
                <a:avLst/>
                <a:gdLst>
                  <a:gd name="connsiteX0" fmla="*/ 459994 w 635127"/>
                  <a:gd name="connsiteY0" fmla="*/ 0 h 810132"/>
                  <a:gd name="connsiteX1" fmla="*/ 317500 w 635127"/>
                  <a:gd name="connsiteY1" fmla="*/ 350139 h 810132"/>
                  <a:gd name="connsiteX2" fmla="*/ 175006 w 635127"/>
                  <a:gd name="connsiteY2" fmla="*/ 0 h 810132"/>
                  <a:gd name="connsiteX3" fmla="*/ 0 w 635127"/>
                  <a:gd name="connsiteY3" fmla="*/ 0 h 810132"/>
                  <a:gd name="connsiteX4" fmla="*/ 227965 w 635127"/>
                  <a:gd name="connsiteY4" fmla="*/ 565912 h 810132"/>
                  <a:gd name="connsiteX5" fmla="*/ 126238 w 635127"/>
                  <a:gd name="connsiteY5" fmla="*/ 810133 h 810132"/>
                  <a:gd name="connsiteX6" fmla="*/ 305308 w 635127"/>
                  <a:gd name="connsiteY6" fmla="*/ 810133 h 810132"/>
                  <a:gd name="connsiteX7" fmla="*/ 635127 w 635127"/>
                  <a:gd name="connsiteY7" fmla="*/ 0 h 810132"/>
                  <a:gd name="connsiteX8" fmla="*/ 459994 w 635127"/>
                  <a:gd name="connsiteY8" fmla="*/ 0 h 81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127" h="810132">
                    <a:moveTo>
                      <a:pt x="459994" y="0"/>
                    </a:moveTo>
                    <a:lnTo>
                      <a:pt x="317500" y="350139"/>
                    </a:lnTo>
                    <a:lnTo>
                      <a:pt x="175006" y="0"/>
                    </a:lnTo>
                    <a:lnTo>
                      <a:pt x="0" y="0"/>
                    </a:lnTo>
                    <a:lnTo>
                      <a:pt x="227965" y="565912"/>
                    </a:lnTo>
                    <a:lnTo>
                      <a:pt x="126238" y="810133"/>
                    </a:lnTo>
                    <a:lnTo>
                      <a:pt x="305308" y="810133"/>
                    </a:lnTo>
                    <a:lnTo>
                      <a:pt x="635127" y="0"/>
                    </a:lnTo>
                    <a:lnTo>
                      <a:pt x="459994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3CC27D-3882-35AE-6B84-C774D5D3A04E}"/>
                </a:ext>
              </a:extLst>
            </p:cNvPr>
            <p:cNvGrpSpPr/>
            <p:nvPr/>
          </p:nvGrpSpPr>
          <p:grpSpPr>
            <a:xfrm>
              <a:off x="5640832" y="763143"/>
              <a:ext cx="6551167" cy="6094856"/>
              <a:chOff x="5640832" y="763143"/>
              <a:chExt cx="6551167" cy="6094856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4412A21-1F53-BBA2-EEAF-30FAD716C55C}"/>
                  </a:ext>
                </a:extLst>
              </p:cNvPr>
              <p:cNvSpPr/>
              <p:nvPr/>
            </p:nvSpPr>
            <p:spPr>
              <a:xfrm>
                <a:off x="5640832" y="763143"/>
                <a:ext cx="4170934" cy="6094856"/>
              </a:xfrm>
              <a:custGeom>
                <a:avLst/>
                <a:gdLst>
                  <a:gd name="connsiteX0" fmla="*/ 2495931 w 4170934"/>
                  <a:gd name="connsiteY0" fmla="*/ 0 h 6094856"/>
                  <a:gd name="connsiteX1" fmla="*/ 0 w 4170934"/>
                  <a:gd name="connsiteY1" fmla="*/ 6094857 h 6094856"/>
                  <a:gd name="connsiteX2" fmla="*/ 1675003 w 4170934"/>
                  <a:gd name="connsiteY2" fmla="*/ 6094857 h 6094856"/>
                  <a:gd name="connsiteX3" fmla="*/ 4170934 w 4170934"/>
                  <a:gd name="connsiteY3" fmla="*/ 0 h 6094856"/>
                  <a:gd name="connsiteX4" fmla="*/ 2495931 w 4170934"/>
                  <a:gd name="connsiteY4" fmla="*/ 0 h 609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0934" h="6094856">
                    <a:moveTo>
                      <a:pt x="2495931" y="0"/>
                    </a:moveTo>
                    <a:lnTo>
                      <a:pt x="0" y="6094857"/>
                    </a:lnTo>
                    <a:lnTo>
                      <a:pt x="1675003" y="6094857"/>
                    </a:lnTo>
                    <a:lnTo>
                      <a:pt x="4170934" y="0"/>
                    </a:lnTo>
                    <a:lnTo>
                      <a:pt x="2495931" y="0"/>
                    </a:lnTo>
                    <a:close/>
                  </a:path>
                </a:pathLst>
              </a:custGeom>
              <a:solidFill>
                <a:srgbClr val="FFB71B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5A83B060-65A5-111D-B515-D7E081B17016}"/>
                  </a:ext>
                </a:extLst>
              </p:cNvPr>
              <p:cNvSpPr/>
              <p:nvPr/>
            </p:nvSpPr>
            <p:spPr>
              <a:xfrm>
                <a:off x="9341611" y="968883"/>
                <a:ext cx="2850388" cy="5889116"/>
              </a:xfrm>
              <a:custGeom>
                <a:avLst/>
                <a:gdLst>
                  <a:gd name="connsiteX0" fmla="*/ 0 w 2850388"/>
                  <a:gd name="connsiteY0" fmla="*/ 2057019 h 5889116"/>
                  <a:gd name="connsiteX1" fmla="*/ 1584706 w 2850388"/>
                  <a:gd name="connsiteY1" fmla="*/ 5889117 h 5889116"/>
                  <a:gd name="connsiteX2" fmla="*/ 2850388 w 2850388"/>
                  <a:gd name="connsiteY2" fmla="*/ 5889117 h 5889116"/>
                  <a:gd name="connsiteX3" fmla="*/ 2850388 w 2850388"/>
                  <a:gd name="connsiteY3" fmla="*/ 4662424 h 5889116"/>
                  <a:gd name="connsiteX4" fmla="*/ 852170 w 2850388"/>
                  <a:gd name="connsiteY4" fmla="*/ 0 h 5889116"/>
                  <a:gd name="connsiteX5" fmla="*/ 0 w 2850388"/>
                  <a:gd name="connsiteY5" fmla="*/ 2057019 h 588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0388" h="5889116">
                    <a:moveTo>
                      <a:pt x="0" y="2057019"/>
                    </a:moveTo>
                    <a:lnTo>
                      <a:pt x="1584706" y="5889117"/>
                    </a:lnTo>
                    <a:lnTo>
                      <a:pt x="2850388" y="5889117"/>
                    </a:lnTo>
                    <a:lnTo>
                      <a:pt x="2850388" y="4662424"/>
                    </a:lnTo>
                    <a:lnTo>
                      <a:pt x="852170" y="0"/>
                    </a:lnTo>
                    <a:lnTo>
                      <a:pt x="0" y="205701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9421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ark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7CA11DA-2EFD-CDEA-E175-B302E5F1A3E1}"/>
              </a:ext>
            </a:extLst>
          </p:cNvPr>
          <p:cNvGrpSpPr/>
          <p:nvPr userDrawn="1"/>
        </p:nvGrpSpPr>
        <p:grpSpPr>
          <a:xfrm>
            <a:off x="2561" y="-3541"/>
            <a:ext cx="12186873" cy="6858430"/>
            <a:chOff x="2561" y="-3541"/>
            <a:chExt cx="12186873" cy="68584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3F5E27-4DB3-2E62-2805-29E31958385B}"/>
                </a:ext>
              </a:extLst>
            </p:cNvPr>
            <p:cNvGrpSpPr/>
            <p:nvPr userDrawn="1"/>
          </p:nvGrpSpPr>
          <p:grpSpPr>
            <a:xfrm>
              <a:off x="2561" y="-3541"/>
              <a:ext cx="12186873" cy="6858430"/>
              <a:chOff x="2561" y="-3541"/>
              <a:chExt cx="12186873" cy="6858430"/>
            </a:xfrm>
          </p:grpSpPr>
          <p:sp>
            <p:nvSpPr>
              <p:cNvPr id="824" name="Freeform 823">
                <a:extLst>
                  <a:ext uri="{FF2B5EF4-FFF2-40B4-BE49-F238E27FC236}">
                    <a16:creationId xmlns:a16="http://schemas.microsoft.com/office/drawing/2014/main" id="{0BFB3268-6371-BC9B-FC1E-05036FB51D9A}"/>
                  </a:ext>
                </a:extLst>
              </p:cNvPr>
              <p:cNvSpPr/>
              <p:nvPr userDrawn="1"/>
            </p:nvSpPr>
            <p:spPr>
              <a:xfrm>
                <a:off x="2561" y="-3541"/>
                <a:ext cx="2708271" cy="6537951"/>
              </a:xfrm>
              <a:custGeom>
                <a:avLst/>
                <a:gdLst>
                  <a:gd name="connsiteX0" fmla="*/ 0 w 2708271"/>
                  <a:gd name="connsiteY0" fmla="*/ 0 h 6537951"/>
                  <a:gd name="connsiteX1" fmla="*/ 0 w 2708271"/>
                  <a:gd name="connsiteY1" fmla="*/ 6537952 h 6537951"/>
                  <a:gd name="connsiteX2" fmla="*/ 2708272 w 2708271"/>
                  <a:gd name="connsiteY2" fmla="*/ 0 h 6537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8271" h="6537951">
                    <a:moveTo>
                      <a:pt x="0" y="0"/>
                    </a:moveTo>
                    <a:lnTo>
                      <a:pt x="0" y="6537952"/>
                    </a:lnTo>
                    <a:lnTo>
                      <a:pt x="2708272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242424"/>
                  </a:gs>
                  <a:gs pos="0">
                    <a:schemeClr val="bg1"/>
                  </a:gs>
                </a:gsLst>
                <a:lin ang="5400000" scaled="1"/>
              </a:gradFill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5" name="Freeform 824">
                <a:extLst>
                  <a:ext uri="{FF2B5EF4-FFF2-40B4-BE49-F238E27FC236}">
                    <a16:creationId xmlns:a16="http://schemas.microsoft.com/office/drawing/2014/main" id="{FA9121E2-8648-278E-69D0-EF9CAD7D31B7}"/>
                  </a:ext>
                </a:extLst>
              </p:cNvPr>
              <p:cNvSpPr/>
              <p:nvPr userDrawn="1"/>
            </p:nvSpPr>
            <p:spPr>
              <a:xfrm>
                <a:off x="9481163" y="316938"/>
                <a:ext cx="2708271" cy="6537951"/>
              </a:xfrm>
              <a:custGeom>
                <a:avLst/>
                <a:gdLst>
                  <a:gd name="connsiteX0" fmla="*/ 2708272 w 2708271"/>
                  <a:gd name="connsiteY0" fmla="*/ 6537952 h 6537951"/>
                  <a:gd name="connsiteX1" fmla="*/ 2708272 w 2708271"/>
                  <a:gd name="connsiteY1" fmla="*/ 0 h 6537951"/>
                  <a:gd name="connsiteX2" fmla="*/ 0 w 2708271"/>
                  <a:gd name="connsiteY2" fmla="*/ 6537952 h 6537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8271" h="6537951">
                    <a:moveTo>
                      <a:pt x="2708272" y="6537952"/>
                    </a:moveTo>
                    <a:lnTo>
                      <a:pt x="2708272" y="0"/>
                    </a:lnTo>
                    <a:lnTo>
                      <a:pt x="0" y="6537952"/>
                    </a:lnTo>
                    <a:close/>
                  </a:path>
                </a:pathLst>
              </a:custGeom>
              <a:gradFill>
                <a:gsLst>
                  <a:gs pos="100000">
                    <a:srgbClr val="242424"/>
                  </a:gs>
                  <a:gs pos="0">
                    <a:schemeClr val="bg1"/>
                  </a:gs>
                </a:gsLst>
                <a:lin ang="16200000" scaled="1"/>
              </a:gradFill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88F299-7434-6AB7-A1F9-79C49951E5D5}"/>
                </a:ext>
              </a:extLst>
            </p:cNvPr>
            <p:cNvGrpSpPr/>
            <p:nvPr userDrawn="1"/>
          </p:nvGrpSpPr>
          <p:grpSpPr>
            <a:xfrm>
              <a:off x="4019535" y="1219200"/>
              <a:ext cx="4253439" cy="1320288"/>
              <a:chOff x="9959791" y="6018959"/>
              <a:chExt cx="1843979" cy="572380"/>
            </a:xfrm>
          </p:grpSpPr>
          <p:sp>
            <p:nvSpPr>
              <p:cNvPr id="818" name="Freeform 817">
                <a:extLst>
                  <a:ext uri="{FF2B5EF4-FFF2-40B4-BE49-F238E27FC236}">
                    <a16:creationId xmlns:a16="http://schemas.microsoft.com/office/drawing/2014/main" id="{F13C1963-54AC-7E38-D3BD-4E05836120EA}"/>
                  </a:ext>
                </a:extLst>
              </p:cNvPr>
              <p:cNvSpPr/>
              <p:nvPr/>
            </p:nvSpPr>
            <p:spPr>
              <a:xfrm>
                <a:off x="9959791" y="6018959"/>
                <a:ext cx="311752" cy="455789"/>
              </a:xfrm>
              <a:custGeom>
                <a:avLst/>
                <a:gdLst>
                  <a:gd name="connsiteX0" fmla="*/ 311752 w 311752"/>
                  <a:gd name="connsiteY0" fmla="*/ 0 h 455789"/>
                  <a:gd name="connsiteX1" fmla="*/ 186741 w 311752"/>
                  <a:gd name="connsiteY1" fmla="*/ 0 h 455789"/>
                  <a:gd name="connsiteX2" fmla="*/ 0 w 311752"/>
                  <a:gd name="connsiteY2" fmla="*/ 455789 h 455789"/>
                  <a:gd name="connsiteX3" fmla="*/ 125011 w 311752"/>
                  <a:gd name="connsiteY3" fmla="*/ 455789 h 45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752" h="455789">
                    <a:moveTo>
                      <a:pt x="311752" y="0"/>
                    </a:moveTo>
                    <a:lnTo>
                      <a:pt x="186741" y="0"/>
                    </a:lnTo>
                    <a:lnTo>
                      <a:pt x="0" y="455789"/>
                    </a:lnTo>
                    <a:lnTo>
                      <a:pt x="125011" y="455789"/>
                    </a:lnTo>
                    <a:close/>
                  </a:path>
                </a:pathLst>
              </a:custGeom>
              <a:solidFill>
                <a:srgbClr val="FFB71B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reeform 818">
                <a:extLst>
                  <a:ext uri="{FF2B5EF4-FFF2-40B4-BE49-F238E27FC236}">
                    <a16:creationId xmlns:a16="http://schemas.microsoft.com/office/drawing/2014/main" id="{44439E93-8FBF-4DA6-320D-662C7E134C89}"/>
                  </a:ext>
                </a:extLst>
              </p:cNvPr>
              <p:cNvSpPr/>
              <p:nvPr/>
            </p:nvSpPr>
            <p:spPr>
              <a:xfrm>
                <a:off x="10237380" y="6033335"/>
                <a:ext cx="250599" cy="441412"/>
              </a:xfrm>
              <a:custGeom>
                <a:avLst/>
                <a:gdLst>
                  <a:gd name="connsiteX0" fmla="*/ 62764 w 250599"/>
                  <a:gd name="connsiteY0" fmla="*/ 0 h 441412"/>
                  <a:gd name="connsiteX1" fmla="*/ 0 w 250599"/>
                  <a:gd name="connsiteY1" fmla="*/ 153186 h 441412"/>
                  <a:gd name="connsiteX2" fmla="*/ 118081 w 250599"/>
                  <a:gd name="connsiteY2" fmla="*/ 441413 h 441412"/>
                  <a:gd name="connsiteX3" fmla="*/ 250599 w 250599"/>
                  <a:gd name="connsiteY3" fmla="*/ 441413 h 44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99" h="441412">
                    <a:moveTo>
                      <a:pt x="62764" y="0"/>
                    </a:moveTo>
                    <a:lnTo>
                      <a:pt x="0" y="153186"/>
                    </a:lnTo>
                    <a:lnTo>
                      <a:pt x="118081" y="441413"/>
                    </a:lnTo>
                    <a:lnTo>
                      <a:pt x="250599" y="441413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0" name="Freeform 819">
                <a:extLst>
                  <a:ext uri="{FF2B5EF4-FFF2-40B4-BE49-F238E27FC236}">
                    <a16:creationId xmlns:a16="http://schemas.microsoft.com/office/drawing/2014/main" id="{C40B19CE-BBF1-DDC9-1763-7C56B20BF60C}"/>
                  </a:ext>
                </a:extLst>
              </p:cNvPr>
              <p:cNvSpPr/>
              <p:nvPr/>
            </p:nvSpPr>
            <p:spPr>
              <a:xfrm>
                <a:off x="10513480" y="6148772"/>
                <a:ext cx="314305" cy="327860"/>
              </a:xfrm>
              <a:custGeom>
                <a:avLst/>
                <a:gdLst>
                  <a:gd name="connsiteX0" fmla="*/ 213762 w 314305"/>
                  <a:gd name="connsiteY0" fmla="*/ 327861 h 327860"/>
                  <a:gd name="connsiteX1" fmla="*/ 213762 w 314305"/>
                  <a:gd name="connsiteY1" fmla="*/ 139722 h 327860"/>
                  <a:gd name="connsiteX2" fmla="*/ 202151 w 314305"/>
                  <a:gd name="connsiteY2" fmla="*/ 93523 h 327860"/>
                  <a:gd name="connsiteX3" fmla="*/ 166195 w 314305"/>
                  <a:gd name="connsiteY3" fmla="*/ 79237 h 327860"/>
                  <a:gd name="connsiteX4" fmla="*/ 118537 w 314305"/>
                  <a:gd name="connsiteY4" fmla="*/ 98142 h 327860"/>
                  <a:gd name="connsiteX5" fmla="*/ 100544 w 314305"/>
                  <a:gd name="connsiteY5" fmla="*/ 148749 h 327860"/>
                  <a:gd name="connsiteX6" fmla="*/ 100544 w 314305"/>
                  <a:gd name="connsiteY6" fmla="*/ 327861 h 327860"/>
                  <a:gd name="connsiteX7" fmla="*/ 0 w 314305"/>
                  <a:gd name="connsiteY7" fmla="*/ 327861 h 327860"/>
                  <a:gd name="connsiteX8" fmla="*/ 0 w 314305"/>
                  <a:gd name="connsiteY8" fmla="*/ 7750 h 327860"/>
                  <a:gd name="connsiteX9" fmla="*/ 97960 w 314305"/>
                  <a:gd name="connsiteY9" fmla="*/ 7750 h 327860"/>
                  <a:gd name="connsiteX10" fmla="*/ 97960 w 314305"/>
                  <a:gd name="connsiteY10" fmla="*/ 49542 h 327860"/>
                  <a:gd name="connsiteX11" fmla="*/ 139357 w 314305"/>
                  <a:gd name="connsiteY11" fmla="*/ 13738 h 327860"/>
                  <a:gd name="connsiteX12" fmla="*/ 200419 w 314305"/>
                  <a:gd name="connsiteY12" fmla="*/ 0 h 327860"/>
                  <a:gd name="connsiteX13" fmla="*/ 286191 w 314305"/>
                  <a:gd name="connsiteY13" fmla="*/ 33798 h 327860"/>
                  <a:gd name="connsiteX14" fmla="*/ 314305 w 314305"/>
                  <a:gd name="connsiteY14" fmla="*/ 135193 h 327860"/>
                  <a:gd name="connsiteX15" fmla="*/ 314305 w 314305"/>
                  <a:gd name="connsiteY15" fmla="*/ 327861 h 327860"/>
                  <a:gd name="connsiteX16" fmla="*/ 213762 w 314305"/>
                  <a:gd name="connsiteY16" fmla="*/ 327861 h 327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4305" h="327860">
                    <a:moveTo>
                      <a:pt x="213762" y="327861"/>
                    </a:moveTo>
                    <a:lnTo>
                      <a:pt x="213762" y="139722"/>
                    </a:lnTo>
                    <a:cubicBezTo>
                      <a:pt x="213762" y="118658"/>
                      <a:pt x="209871" y="103127"/>
                      <a:pt x="202151" y="93523"/>
                    </a:cubicBezTo>
                    <a:cubicBezTo>
                      <a:pt x="194522" y="84040"/>
                      <a:pt x="182425" y="79237"/>
                      <a:pt x="166195" y="79237"/>
                    </a:cubicBezTo>
                    <a:cubicBezTo>
                      <a:pt x="146500" y="79237"/>
                      <a:pt x="130452" y="85590"/>
                      <a:pt x="118537" y="98142"/>
                    </a:cubicBezTo>
                    <a:cubicBezTo>
                      <a:pt x="106592" y="110695"/>
                      <a:pt x="100544" y="127716"/>
                      <a:pt x="100544" y="148749"/>
                    </a:cubicBezTo>
                    <a:lnTo>
                      <a:pt x="100544" y="327861"/>
                    </a:lnTo>
                    <a:lnTo>
                      <a:pt x="0" y="327861"/>
                    </a:lnTo>
                    <a:lnTo>
                      <a:pt x="0" y="7750"/>
                    </a:lnTo>
                    <a:lnTo>
                      <a:pt x="97960" y="7750"/>
                    </a:lnTo>
                    <a:lnTo>
                      <a:pt x="97960" y="49542"/>
                    </a:lnTo>
                    <a:cubicBezTo>
                      <a:pt x="108872" y="34133"/>
                      <a:pt x="122792" y="22096"/>
                      <a:pt x="139357" y="13738"/>
                    </a:cubicBezTo>
                    <a:cubicBezTo>
                      <a:pt x="157350" y="4620"/>
                      <a:pt x="177897" y="0"/>
                      <a:pt x="200419" y="0"/>
                    </a:cubicBezTo>
                    <a:cubicBezTo>
                      <a:pt x="238594" y="0"/>
                      <a:pt x="267438" y="11367"/>
                      <a:pt x="286191" y="33798"/>
                    </a:cubicBezTo>
                    <a:cubicBezTo>
                      <a:pt x="304853" y="56168"/>
                      <a:pt x="314305" y="90270"/>
                      <a:pt x="314305" y="135193"/>
                    </a:cubicBezTo>
                    <a:lnTo>
                      <a:pt x="314305" y="327861"/>
                    </a:lnTo>
                    <a:lnTo>
                      <a:pt x="213762" y="327861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reeform 820">
                <a:extLst>
                  <a:ext uri="{FF2B5EF4-FFF2-40B4-BE49-F238E27FC236}">
                    <a16:creationId xmlns:a16="http://schemas.microsoft.com/office/drawing/2014/main" id="{413C5F09-2CA7-21F1-7A08-5D150E27D365}"/>
                  </a:ext>
                </a:extLst>
              </p:cNvPr>
              <p:cNvSpPr/>
              <p:nvPr/>
            </p:nvSpPr>
            <p:spPr>
              <a:xfrm>
                <a:off x="10870672" y="6148772"/>
                <a:ext cx="283576" cy="333027"/>
              </a:xfrm>
              <a:custGeom>
                <a:avLst/>
                <a:gdLst>
                  <a:gd name="connsiteX0" fmla="*/ 145193 w 283576"/>
                  <a:gd name="connsiteY0" fmla="*/ 333028 h 333027"/>
                  <a:gd name="connsiteX1" fmla="*/ 64405 w 283576"/>
                  <a:gd name="connsiteY1" fmla="*/ 322967 h 333027"/>
                  <a:gd name="connsiteX2" fmla="*/ 973 w 283576"/>
                  <a:gd name="connsiteY2" fmla="*/ 294002 h 333027"/>
                  <a:gd name="connsiteX3" fmla="*/ 0 w 283576"/>
                  <a:gd name="connsiteY3" fmla="*/ 293333 h 333027"/>
                  <a:gd name="connsiteX4" fmla="*/ 26929 w 283576"/>
                  <a:gd name="connsiteY4" fmla="*/ 223305 h 333027"/>
                  <a:gd name="connsiteX5" fmla="*/ 28510 w 283576"/>
                  <a:gd name="connsiteY5" fmla="*/ 224369 h 333027"/>
                  <a:gd name="connsiteX6" fmla="*/ 84951 w 283576"/>
                  <a:gd name="connsiteY6" fmla="*/ 251298 h 333027"/>
                  <a:gd name="connsiteX7" fmla="*/ 147138 w 283576"/>
                  <a:gd name="connsiteY7" fmla="*/ 260903 h 333027"/>
                  <a:gd name="connsiteX8" fmla="*/ 181574 w 283576"/>
                  <a:gd name="connsiteY8" fmla="*/ 253699 h 333027"/>
                  <a:gd name="connsiteX9" fmla="*/ 193428 w 283576"/>
                  <a:gd name="connsiteY9" fmla="*/ 234673 h 333027"/>
                  <a:gd name="connsiteX10" fmla="*/ 185313 w 283576"/>
                  <a:gd name="connsiteY10" fmla="*/ 217804 h 333027"/>
                  <a:gd name="connsiteX11" fmla="*/ 153277 w 283576"/>
                  <a:gd name="connsiteY11" fmla="*/ 206436 h 333027"/>
                  <a:gd name="connsiteX12" fmla="*/ 101607 w 283576"/>
                  <a:gd name="connsiteY12" fmla="*/ 194796 h 333027"/>
                  <a:gd name="connsiteX13" fmla="*/ 33373 w 283576"/>
                  <a:gd name="connsiteY13" fmla="*/ 162426 h 333027"/>
                  <a:gd name="connsiteX14" fmla="*/ 11276 w 283576"/>
                  <a:gd name="connsiteY14" fmla="*/ 102246 h 333027"/>
                  <a:gd name="connsiteX15" fmla="*/ 28722 w 283576"/>
                  <a:gd name="connsiteY15" fmla="*/ 49026 h 333027"/>
                  <a:gd name="connsiteX16" fmla="*/ 77779 w 283576"/>
                  <a:gd name="connsiteY16" fmla="*/ 13039 h 333027"/>
                  <a:gd name="connsiteX17" fmla="*/ 149721 w 283576"/>
                  <a:gd name="connsiteY17" fmla="*/ 0 h 333027"/>
                  <a:gd name="connsiteX18" fmla="*/ 216680 w 283576"/>
                  <a:gd name="connsiteY18" fmla="*/ 10395 h 333027"/>
                  <a:gd name="connsiteX19" fmla="*/ 275219 w 283576"/>
                  <a:gd name="connsiteY19" fmla="*/ 39664 h 333027"/>
                  <a:gd name="connsiteX20" fmla="*/ 276191 w 283576"/>
                  <a:gd name="connsiteY20" fmla="*/ 40363 h 333027"/>
                  <a:gd name="connsiteX21" fmla="*/ 249201 w 283576"/>
                  <a:gd name="connsiteY21" fmla="*/ 107808 h 333027"/>
                  <a:gd name="connsiteX22" fmla="*/ 247621 w 283576"/>
                  <a:gd name="connsiteY22" fmla="*/ 106714 h 333027"/>
                  <a:gd name="connsiteX23" fmla="*/ 149053 w 283576"/>
                  <a:gd name="connsiteY23" fmla="*/ 72125 h 333027"/>
                  <a:gd name="connsiteX24" fmla="*/ 114312 w 283576"/>
                  <a:gd name="connsiteY24" fmla="*/ 79663 h 333027"/>
                  <a:gd name="connsiteX25" fmla="*/ 102155 w 283576"/>
                  <a:gd name="connsiteY25" fmla="*/ 100300 h 333027"/>
                  <a:gd name="connsiteX26" fmla="*/ 109267 w 283576"/>
                  <a:gd name="connsiteY26" fmla="*/ 115254 h 333027"/>
                  <a:gd name="connsiteX27" fmla="*/ 135862 w 283576"/>
                  <a:gd name="connsiteY27" fmla="*/ 125983 h 333027"/>
                  <a:gd name="connsiteX28" fmla="*/ 189386 w 283576"/>
                  <a:gd name="connsiteY28" fmla="*/ 138232 h 333027"/>
                  <a:gd name="connsiteX29" fmla="*/ 260842 w 283576"/>
                  <a:gd name="connsiteY29" fmla="*/ 171909 h 333027"/>
                  <a:gd name="connsiteX30" fmla="*/ 283577 w 283576"/>
                  <a:gd name="connsiteY30" fmla="*/ 233366 h 333027"/>
                  <a:gd name="connsiteX31" fmla="*/ 246466 w 283576"/>
                  <a:gd name="connsiteY31" fmla="*/ 306615 h 333027"/>
                  <a:gd name="connsiteX32" fmla="*/ 145193 w 283576"/>
                  <a:gd name="connsiteY32" fmla="*/ 333028 h 33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576" h="333027">
                    <a:moveTo>
                      <a:pt x="145193" y="333028"/>
                    </a:moveTo>
                    <a:cubicBezTo>
                      <a:pt x="115953" y="333028"/>
                      <a:pt x="88751" y="329654"/>
                      <a:pt x="64405" y="322967"/>
                    </a:cubicBezTo>
                    <a:cubicBezTo>
                      <a:pt x="39999" y="316250"/>
                      <a:pt x="18662" y="306524"/>
                      <a:pt x="973" y="294002"/>
                    </a:cubicBezTo>
                    <a:lnTo>
                      <a:pt x="0" y="293333"/>
                    </a:lnTo>
                    <a:lnTo>
                      <a:pt x="26929" y="223305"/>
                    </a:lnTo>
                    <a:lnTo>
                      <a:pt x="28510" y="224369"/>
                    </a:lnTo>
                    <a:cubicBezTo>
                      <a:pt x="45530" y="235858"/>
                      <a:pt x="64527" y="244915"/>
                      <a:pt x="84951" y="251298"/>
                    </a:cubicBezTo>
                    <a:cubicBezTo>
                      <a:pt x="105376" y="257681"/>
                      <a:pt x="126318" y="260903"/>
                      <a:pt x="147138" y="260903"/>
                    </a:cubicBezTo>
                    <a:cubicBezTo>
                      <a:pt x="161879" y="260903"/>
                      <a:pt x="173459" y="258471"/>
                      <a:pt x="181574" y="253699"/>
                    </a:cubicBezTo>
                    <a:cubicBezTo>
                      <a:pt x="189538" y="249019"/>
                      <a:pt x="193428" y="242788"/>
                      <a:pt x="193428" y="234673"/>
                    </a:cubicBezTo>
                    <a:cubicBezTo>
                      <a:pt x="193428" y="227378"/>
                      <a:pt x="190784" y="221846"/>
                      <a:pt x="185313" y="217804"/>
                    </a:cubicBezTo>
                    <a:cubicBezTo>
                      <a:pt x="179690" y="213640"/>
                      <a:pt x="168900" y="209841"/>
                      <a:pt x="153277" y="206436"/>
                    </a:cubicBezTo>
                    <a:lnTo>
                      <a:pt x="101607" y="194796"/>
                    </a:lnTo>
                    <a:cubicBezTo>
                      <a:pt x="70879" y="187896"/>
                      <a:pt x="47931" y="176985"/>
                      <a:pt x="33373" y="162426"/>
                    </a:cubicBezTo>
                    <a:cubicBezTo>
                      <a:pt x="18723" y="147746"/>
                      <a:pt x="11276" y="127503"/>
                      <a:pt x="11276" y="102246"/>
                    </a:cubicBezTo>
                    <a:cubicBezTo>
                      <a:pt x="11276" y="82186"/>
                      <a:pt x="17142" y="64283"/>
                      <a:pt x="28722" y="49026"/>
                    </a:cubicBezTo>
                    <a:cubicBezTo>
                      <a:pt x="40242" y="33829"/>
                      <a:pt x="56746" y="21701"/>
                      <a:pt x="77779" y="13039"/>
                    </a:cubicBezTo>
                    <a:cubicBezTo>
                      <a:pt x="98750" y="4377"/>
                      <a:pt x="122944" y="0"/>
                      <a:pt x="149721" y="0"/>
                    </a:cubicBezTo>
                    <a:cubicBezTo>
                      <a:pt x="172547" y="0"/>
                      <a:pt x="195069" y="3495"/>
                      <a:pt x="216680" y="10395"/>
                    </a:cubicBezTo>
                    <a:cubicBezTo>
                      <a:pt x="238290" y="17325"/>
                      <a:pt x="257985" y="27172"/>
                      <a:pt x="275219" y="39664"/>
                    </a:cubicBezTo>
                    <a:lnTo>
                      <a:pt x="276191" y="40363"/>
                    </a:lnTo>
                    <a:lnTo>
                      <a:pt x="249201" y="107808"/>
                    </a:lnTo>
                    <a:lnTo>
                      <a:pt x="247621" y="106714"/>
                    </a:lnTo>
                    <a:cubicBezTo>
                      <a:pt x="214461" y="83766"/>
                      <a:pt x="181301" y="72125"/>
                      <a:pt x="149053" y="72125"/>
                    </a:cubicBezTo>
                    <a:cubicBezTo>
                      <a:pt x="134312" y="72125"/>
                      <a:pt x="122640" y="74648"/>
                      <a:pt x="114312" y="79663"/>
                    </a:cubicBezTo>
                    <a:cubicBezTo>
                      <a:pt x="106136" y="84587"/>
                      <a:pt x="102155" y="91334"/>
                      <a:pt x="102155" y="100300"/>
                    </a:cubicBezTo>
                    <a:cubicBezTo>
                      <a:pt x="102155" y="106744"/>
                      <a:pt x="104495" y="111637"/>
                      <a:pt x="109267" y="115254"/>
                    </a:cubicBezTo>
                    <a:cubicBezTo>
                      <a:pt x="114251" y="118993"/>
                      <a:pt x="123218" y="122610"/>
                      <a:pt x="135862" y="125983"/>
                    </a:cubicBezTo>
                    <a:lnTo>
                      <a:pt x="189386" y="138232"/>
                    </a:lnTo>
                    <a:cubicBezTo>
                      <a:pt x="221816" y="145588"/>
                      <a:pt x="245858" y="156894"/>
                      <a:pt x="260842" y="171909"/>
                    </a:cubicBezTo>
                    <a:cubicBezTo>
                      <a:pt x="275918" y="186984"/>
                      <a:pt x="283577" y="207652"/>
                      <a:pt x="283577" y="233366"/>
                    </a:cubicBezTo>
                    <a:cubicBezTo>
                      <a:pt x="283577" y="264307"/>
                      <a:pt x="271085" y="288926"/>
                      <a:pt x="246466" y="306615"/>
                    </a:cubicBezTo>
                    <a:cubicBezTo>
                      <a:pt x="222029" y="324122"/>
                      <a:pt x="187927" y="333028"/>
                      <a:pt x="145193" y="333028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 821">
                <a:extLst>
                  <a:ext uri="{FF2B5EF4-FFF2-40B4-BE49-F238E27FC236}">
                    <a16:creationId xmlns:a16="http://schemas.microsoft.com/office/drawing/2014/main" id="{949AE4D9-8A43-3A2B-12C8-4CB65D158DF9}"/>
                  </a:ext>
                </a:extLst>
              </p:cNvPr>
              <p:cNvSpPr/>
              <p:nvPr/>
            </p:nvSpPr>
            <p:spPr>
              <a:xfrm>
                <a:off x="11520133" y="6148802"/>
                <a:ext cx="283637" cy="332997"/>
              </a:xfrm>
              <a:custGeom>
                <a:avLst/>
                <a:gdLst>
                  <a:gd name="connsiteX0" fmla="*/ 145223 w 283637"/>
                  <a:gd name="connsiteY0" fmla="*/ 332997 h 332997"/>
                  <a:gd name="connsiteX1" fmla="*/ 64435 w 283637"/>
                  <a:gd name="connsiteY1" fmla="*/ 322937 h 332997"/>
                  <a:gd name="connsiteX2" fmla="*/ 972 w 283637"/>
                  <a:gd name="connsiteY2" fmla="*/ 293971 h 332997"/>
                  <a:gd name="connsiteX3" fmla="*/ 0 w 283637"/>
                  <a:gd name="connsiteY3" fmla="*/ 293303 h 332997"/>
                  <a:gd name="connsiteX4" fmla="*/ 26960 w 283637"/>
                  <a:gd name="connsiteY4" fmla="*/ 223275 h 332997"/>
                  <a:gd name="connsiteX5" fmla="*/ 28540 w 283637"/>
                  <a:gd name="connsiteY5" fmla="*/ 224339 h 332997"/>
                  <a:gd name="connsiteX6" fmla="*/ 84982 w 283637"/>
                  <a:gd name="connsiteY6" fmla="*/ 251268 h 332997"/>
                  <a:gd name="connsiteX7" fmla="*/ 147168 w 283637"/>
                  <a:gd name="connsiteY7" fmla="*/ 260872 h 332997"/>
                  <a:gd name="connsiteX8" fmla="*/ 181605 w 283637"/>
                  <a:gd name="connsiteY8" fmla="*/ 253669 h 332997"/>
                  <a:gd name="connsiteX9" fmla="*/ 193458 w 283637"/>
                  <a:gd name="connsiteY9" fmla="*/ 234642 h 332997"/>
                  <a:gd name="connsiteX10" fmla="*/ 185343 w 283637"/>
                  <a:gd name="connsiteY10" fmla="*/ 217804 h 332997"/>
                  <a:gd name="connsiteX11" fmla="*/ 153308 w 283637"/>
                  <a:gd name="connsiteY11" fmla="*/ 206436 h 332997"/>
                  <a:gd name="connsiteX12" fmla="*/ 101638 w 283637"/>
                  <a:gd name="connsiteY12" fmla="*/ 194796 h 332997"/>
                  <a:gd name="connsiteX13" fmla="*/ 33434 w 283637"/>
                  <a:gd name="connsiteY13" fmla="*/ 162426 h 332997"/>
                  <a:gd name="connsiteX14" fmla="*/ 11367 w 283637"/>
                  <a:gd name="connsiteY14" fmla="*/ 102246 h 332997"/>
                  <a:gd name="connsiteX15" fmla="*/ 28783 w 283637"/>
                  <a:gd name="connsiteY15" fmla="*/ 49026 h 332997"/>
                  <a:gd name="connsiteX16" fmla="*/ 77839 w 283637"/>
                  <a:gd name="connsiteY16" fmla="*/ 13039 h 332997"/>
                  <a:gd name="connsiteX17" fmla="*/ 149782 w 283637"/>
                  <a:gd name="connsiteY17" fmla="*/ 0 h 332997"/>
                  <a:gd name="connsiteX18" fmla="*/ 216740 w 283637"/>
                  <a:gd name="connsiteY18" fmla="*/ 10395 h 332997"/>
                  <a:gd name="connsiteX19" fmla="*/ 275279 w 283637"/>
                  <a:gd name="connsiteY19" fmla="*/ 39664 h 332997"/>
                  <a:gd name="connsiteX20" fmla="*/ 276221 w 283637"/>
                  <a:gd name="connsiteY20" fmla="*/ 40363 h 332997"/>
                  <a:gd name="connsiteX21" fmla="*/ 249262 w 283637"/>
                  <a:gd name="connsiteY21" fmla="*/ 107808 h 332997"/>
                  <a:gd name="connsiteX22" fmla="*/ 247682 w 283637"/>
                  <a:gd name="connsiteY22" fmla="*/ 106714 h 332997"/>
                  <a:gd name="connsiteX23" fmla="*/ 149113 w 283637"/>
                  <a:gd name="connsiteY23" fmla="*/ 72125 h 332997"/>
                  <a:gd name="connsiteX24" fmla="*/ 114373 w 283637"/>
                  <a:gd name="connsiteY24" fmla="*/ 79663 h 332997"/>
                  <a:gd name="connsiteX25" fmla="*/ 102185 w 283637"/>
                  <a:gd name="connsiteY25" fmla="*/ 100300 h 332997"/>
                  <a:gd name="connsiteX26" fmla="*/ 109328 w 283637"/>
                  <a:gd name="connsiteY26" fmla="*/ 115224 h 332997"/>
                  <a:gd name="connsiteX27" fmla="*/ 135922 w 283637"/>
                  <a:gd name="connsiteY27" fmla="*/ 125953 h 332997"/>
                  <a:gd name="connsiteX28" fmla="*/ 189477 w 283637"/>
                  <a:gd name="connsiteY28" fmla="*/ 138202 h 332997"/>
                  <a:gd name="connsiteX29" fmla="*/ 260933 w 283637"/>
                  <a:gd name="connsiteY29" fmla="*/ 171878 h 332997"/>
                  <a:gd name="connsiteX30" fmla="*/ 283638 w 283637"/>
                  <a:gd name="connsiteY30" fmla="*/ 233335 h 332997"/>
                  <a:gd name="connsiteX31" fmla="*/ 246527 w 283637"/>
                  <a:gd name="connsiteY31" fmla="*/ 306585 h 332997"/>
                  <a:gd name="connsiteX32" fmla="*/ 145223 w 283637"/>
                  <a:gd name="connsiteY32" fmla="*/ 332997 h 33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637" h="332997">
                    <a:moveTo>
                      <a:pt x="145223" y="332997"/>
                    </a:moveTo>
                    <a:cubicBezTo>
                      <a:pt x="115953" y="332997"/>
                      <a:pt x="88781" y="329624"/>
                      <a:pt x="64435" y="322937"/>
                    </a:cubicBezTo>
                    <a:cubicBezTo>
                      <a:pt x="40059" y="316250"/>
                      <a:pt x="18692" y="306494"/>
                      <a:pt x="972" y="293971"/>
                    </a:cubicBezTo>
                    <a:lnTo>
                      <a:pt x="0" y="293303"/>
                    </a:lnTo>
                    <a:lnTo>
                      <a:pt x="26960" y="223275"/>
                    </a:lnTo>
                    <a:lnTo>
                      <a:pt x="28540" y="224339"/>
                    </a:lnTo>
                    <a:cubicBezTo>
                      <a:pt x="45530" y="235828"/>
                      <a:pt x="64527" y="244885"/>
                      <a:pt x="84982" y="251268"/>
                    </a:cubicBezTo>
                    <a:cubicBezTo>
                      <a:pt x="105407" y="257650"/>
                      <a:pt x="126348" y="260872"/>
                      <a:pt x="147168" y="260872"/>
                    </a:cubicBezTo>
                    <a:cubicBezTo>
                      <a:pt x="161909" y="260872"/>
                      <a:pt x="173489" y="258441"/>
                      <a:pt x="181605" y="253669"/>
                    </a:cubicBezTo>
                    <a:cubicBezTo>
                      <a:pt x="189568" y="248988"/>
                      <a:pt x="193458" y="242757"/>
                      <a:pt x="193458" y="234642"/>
                    </a:cubicBezTo>
                    <a:cubicBezTo>
                      <a:pt x="193458" y="227317"/>
                      <a:pt x="190814" y="221816"/>
                      <a:pt x="185343" y="217804"/>
                    </a:cubicBezTo>
                    <a:cubicBezTo>
                      <a:pt x="179720" y="213640"/>
                      <a:pt x="168961" y="209841"/>
                      <a:pt x="153308" y="206436"/>
                    </a:cubicBezTo>
                    <a:lnTo>
                      <a:pt x="101638" y="194796"/>
                    </a:lnTo>
                    <a:cubicBezTo>
                      <a:pt x="70940" y="187896"/>
                      <a:pt x="47992" y="176985"/>
                      <a:pt x="33434" y="162426"/>
                    </a:cubicBezTo>
                    <a:cubicBezTo>
                      <a:pt x="18784" y="147776"/>
                      <a:pt x="11367" y="127533"/>
                      <a:pt x="11367" y="102246"/>
                    </a:cubicBezTo>
                    <a:cubicBezTo>
                      <a:pt x="11367" y="82216"/>
                      <a:pt x="17233" y="64283"/>
                      <a:pt x="28783" y="49026"/>
                    </a:cubicBezTo>
                    <a:cubicBezTo>
                      <a:pt x="40302" y="33829"/>
                      <a:pt x="56806" y="21701"/>
                      <a:pt x="77839" y="13039"/>
                    </a:cubicBezTo>
                    <a:cubicBezTo>
                      <a:pt x="98811" y="4377"/>
                      <a:pt x="123005" y="0"/>
                      <a:pt x="149782" y="0"/>
                    </a:cubicBezTo>
                    <a:cubicBezTo>
                      <a:pt x="172638" y="0"/>
                      <a:pt x="195160" y="3495"/>
                      <a:pt x="216740" y="10395"/>
                    </a:cubicBezTo>
                    <a:cubicBezTo>
                      <a:pt x="238351" y="17325"/>
                      <a:pt x="258076" y="27172"/>
                      <a:pt x="275279" y="39664"/>
                    </a:cubicBezTo>
                    <a:lnTo>
                      <a:pt x="276221" y="40363"/>
                    </a:lnTo>
                    <a:lnTo>
                      <a:pt x="249262" y="107808"/>
                    </a:lnTo>
                    <a:lnTo>
                      <a:pt x="247682" y="106714"/>
                    </a:lnTo>
                    <a:cubicBezTo>
                      <a:pt x="214521" y="83766"/>
                      <a:pt x="181331" y="72125"/>
                      <a:pt x="149113" y="72125"/>
                    </a:cubicBezTo>
                    <a:cubicBezTo>
                      <a:pt x="134403" y="72125"/>
                      <a:pt x="122701" y="74648"/>
                      <a:pt x="114373" y="79663"/>
                    </a:cubicBezTo>
                    <a:cubicBezTo>
                      <a:pt x="106167" y="84587"/>
                      <a:pt x="102185" y="91334"/>
                      <a:pt x="102185" y="100300"/>
                    </a:cubicBezTo>
                    <a:cubicBezTo>
                      <a:pt x="102185" y="106744"/>
                      <a:pt x="104525" y="111637"/>
                      <a:pt x="109328" y="115224"/>
                    </a:cubicBezTo>
                    <a:cubicBezTo>
                      <a:pt x="114312" y="118962"/>
                      <a:pt x="123248" y="122579"/>
                      <a:pt x="135922" y="125953"/>
                    </a:cubicBezTo>
                    <a:lnTo>
                      <a:pt x="189477" y="138202"/>
                    </a:lnTo>
                    <a:cubicBezTo>
                      <a:pt x="221907" y="145557"/>
                      <a:pt x="245949" y="156894"/>
                      <a:pt x="260933" y="171878"/>
                    </a:cubicBezTo>
                    <a:cubicBezTo>
                      <a:pt x="276009" y="186954"/>
                      <a:pt x="283638" y="207652"/>
                      <a:pt x="283638" y="233335"/>
                    </a:cubicBezTo>
                    <a:cubicBezTo>
                      <a:pt x="283638" y="264276"/>
                      <a:pt x="271146" y="288926"/>
                      <a:pt x="246527" y="306585"/>
                    </a:cubicBezTo>
                    <a:cubicBezTo>
                      <a:pt x="222029" y="324092"/>
                      <a:pt x="187957" y="332997"/>
                      <a:pt x="145223" y="332997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 822">
                <a:extLst>
                  <a:ext uri="{FF2B5EF4-FFF2-40B4-BE49-F238E27FC236}">
                    <a16:creationId xmlns:a16="http://schemas.microsoft.com/office/drawing/2014/main" id="{56C85293-4AE1-0DF1-1D15-48BF4EAEBD8C}"/>
                  </a:ext>
                </a:extLst>
              </p:cNvPr>
              <p:cNvSpPr/>
              <p:nvPr/>
            </p:nvSpPr>
            <p:spPr>
              <a:xfrm>
                <a:off x="11175008" y="6158437"/>
                <a:ext cx="340869" cy="432902"/>
              </a:xfrm>
              <a:custGeom>
                <a:avLst/>
                <a:gdLst>
                  <a:gd name="connsiteX0" fmla="*/ 246679 w 340869"/>
                  <a:gd name="connsiteY0" fmla="*/ 0 h 432902"/>
                  <a:gd name="connsiteX1" fmla="*/ 170450 w 340869"/>
                  <a:gd name="connsiteY1" fmla="*/ 186042 h 432902"/>
                  <a:gd name="connsiteX2" fmla="*/ 94191 w 340869"/>
                  <a:gd name="connsiteY2" fmla="*/ 0 h 432902"/>
                  <a:gd name="connsiteX3" fmla="*/ 0 w 340869"/>
                  <a:gd name="connsiteY3" fmla="*/ 0 h 432902"/>
                  <a:gd name="connsiteX4" fmla="*/ 123339 w 340869"/>
                  <a:gd name="connsiteY4" fmla="*/ 301023 h 432902"/>
                  <a:gd name="connsiteX5" fmla="*/ 69299 w 340869"/>
                  <a:gd name="connsiteY5" fmla="*/ 432903 h 432902"/>
                  <a:gd name="connsiteX6" fmla="*/ 163490 w 340869"/>
                  <a:gd name="connsiteY6" fmla="*/ 432903 h 432902"/>
                  <a:gd name="connsiteX7" fmla="*/ 340870 w 340869"/>
                  <a:gd name="connsiteY7" fmla="*/ 0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869" h="432902">
                    <a:moveTo>
                      <a:pt x="246679" y="0"/>
                    </a:moveTo>
                    <a:lnTo>
                      <a:pt x="170450" y="186042"/>
                    </a:lnTo>
                    <a:lnTo>
                      <a:pt x="94191" y="0"/>
                    </a:lnTo>
                    <a:lnTo>
                      <a:pt x="0" y="0"/>
                    </a:lnTo>
                    <a:lnTo>
                      <a:pt x="123339" y="301023"/>
                    </a:lnTo>
                    <a:lnTo>
                      <a:pt x="69299" y="432903"/>
                    </a:lnTo>
                    <a:lnTo>
                      <a:pt x="163490" y="432903"/>
                    </a:lnTo>
                    <a:lnTo>
                      <a:pt x="340870" y="0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43">
              <a:extLst>
                <a:ext uri="{FF2B5EF4-FFF2-40B4-BE49-F238E27FC236}">
                  <a16:creationId xmlns:a16="http://schemas.microsoft.com/office/drawing/2014/main" id="{1174F4A5-35FE-B4D2-22E7-72007CFB54DD}"/>
                </a:ext>
              </a:extLst>
            </p:cNvPr>
            <p:cNvGrpSpPr/>
            <p:nvPr/>
          </p:nvGrpSpPr>
          <p:grpSpPr>
            <a:xfrm>
              <a:off x="1783068" y="2895600"/>
              <a:ext cx="8529943" cy="292099"/>
              <a:chOff x="1783068" y="2984570"/>
              <a:chExt cx="8529943" cy="292099"/>
            </a:xfrm>
            <a:solidFill>
              <a:srgbClr val="BFBFBF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BE9138F-A35C-1F63-8043-7E5125568216}"/>
                  </a:ext>
                </a:extLst>
              </p:cNvPr>
              <p:cNvSpPr/>
              <p:nvPr/>
            </p:nvSpPr>
            <p:spPr>
              <a:xfrm>
                <a:off x="1783068" y="3001715"/>
                <a:ext cx="172084" cy="213359"/>
              </a:xfrm>
              <a:custGeom>
                <a:avLst/>
                <a:gdLst>
                  <a:gd name="connsiteX0" fmla="*/ 172085 w 172084"/>
                  <a:gd name="connsiteY0" fmla="*/ 74295 h 213359"/>
                  <a:gd name="connsiteX1" fmla="*/ 83185 w 172084"/>
                  <a:gd name="connsiteY1" fmla="*/ 148590 h 213359"/>
                  <a:gd name="connsiteX2" fmla="*/ 30480 w 172084"/>
                  <a:gd name="connsiteY2" fmla="*/ 148590 h 213359"/>
                  <a:gd name="connsiteX3" fmla="*/ 30480 w 172084"/>
                  <a:gd name="connsiteY3" fmla="*/ 213360 h 213359"/>
                  <a:gd name="connsiteX4" fmla="*/ 0 w 172084"/>
                  <a:gd name="connsiteY4" fmla="*/ 213360 h 213359"/>
                  <a:gd name="connsiteX5" fmla="*/ 0 w 172084"/>
                  <a:gd name="connsiteY5" fmla="*/ 0 h 213359"/>
                  <a:gd name="connsiteX6" fmla="*/ 83185 w 172084"/>
                  <a:gd name="connsiteY6" fmla="*/ 0 h 213359"/>
                  <a:gd name="connsiteX7" fmla="*/ 172085 w 172084"/>
                  <a:gd name="connsiteY7" fmla="*/ 74295 h 213359"/>
                  <a:gd name="connsiteX8" fmla="*/ 141605 w 172084"/>
                  <a:gd name="connsiteY8" fmla="*/ 74295 h 213359"/>
                  <a:gd name="connsiteX9" fmla="*/ 81915 w 172084"/>
                  <a:gd name="connsiteY9" fmla="*/ 26670 h 213359"/>
                  <a:gd name="connsiteX10" fmla="*/ 29845 w 172084"/>
                  <a:gd name="connsiteY10" fmla="*/ 26670 h 213359"/>
                  <a:gd name="connsiteX11" fmla="*/ 29845 w 172084"/>
                  <a:gd name="connsiteY11" fmla="*/ 122555 h 213359"/>
                  <a:gd name="connsiteX12" fmla="*/ 81915 w 172084"/>
                  <a:gd name="connsiteY12" fmla="*/ 122555 h 213359"/>
                  <a:gd name="connsiteX13" fmla="*/ 141605 w 172084"/>
                  <a:gd name="connsiteY13" fmla="*/ 74295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84" h="213359">
                    <a:moveTo>
                      <a:pt x="172085" y="74295"/>
                    </a:moveTo>
                    <a:cubicBezTo>
                      <a:pt x="172085" y="120650"/>
                      <a:pt x="138430" y="148590"/>
                      <a:pt x="83185" y="148590"/>
                    </a:cubicBezTo>
                    <a:lnTo>
                      <a:pt x="30480" y="148590"/>
                    </a:lnTo>
                    <a:lnTo>
                      <a:pt x="30480" y="213360"/>
                    </a:lnTo>
                    <a:lnTo>
                      <a:pt x="0" y="213360"/>
                    </a:lnTo>
                    <a:lnTo>
                      <a:pt x="0" y="0"/>
                    </a:lnTo>
                    <a:lnTo>
                      <a:pt x="83185" y="0"/>
                    </a:lnTo>
                    <a:cubicBezTo>
                      <a:pt x="138430" y="0"/>
                      <a:pt x="172085" y="27940"/>
                      <a:pt x="172085" y="74295"/>
                    </a:cubicBezTo>
                    <a:close/>
                    <a:moveTo>
                      <a:pt x="141605" y="74295"/>
                    </a:moveTo>
                    <a:cubicBezTo>
                      <a:pt x="141605" y="43815"/>
                      <a:pt x="121285" y="26670"/>
                      <a:pt x="81915" y="26670"/>
                    </a:cubicBezTo>
                    <a:lnTo>
                      <a:pt x="29845" y="26670"/>
                    </a:lnTo>
                    <a:lnTo>
                      <a:pt x="29845" y="122555"/>
                    </a:lnTo>
                    <a:lnTo>
                      <a:pt x="81915" y="122555"/>
                    </a:lnTo>
                    <a:cubicBezTo>
                      <a:pt x="121285" y="122555"/>
                      <a:pt x="141605" y="104775"/>
                      <a:pt x="141605" y="7429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7A5B01E-4E5C-17D1-C3DC-42E1E9726C33}"/>
                  </a:ext>
                </a:extLst>
              </p:cNvPr>
              <p:cNvSpPr/>
              <p:nvPr/>
            </p:nvSpPr>
            <p:spPr>
              <a:xfrm>
                <a:off x="1979918" y="3051880"/>
                <a:ext cx="167639" cy="165099"/>
              </a:xfrm>
              <a:custGeom>
                <a:avLst/>
                <a:gdLst>
                  <a:gd name="connsiteX0" fmla="*/ 0 w 167639"/>
                  <a:gd name="connsiteY0" fmla="*/ 82550 h 165099"/>
                  <a:gd name="connsiteX1" fmla="*/ 83820 w 167639"/>
                  <a:gd name="connsiteY1" fmla="*/ 0 h 165099"/>
                  <a:gd name="connsiteX2" fmla="*/ 167640 w 167639"/>
                  <a:gd name="connsiteY2" fmla="*/ 82550 h 165099"/>
                  <a:gd name="connsiteX3" fmla="*/ 83820 w 167639"/>
                  <a:gd name="connsiteY3" fmla="*/ 165100 h 165099"/>
                  <a:gd name="connsiteX4" fmla="*/ 0 w 167639"/>
                  <a:gd name="connsiteY4" fmla="*/ 82550 h 165099"/>
                  <a:gd name="connsiteX5" fmla="*/ 138430 w 167639"/>
                  <a:gd name="connsiteY5" fmla="*/ 82550 h 165099"/>
                  <a:gd name="connsiteX6" fmla="*/ 84455 w 167639"/>
                  <a:gd name="connsiteY6" fmla="*/ 26035 h 165099"/>
                  <a:gd name="connsiteX7" fmla="*/ 29845 w 167639"/>
                  <a:gd name="connsiteY7" fmla="*/ 82550 h 165099"/>
                  <a:gd name="connsiteX8" fmla="*/ 84455 w 167639"/>
                  <a:gd name="connsiteY8" fmla="*/ 139700 h 165099"/>
                  <a:gd name="connsiteX9" fmla="*/ 138430 w 167639"/>
                  <a:gd name="connsiteY9" fmla="*/ 8255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639" h="165099">
                    <a:moveTo>
                      <a:pt x="0" y="82550"/>
                    </a:moveTo>
                    <a:cubicBezTo>
                      <a:pt x="0" y="34290"/>
                      <a:pt x="35560" y="0"/>
                      <a:pt x="83820" y="0"/>
                    </a:cubicBezTo>
                    <a:cubicBezTo>
                      <a:pt x="132080" y="0"/>
                      <a:pt x="167640" y="34290"/>
                      <a:pt x="167640" y="82550"/>
                    </a:cubicBezTo>
                    <a:cubicBezTo>
                      <a:pt x="167640" y="130810"/>
                      <a:pt x="132080" y="165100"/>
                      <a:pt x="83820" y="165100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  <a:moveTo>
                      <a:pt x="138430" y="82550"/>
                    </a:moveTo>
                    <a:cubicBezTo>
                      <a:pt x="138430" y="48260"/>
                      <a:pt x="115570" y="26035"/>
                      <a:pt x="84455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6840"/>
                      <a:pt x="53340" y="139700"/>
                      <a:pt x="84455" y="139700"/>
                    </a:cubicBezTo>
                    <a:cubicBezTo>
                      <a:pt x="115570" y="139700"/>
                      <a:pt x="138430" y="116840"/>
                      <a:pt x="13843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311E44E-4001-9317-620D-FD900005AF04}"/>
                  </a:ext>
                </a:extLst>
              </p:cNvPr>
              <p:cNvSpPr/>
              <p:nvPr/>
            </p:nvSpPr>
            <p:spPr>
              <a:xfrm>
                <a:off x="2158353" y="3053784"/>
                <a:ext cx="269874" cy="161289"/>
              </a:xfrm>
              <a:custGeom>
                <a:avLst/>
                <a:gdLst>
                  <a:gd name="connsiteX0" fmla="*/ 269875 w 269874"/>
                  <a:gd name="connsiteY0" fmla="*/ 0 h 161289"/>
                  <a:gd name="connsiteX1" fmla="*/ 209550 w 269874"/>
                  <a:gd name="connsiteY1" fmla="*/ 161290 h 161289"/>
                  <a:gd name="connsiteX2" fmla="*/ 181610 w 269874"/>
                  <a:gd name="connsiteY2" fmla="*/ 161290 h 161289"/>
                  <a:gd name="connsiteX3" fmla="*/ 135255 w 269874"/>
                  <a:gd name="connsiteY3" fmla="*/ 38735 h 161289"/>
                  <a:gd name="connsiteX4" fmla="*/ 88265 w 269874"/>
                  <a:gd name="connsiteY4" fmla="*/ 161290 h 161289"/>
                  <a:gd name="connsiteX5" fmla="*/ 60325 w 269874"/>
                  <a:gd name="connsiteY5" fmla="*/ 161290 h 161289"/>
                  <a:gd name="connsiteX6" fmla="*/ 0 w 269874"/>
                  <a:gd name="connsiteY6" fmla="*/ 0 h 161289"/>
                  <a:gd name="connsiteX7" fmla="*/ 27940 w 269874"/>
                  <a:gd name="connsiteY7" fmla="*/ 0 h 161289"/>
                  <a:gd name="connsiteX8" fmla="*/ 74930 w 269874"/>
                  <a:gd name="connsiteY8" fmla="*/ 128905 h 161289"/>
                  <a:gd name="connsiteX9" fmla="*/ 123825 w 269874"/>
                  <a:gd name="connsiteY9" fmla="*/ 0 h 161289"/>
                  <a:gd name="connsiteX10" fmla="*/ 148590 w 269874"/>
                  <a:gd name="connsiteY10" fmla="*/ 0 h 161289"/>
                  <a:gd name="connsiteX11" fmla="*/ 196215 w 269874"/>
                  <a:gd name="connsiteY11" fmla="*/ 129540 h 161289"/>
                  <a:gd name="connsiteX12" fmla="*/ 244475 w 269874"/>
                  <a:gd name="connsiteY12" fmla="*/ 0 h 161289"/>
                  <a:gd name="connsiteX13" fmla="*/ 269875 w 269874"/>
                  <a:gd name="connsiteY13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874" h="161289">
                    <a:moveTo>
                      <a:pt x="269875" y="0"/>
                    </a:moveTo>
                    <a:lnTo>
                      <a:pt x="209550" y="161290"/>
                    </a:lnTo>
                    <a:lnTo>
                      <a:pt x="181610" y="161290"/>
                    </a:lnTo>
                    <a:lnTo>
                      <a:pt x="135255" y="38735"/>
                    </a:lnTo>
                    <a:lnTo>
                      <a:pt x="88265" y="161290"/>
                    </a:lnTo>
                    <a:lnTo>
                      <a:pt x="60325" y="161290"/>
                    </a:lnTo>
                    <a:lnTo>
                      <a:pt x="0" y="0"/>
                    </a:lnTo>
                    <a:lnTo>
                      <a:pt x="27940" y="0"/>
                    </a:lnTo>
                    <a:lnTo>
                      <a:pt x="74930" y="128905"/>
                    </a:lnTo>
                    <a:lnTo>
                      <a:pt x="123825" y="0"/>
                    </a:lnTo>
                    <a:lnTo>
                      <a:pt x="148590" y="0"/>
                    </a:lnTo>
                    <a:lnTo>
                      <a:pt x="196215" y="129540"/>
                    </a:lnTo>
                    <a:lnTo>
                      <a:pt x="244475" y="0"/>
                    </a:lnTo>
                    <a:lnTo>
                      <a:pt x="26987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9054AF5-020F-390F-BCFC-A4AC73F9FB09}"/>
                  </a:ext>
                </a:extLst>
              </p:cNvPr>
              <p:cNvSpPr/>
              <p:nvPr/>
            </p:nvSpPr>
            <p:spPr>
              <a:xfrm>
                <a:off x="2437752" y="3051244"/>
                <a:ext cx="161289" cy="165099"/>
              </a:xfrm>
              <a:custGeom>
                <a:avLst/>
                <a:gdLst>
                  <a:gd name="connsiteX0" fmla="*/ 160655 w 161289"/>
                  <a:gd name="connsiteY0" fmla="*/ 92710 h 165099"/>
                  <a:gd name="connsiteX1" fmla="*/ 29845 w 161289"/>
                  <a:gd name="connsiteY1" fmla="*/ 92710 h 165099"/>
                  <a:gd name="connsiteX2" fmla="*/ 88265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80 w 161289"/>
                  <a:gd name="connsiteY7" fmla="*/ 0 h 165099"/>
                  <a:gd name="connsiteX8" fmla="*/ 161290 w 161289"/>
                  <a:gd name="connsiteY8" fmla="*/ 83185 h 165099"/>
                  <a:gd name="connsiteX9" fmla="*/ 160655 w 161289"/>
                  <a:gd name="connsiteY9" fmla="*/ 92710 h 165099"/>
                  <a:gd name="connsiteX10" fmla="*/ 29845 w 161289"/>
                  <a:gd name="connsiteY10" fmla="*/ 71755 h 165099"/>
                  <a:gd name="connsiteX11" fmla="*/ 133350 w 161289"/>
                  <a:gd name="connsiteY11" fmla="*/ 71755 h 165099"/>
                  <a:gd name="connsiteX12" fmla="*/ 81280 w 161289"/>
                  <a:gd name="connsiteY12" fmla="*/ 25400 h 165099"/>
                  <a:gd name="connsiteX13" fmla="*/ 29845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5" y="92710"/>
                    </a:moveTo>
                    <a:lnTo>
                      <a:pt x="29845" y="92710"/>
                    </a:lnTo>
                    <a:cubicBezTo>
                      <a:pt x="33655" y="121285"/>
                      <a:pt x="56515" y="139700"/>
                      <a:pt x="88265" y="139700"/>
                    </a:cubicBezTo>
                    <a:cubicBezTo>
                      <a:pt x="107315" y="139700"/>
                      <a:pt x="123190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90" y="156210"/>
                      <a:pt x="113665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90" y="0"/>
                      <a:pt x="81280" y="0"/>
                    </a:cubicBezTo>
                    <a:cubicBezTo>
                      <a:pt x="128270" y="0"/>
                      <a:pt x="161290" y="33655"/>
                      <a:pt x="161290" y="83185"/>
                    </a:cubicBezTo>
                    <a:cubicBezTo>
                      <a:pt x="161290" y="86360"/>
                      <a:pt x="161290" y="90170"/>
                      <a:pt x="160655" y="92710"/>
                    </a:cubicBezTo>
                    <a:close/>
                    <a:moveTo>
                      <a:pt x="29845" y="71755"/>
                    </a:moveTo>
                    <a:lnTo>
                      <a:pt x="133350" y="71755"/>
                    </a:lnTo>
                    <a:cubicBezTo>
                      <a:pt x="130175" y="44450"/>
                      <a:pt x="109855" y="25400"/>
                      <a:pt x="81280" y="25400"/>
                    </a:cubicBezTo>
                    <a:cubicBezTo>
                      <a:pt x="53340" y="25400"/>
                      <a:pt x="33020" y="44450"/>
                      <a:pt x="29845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7F63D573-94FB-7EC2-04BF-615B45E2384B}"/>
                  </a:ext>
                </a:extLst>
              </p:cNvPr>
              <p:cNvSpPr/>
              <p:nvPr/>
            </p:nvSpPr>
            <p:spPr>
              <a:xfrm>
                <a:off x="2639682" y="3051880"/>
                <a:ext cx="86994" cy="163829"/>
              </a:xfrm>
              <a:custGeom>
                <a:avLst/>
                <a:gdLst>
                  <a:gd name="connsiteX0" fmla="*/ 86995 w 86994"/>
                  <a:gd name="connsiteY0" fmla="*/ 0 h 163829"/>
                  <a:gd name="connsiteX1" fmla="*/ 86995 w 86994"/>
                  <a:gd name="connsiteY1" fmla="*/ 28575 h 163829"/>
                  <a:gd name="connsiteX2" fmla="*/ 80010 w 86994"/>
                  <a:gd name="connsiteY2" fmla="*/ 28575 h 163829"/>
                  <a:gd name="connsiteX3" fmla="*/ 29210 w 86994"/>
                  <a:gd name="connsiteY3" fmla="*/ 83185 h 163829"/>
                  <a:gd name="connsiteX4" fmla="*/ 29210 w 86994"/>
                  <a:gd name="connsiteY4" fmla="*/ 163830 h 163829"/>
                  <a:gd name="connsiteX5" fmla="*/ 0 w 86994"/>
                  <a:gd name="connsiteY5" fmla="*/ 163830 h 163829"/>
                  <a:gd name="connsiteX6" fmla="*/ 0 w 86994"/>
                  <a:gd name="connsiteY6" fmla="*/ 2540 h 163829"/>
                  <a:gd name="connsiteX7" fmla="*/ 27940 w 86994"/>
                  <a:gd name="connsiteY7" fmla="*/ 2540 h 163829"/>
                  <a:gd name="connsiteX8" fmla="*/ 27940 w 86994"/>
                  <a:gd name="connsiteY8" fmla="*/ 29845 h 163829"/>
                  <a:gd name="connsiteX9" fmla="*/ 86995 w 86994"/>
                  <a:gd name="connsiteY9" fmla="*/ 0 h 16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994" h="163829">
                    <a:moveTo>
                      <a:pt x="86995" y="0"/>
                    </a:moveTo>
                    <a:lnTo>
                      <a:pt x="86995" y="28575"/>
                    </a:lnTo>
                    <a:cubicBezTo>
                      <a:pt x="84455" y="28575"/>
                      <a:pt x="82550" y="28575"/>
                      <a:pt x="80010" y="28575"/>
                    </a:cubicBezTo>
                    <a:cubicBezTo>
                      <a:pt x="48895" y="28575"/>
                      <a:pt x="29210" y="47625"/>
                      <a:pt x="29210" y="83185"/>
                    </a:cubicBezTo>
                    <a:lnTo>
                      <a:pt x="29210" y="163830"/>
                    </a:lnTo>
                    <a:lnTo>
                      <a:pt x="0" y="163830"/>
                    </a:lnTo>
                    <a:lnTo>
                      <a:pt x="0" y="2540"/>
                    </a:lnTo>
                    <a:lnTo>
                      <a:pt x="27940" y="2540"/>
                    </a:lnTo>
                    <a:lnTo>
                      <a:pt x="27940" y="29845"/>
                    </a:lnTo>
                    <a:cubicBezTo>
                      <a:pt x="38735" y="10160"/>
                      <a:pt x="58420" y="0"/>
                      <a:pt x="86995" y="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34BCFFF-2FCA-965E-8C6F-13C5053042FD}"/>
                  </a:ext>
                </a:extLst>
              </p:cNvPr>
              <p:cNvSpPr/>
              <p:nvPr/>
            </p:nvSpPr>
            <p:spPr>
              <a:xfrm>
                <a:off x="2757792" y="2984570"/>
                <a:ext cx="39370" cy="230504"/>
              </a:xfrm>
              <a:custGeom>
                <a:avLst/>
                <a:gdLst>
                  <a:gd name="connsiteX0" fmla="*/ 0 w 39370"/>
                  <a:gd name="connsiteY0" fmla="*/ 19050 h 230504"/>
                  <a:gd name="connsiteX1" fmla="*/ 19685 w 39370"/>
                  <a:gd name="connsiteY1" fmla="*/ 0 h 230504"/>
                  <a:gd name="connsiteX2" fmla="*/ 39370 w 39370"/>
                  <a:gd name="connsiteY2" fmla="*/ 18415 h 230504"/>
                  <a:gd name="connsiteX3" fmla="*/ 19685 w 39370"/>
                  <a:gd name="connsiteY3" fmla="*/ 38100 h 230504"/>
                  <a:gd name="connsiteX4" fmla="*/ 0 w 39370"/>
                  <a:gd name="connsiteY4" fmla="*/ 19050 h 230504"/>
                  <a:gd name="connsiteX5" fmla="*/ 5080 w 39370"/>
                  <a:gd name="connsiteY5" fmla="*/ 69215 h 230504"/>
                  <a:gd name="connsiteX6" fmla="*/ 34290 w 39370"/>
                  <a:gd name="connsiteY6" fmla="*/ 69215 h 230504"/>
                  <a:gd name="connsiteX7" fmla="*/ 34290 w 39370"/>
                  <a:gd name="connsiteY7" fmla="*/ 230505 h 230504"/>
                  <a:gd name="connsiteX8" fmla="*/ 5080 w 39370"/>
                  <a:gd name="connsiteY8" fmla="*/ 230505 h 230504"/>
                  <a:gd name="connsiteX9" fmla="*/ 5080 w 39370"/>
                  <a:gd name="connsiteY9" fmla="*/ 69215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370" h="230504">
                    <a:moveTo>
                      <a:pt x="0" y="19050"/>
                    </a:moveTo>
                    <a:cubicBezTo>
                      <a:pt x="0" y="8255"/>
                      <a:pt x="8255" y="0"/>
                      <a:pt x="19685" y="0"/>
                    </a:cubicBezTo>
                    <a:cubicBezTo>
                      <a:pt x="31115" y="0"/>
                      <a:pt x="39370" y="8255"/>
                      <a:pt x="39370" y="18415"/>
                    </a:cubicBezTo>
                    <a:cubicBezTo>
                      <a:pt x="39370" y="29210"/>
                      <a:pt x="31115" y="38100"/>
                      <a:pt x="19685" y="38100"/>
                    </a:cubicBezTo>
                    <a:cubicBezTo>
                      <a:pt x="8255" y="38100"/>
                      <a:pt x="0" y="29845"/>
                      <a:pt x="0" y="19050"/>
                    </a:cubicBezTo>
                    <a:close/>
                    <a:moveTo>
                      <a:pt x="5080" y="69215"/>
                    </a:moveTo>
                    <a:lnTo>
                      <a:pt x="34290" y="69215"/>
                    </a:lnTo>
                    <a:lnTo>
                      <a:pt x="34290" y="230505"/>
                    </a:lnTo>
                    <a:lnTo>
                      <a:pt x="5080" y="230505"/>
                    </a:lnTo>
                    <a:lnTo>
                      <a:pt x="5080" y="69215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BF779A-9EFF-89A4-4E57-93B9C555B8BD}"/>
                  </a:ext>
                </a:extLst>
              </p:cNvPr>
              <p:cNvSpPr/>
              <p:nvPr/>
            </p:nvSpPr>
            <p:spPr>
              <a:xfrm>
                <a:off x="2847327" y="3051880"/>
                <a:ext cx="153669" cy="163194"/>
              </a:xfrm>
              <a:custGeom>
                <a:avLst/>
                <a:gdLst>
                  <a:gd name="connsiteX0" fmla="*/ 153670 w 153669"/>
                  <a:gd name="connsiteY0" fmla="*/ 70485 h 163194"/>
                  <a:gd name="connsiteX1" fmla="*/ 153670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70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5730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5CF377B-35B2-EB45-D8BF-6DEA895F5E47}"/>
                  </a:ext>
                </a:extLst>
              </p:cNvPr>
              <p:cNvSpPr/>
              <p:nvPr/>
            </p:nvSpPr>
            <p:spPr>
              <a:xfrm>
                <a:off x="3041001" y="3052515"/>
                <a:ext cx="169544" cy="224154"/>
              </a:xfrm>
              <a:custGeom>
                <a:avLst/>
                <a:gdLst>
                  <a:gd name="connsiteX0" fmla="*/ 169545 w 169544"/>
                  <a:gd name="connsiteY0" fmla="*/ 1270 h 224154"/>
                  <a:gd name="connsiteX1" fmla="*/ 169545 w 169544"/>
                  <a:gd name="connsiteY1" fmla="*/ 140970 h 224154"/>
                  <a:gd name="connsiteX2" fmla="*/ 85725 w 169544"/>
                  <a:gd name="connsiteY2" fmla="*/ 224155 h 224154"/>
                  <a:gd name="connsiteX3" fmla="*/ 8890 w 169544"/>
                  <a:gd name="connsiteY3" fmla="*/ 200025 h 224154"/>
                  <a:gd name="connsiteX4" fmla="*/ 22860 w 169544"/>
                  <a:gd name="connsiteY4" fmla="*/ 177165 h 224154"/>
                  <a:gd name="connsiteX5" fmla="*/ 85090 w 169544"/>
                  <a:gd name="connsiteY5" fmla="*/ 198120 h 224154"/>
                  <a:gd name="connsiteX6" fmla="*/ 140335 w 169544"/>
                  <a:gd name="connsiteY6" fmla="*/ 144145 h 224154"/>
                  <a:gd name="connsiteX7" fmla="*/ 140335 w 169544"/>
                  <a:gd name="connsiteY7" fmla="*/ 131445 h 224154"/>
                  <a:gd name="connsiteX8" fmla="*/ 81915 w 169544"/>
                  <a:gd name="connsiteY8" fmla="*/ 156210 h 224154"/>
                  <a:gd name="connsiteX9" fmla="*/ 0 w 169544"/>
                  <a:gd name="connsiteY9" fmla="*/ 78105 h 224154"/>
                  <a:gd name="connsiteX10" fmla="*/ 81915 w 169544"/>
                  <a:gd name="connsiteY10" fmla="*/ 0 h 224154"/>
                  <a:gd name="connsiteX11" fmla="*/ 141605 w 169544"/>
                  <a:gd name="connsiteY11" fmla="*/ 26670 h 224154"/>
                  <a:gd name="connsiteX12" fmla="*/ 141605 w 169544"/>
                  <a:gd name="connsiteY12" fmla="*/ 1905 h 224154"/>
                  <a:gd name="connsiteX13" fmla="*/ 169545 w 169544"/>
                  <a:gd name="connsiteY13" fmla="*/ 1905 h 224154"/>
                  <a:gd name="connsiteX14" fmla="*/ 140970 w 169544"/>
                  <a:gd name="connsiteY14" fmla="*/ 77470 h 224154"/>
                  <a:gd name="connsiteX15" fmla="*/ 85725 w 169544"/>
                  <a:gd name="connsiteY15" fmla="*/ 24765 h 224154"/>
                  <a:gd name="connsiteX16" fmla="*/ 29845 w 169544"/>
                  <a:gd name="connsiteY16" fmla="*/ 77470 h 224154"/>
                  <a:gd name="connsiteX17" fmla="*/ 85725 w 169544"/>
                  <a:gd name="connsiteY17" fmla="*/ 130175 h 224154"/>
                  <a:gd name="connsiteX18" fmla="*/ 140970 w 169544"/>
                  <a:gd name="connsiteY18" fmla="*/ 77470 h 224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9544" h="224154">
                    <a:moveTo>
                      <a:pt x="169545" y="1270"/>
                    </a:moveTo>
                    <a:lnTo>
                      <a:pt x="169545" y="140970"/>
                    </a:lnTo>
                    <a:cubicBezTo>
                      <a:pt x="169545" y="198120"/>
                      <a:pt x="140335" y="224155"/>
                      <a:pt x="85725" y="224155"/>
                    </a:cubicBezTo>
                    <a:cubicBezTo>
                      <a:pt x="55880" y="224155"/>
                      <a:pt x="26035" y="215900"/>
                      <a:pt x="8890" y="200025"/>
                    </a:cubicBezTo>
                    <a:lnTo>
                      <a:pt x="22860" y="177165"/>
                    </a:lnTo>
                    <a:cubicBezTo>
                      <a:pt x="38100" y="189865"/>
                      <a:pt x="60960" y="198120"/>
                      <a:pt x="85090" y="198120"/>
                    </a:cubicBezTo>
                    <a:cubicBezTo>
                      <a:pt x="123190" y="198120"/>
                      <a:pt x="140335" y="180340"/>
                      <a:pt x="140335" y="144145"/>
                    </a:cubicBezTo>
                    <a:lnTo>
                      <a:pt x="140335" y="131445"/>
                    </a:lnTo>
                    <a:cubicBezTo>
                      <a:pt x="126365" y="147955"/>
                      <a:pt x="105410" y="156210"/>
                      <a:pt x="81915" y="156210"/>
                    </a:cubicBezTo>
                    <a:cubicBezTo>
                      <a:pt x="35560" y="156210"/>
                      <a:pt x="0" y="124460"/>
                      <a:pt x="0" y="78105"/>
                    </a:cubicBezTo>
                    <a:cubicBezTo>
                      <a:pt x="0" y="31750"/>
                      <a:pt x="35560" y="0"/>
                      <a:pt x="81915" y="0"/>
                    </a:cubicBezTo>
                    <a:cubicBezTo>
                      <a:pt x="106045" y="0"/>
                      <a:pt x="127635" y="8890"/>
                      <a:pt x="141605" y="26670"/>
                    </a:cubicBezTo>
                    <a:lnTo>
                      <a:pt x="141605" y="1905"/>
                    </a:lnTo>
                    <a:lnTo>
                      <a:pt x="169545" y="1905"/>
                    </a:lnTo>
                    <a:close/>
                    <a:moveTo>
                      <a:pt x="140970" y="77470"/>
                    </a:moveTo>
                    <a:cubicBezTo>
                      <a:pt x="140970" y="46355"/>
                      <a:pt x="118110" y="24765"/>
                      <a:pt x="85725" y="24765"/>
                    </a:cubicBezTo>
                    <a:cubicBezTo>
                      <a:pt x="53340" y="24765"/>
                      <a:pt x="29845" y="45720"/>
                      <a:pt x="29845" y="77470"/>
                    </a:cubicBezTo>
                    <a:cubicBezTo>
                      <a:pt x="29845" y="108585"/>
                      <a:pt x="52705" y="130175"/>
                      <a:pt x="85725" y="130175"/>
                    </a:cubicBezTo>
                    <a:cubicBezTo>
                      <a:pt x="118110" y="130175"/>
                      <a:pt x="140970" y="108585"/>
                      <a:pt x="140970" y="7747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F6A86F6-4AC2-2273-AD73-1C9912F5168A}"/>
                  </a:ext>
                </a:extLst>
              </p:cNvPr>
              <p:cNvSpPr/>
              <p:nvPr/>
            </p:nvSpPr>
            <p:spPr>
              <a:xfrm>
                <a:off x="3352786" y="3001715"/>
                <a:ext cx="30479" cy="213359"/>
              </a:xfrm>
              <a:custGeom>
                <a:avLst/>
                <a:gdLst>
                  <a:gd name="connsiteX0" fmla="*/ 0 w 30479"/>
                  <a:gd name="connsiteY0" fmla="*/ 0 h 213359"/>
                  <a:gd name="connsiteX1" fmla="*/ 30480 w 30479"/>
                  <a:gd name="connsiteY1" fmla="*/ 0 h 213359"/>
                  <a:gd name="connsiteX2" fmla="*/ 30480 w 30479"/>
                  <a:gd name="connsiteY2" fmla="*/ 213360 h 213359"/>
                  <a:gd name="connsiteX3" fmla="*/ 0 w 30479"/>
                  <a:gd name="connsiteY3" fmla="*/ 213360 h 213359"/>
                  <a:gd name="connsiteX4" fmla="*/ 0 w 30479"/>
                  <a:gd name="connsiteY4" fmla="*/ 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" h="213359">
                    <a:moveTo>
                      <a:pt x="0" y="0"/>
                    </a:moveTo>
                    <a:lnTo>
                      <a:pt x="30480" y="0"/>
                    </a:lnTo>
                    <a:lnTo>
                      <a:pt x="30480" y="213360"/>
                    </a:lnTo>
                    <a:lnTo>
                      <a:pt x="0" y="2133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3148FD1F-0ADF-102E-259F-3871AD1B6F92}"/>
                  </a:ext>
                </a:extLst>
              </p:cNvPr>
              <p:cNvSpPr/>
              <p:nvPr/>
            </p:nvSpPr>
            <p:spPr>
              <a:xfrm>
                <a:off x="3442321" y="3051880"/>
                <a:ext cx="153669" cy="163194"/>
              </a:xfrm>
              <a:custGeom>
                <a:avLst/>
                <a:gdLst>
                  <a:gd name="connsiteX0" fmla="*/ 153670 w 153669"/>
                  <a:gd name="connsiteY0" fmla="*/ 70485 h 163194"/>
                  <a:gd name="connsiteX1" fmla="*/ 153670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70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3619A21-F4E4-3F65-F814-9FBBA3983275}"/>
                  </a:ext>
                </a:extLst>
              </p:cNvPr>
              <p:cNvSpPr/>
              <p:nvPr/>
            </p:nvSpPr>
            <p:spPr>
              <a:xfrm>
                <a:off x="3649966" y="3051880"/>
                <a:ext cx="153669" cy="163194"/>
              </a:xfrm>
              <a:custGeom>
                <a:avLst/>
                <a:gdLst>
                  <a:gd name="connsiteX0" fmla="*/ 153670 w 153669"/>
                  <a:gd name="connsiteY0" fmla="*/ 70485 h 163194"/>
                  <a:gd name="connsiteX1" fmla="*/ 153670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70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28983-43BF-34F4-B690-C35AB38E6F63}"/>
                  </a:ext>
                </a:extLst>
              </p:cNvPr>
              <p:cNvSpPr/>
              <p:nvPr/>
            </p:nvSpPr>
            <p:spPr>
              <a:xfrm>
                <a:off x="3844276" y="3051880"/>
                <a:ext cx="167639" cy="165099"/>
              </a:xfrm>
              <a:custGeom>
                <a:avLst/>
                <a:gdLst>
                  <a:gd name="connsiteX0" fmla="*/ 0 w 167639"/>
                  <a:gd name="connsiteY0" fmla="*/ 82550 h 165099"/>
                  <a:gd name="connsiteX1" fmla="*/ 83820 w 167639"/>
                  <a:gd name="connsiteY1" fmla="*/ 0 h 165099"/>
                  <a:gd name="connsiteX2" fmla="*/ 167640 w 167639"/>
                  <a:gd name="connsiteY2" fmla="*/ 82550 h 165099"/>
                  <a:gd name="connsiteX3" fmla="*/ 83820 w 167639"/>
                  <a:gd name="connsiteY3" fmla="*/ 165100 h 165099"/>
                  <a:gd name="connsiteX4" fmla="*/ 0 w 167639"/>
                  <a:gd name="connsiteY4" fmla="*/ 82550 h 165099"/>
                  <a:gd name="connsiteX5" fmla="*/ 138430 w 167639"/>
                  <a:gd name="connsiteY5" fmla="*/ 82550 h 165099"/>
                  <a:gd name="connsiteX6" fmla="*/ 84455 w 167639"/>
                  <a:gd name="connsiteY6" fmla="*/ 26035 h 165099"/>
                  <a:gd name="connsiteX7" fmla="*/ 29845 w 167639"/>
                  <a:gd name="connsiteY7" fmla="*/ 82550 h 165099"/>
                  <a:gd name="connsiteX8" fmla="*/ 84455 w 167639"/>
                  <a:gd name="connsiteY8" fmla="*/ 139700 h 165099"/>
                  <a:gd name="connsiteX9" fmla="*/ 138430 w 167639"/>
                  <a:gd name="connsiteY9" fmla="*/ 8255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639" h="165099">
                    <a:moveTo>
                      <a:pt x="0" y="82550"/>
                    </a:moveTo>
                    <a:cubicBezTo>
                      <a:pt x="0" y="34290"/>
                      <a:pt x="35560" y="0"/>
                      <a:pt x="83820" y="0"/>
                    </a:cubicBezTo>
                    <a:cubicBezTo>
                      <a:pt x="132080" y="0"/>
                      <a:pt x="167640" y="34290"/>
                      <a:pt x="167640" y="82550"/>
                    </a:cubicBezTo>
                    <a:cubicBezTo>
                      <a:pt x="167640" y="130810"/>
                      <a:pt x="132080" y="165100"/>
                      <a:pt x="83820" y="165100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  <a:moveTo>
                      <a:pt x="138430" y="82550"/>
                    </a:moveTo>
                    <a:cubicBezTo>
                      <a:pt x="138430" y="48260"/>
                      <a:pt x="115570" y="26035"/>
                      <a:pt x="84455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6840"/>
                      <a:pt x="53340" y="139700"/>
                      <a:pt x="84455" y="139700"/>
                    </a:cubicBezTo>
                    <a:cubicBezTo>
                      <a:pt x="115570" y="139700"/>
                      <a:pt x="138430" y="116840"/>
                      <a:pt x="13843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004F590C-8221-1BBB-C441-5E4D3ED48050}"/>
                  </a:ext>
                </a:extLst>
              </p:cNvPr>
              <p:cNvSpPr/>
              <p:nvPr/>
            </p:nvSpPr>
            <p:spPr>
              <a:xfrm>
                <a:off x="4019535" y="3053784"/>
                <a:ext cx="171449" cy="161289"/>
              </a:xfrm>
              <a:custGeom>
                <a:avLst/>
                <a:gdLst>
                  <a:gd name="connsiteX0" fmla="*/ 171450 w 171449"/>
                  <a:gd name="connsiteY0" fmla="*/ 0 h 161289"/>
                  <a:gd name="connsiteX1" fmla="*/ 100965 w 171449"/>
                  <a:gd name="connsiteY1" fmla="*/ 161290 h 161289"/>
                  <a:gd name="connsiteX2" fmla="*/ 71120 w 171449"/>
                  <a:gd name="connsiteY2" fmla="*/ 161290 h 161289"/>
                  <a:gd name="connsiteX3" fmla="*/ 0 w 171449"/>
                  <a:gd name="connsiteY3" fmla="*/ 0 h 161289"/>
                  <a:gd name="connsiteX4" fmla="*/ 30480 w 171449"/>
                  <a:gd name="connsiteY4" fmla="*/ 0 h 161289"/>
                  <a:gd name="connsiteX5" fmla="*/ 85725 w 171449"/>
                  <a:gd name="connsiteY5" fmla="*/ 129540 h 161289"/>
                  <a:gd name="connsiteX6" fmla="*/ 142240 w 171449"/>
                  <a:gd name="connsiteY6" fmla="*/ 0 h 161289"/>
                  <a:gd name="connsiteX7" fmla="*/ 171450 w 171449"/>
                  <a:gd name="connsiteY7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49" h="161289">
                    <a:moveTo>
                      <a:pt x="171450" y="0"/>
                    </a:moveTo>
                    <a:lnTo>
                      <a:pt x="100965" y="161290"/>
                    </a:lnTo>
                    <a:lnTo>
                      <a:pt x="71120" y="16129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85725" y="129540"/>
                    </a:lnTo>
                    <a:lnTo>
                      <a:pt x="142240" y="0"/>
                    </a:lnTo>
                    <a:lnTo>
                      <a:pt x="171450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2E29D38C-77E0-A0DD-5364-02F424B2B9ED}"/>
                  </a:ext>
                </a:extLst>
              </p:cNvPr>
              <p:cNvSpPr/>
              <p:nvPr/>
            </p:nvSpPr>
            <p:spPr>
              <a:xfrm>
                <a:off x="4200510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30 w 140969"/>
                  <a:gd name="connsiteY2" fmla="*/ 163830 h 165099"/>
                  <a:gd name="connsiteX3" fmla="*/ 113030 w 140969"/>
                  <a:gd name="connsiteY3" fmla="*/ 142240 h 165099"/>
                  <a:gd name="connsiteX4" fmla="*/ 59690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30" y="163830"/>
                    </a:lnTo>
                    <a:lnTo>
                      <a:pt x="113030" y="142240"/>
                    </a:lnTo>
                    <a:cubicBezTo>
                      <a:pt x="103505" y="156845"/>
                      <a:pt x="85090" y="165100"/>
                      <a:pt x="59690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5570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5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140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740ABAB3-AF1C-A703-F9AA-1B4F43231227}"/>
                  </a:ext>
                </a:extLst>
              </p:cNvPr>
              <p:cNvSpPr/>
              <p:nvPr/>
            </p:nvSpPr>
            <p:spPr>
              <a:xfrm>
                <a:off x="4371960" y="3017590"/>
                <a:ext cx="114299" cy="199389"/>
              </a:xfrm>
              <a:custGeom>
                <a:avLst/>
                <a:gdLst>
                  <a:gd name="connsiteX0" fmla="*/ 114300 w 114299"/>
                  <a:gd name="connsiteY0" fmla="*/ 187960 h 199389"/>
                  <a:gd name="connsiteX1" fmla="*/ 78740 w 114299"/>
                  <a:gd name="connsiteY1" fmla="*/ 199390 h 199389"/>
                  <a:gd name="connsiteX2" fmla="*/ 27305 w 114299"/>
                  <a:gd name="connsiteY2" fmla="*/ 148590 h 199389"/>
                  <a:gd name="connsiteX3" fmla="*/ 27305 w 114299"/>
                  <a:gd name="connsiteY3" fmla="*/ 59690 h 199389"/>
                  <a:gd name="connsiteX4" fmla="*/ 0 w 114299"/>
                  <a:gd name="connsiteY4" fmla="*/ 59690 h 199389"/>
                  <a:gd name="connsiteX5" fmla="*/ 0 w 114299"/>
                  <a:gd name="connsiteY5" fmla="*/ 35560 h 199389"/>
                  <a:gd name="connsiteX6" fmla="*/ 27305 w 114299"/>
                  <a:gd name="connsiteY6" fmla="*/ 35560 h 199389"/>
                  <a:gd name="connsiteX7" fmla="*/ 27305 w 114299"/>
                  <a:gd name="connsiteY7" fmla="*/ 0 h 199389"/>
                  <a:gd name="connsiteX8" fmla="*/ 56515 w 114299"/>
                  <a:gd name="connsiteY8" fmla="*/ 0 h 199389"/>
                  <a:gd name="connsiteX9" fmla="*/ 56515 w 114299"/>
                  <a:gd name="connsiteY9" fmla="*/ 35560 h 199389"/>
                  <a:gd name="connsiteX10" fmla="*/ 102870 w 114299"/>
                  <a:gd name="connsiteY10" fmla="*/ 35560 h 199389"/>
                  <a:gd name="connsiteX11" fmla="*/ 102870 w 114299"/>
                  <a:gd name="connsiteY11" fmla="*/ 59690 h 199389"/>
                  <a:gd name="connsiteX12" fmla="*/ 56515 w 114299"/>
                  <a:gd name="connsiteY12" fmla="*/ 59690 h 199389"/>
                  <a:gd name="connsiteX13" fmla="*/ 56515 w 114299"/>
                  <a:gd name="connsiteY13" fmla="*/ 147955 h 199389"/>
                  <a:gd name="connsiteX14" fmla="*/ 81915 w 114299"/>
                  <a:gd name="connsiteY14" fmla="*/ 175260 h 199389"/>
                  <a:gd name="connsiteX15" fmla="*/ 104775 w 114299"/>
                  <a:gd name="connsiteY15" fmla="*/ 167640 h 199389"/>
                  <a:gd name="connsiteX16" fmla="*/ 114300 w 114299"/>
                  <a:gd name="connsiteY16" fmla="*/ 187960 h 19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299" h="199389">
                    <a:moveTo>
                      <a:pt x="114300" y="187960"/>
                    </a:moveTo>
                    <a:cubicBezTo>
                      <a:pt x="105410" y="195580"/>
                      <a:pt x="92075" y="199390"/>
                      <a:pt x="78740" y="199390"/>
                    </a:cubicBezTo>
                    <a:cubicBezTo>
                      <a:pt x="46355" y="199390"/>
                      <a:pt x="27305" y="181610"/>
                      <a:pt x="27305" y="148590"/>
                    </a:cubicBezTo>
                    <a:lnTo>
                      <a:pt x="27305" y="59690"/>
                    </a:lnTo>
                    <a:lnTo>
                      <a:pt x="0" y="59690"/>
                    </a:lnTo>
                    <a:lnTo>
                      <a:pt x="0" y="35560"/>
                    </a:lnTo>
                    <a:lnTo>
                      <a:pt x="27305" y="35560"/>
                    </a:lnTo>
                    <a:lnTo>
                      <a:pt x="27305" y="0"/>
                    </a:lnTo>
                    <a:lnTo>
                      <a:pt x="56515" y="0"/>
                    </a:lnTo>
                    <a:lnTo>
                      <a:pt x="56515" y="35560"/>
                    </a:lnTo>
                    <a:lnTo>
                      <a:pt x="102870" y="35560"/>
                    </a:lnTo>
                    <a:lnTo>
                      <a:pt x="102870" y="59690"/>
                    </a:lnTo>
                    <a:lnTo>
                      <a:pt x="56515" y="59690"/>
                    </a:lnTo>
                    <a:lnTo>
                      <a:pt x="56515" y="147955"/>
                    </a:lnTo>
                    <a:cubicBezTo>
                      <a:pt x="56515" y="165100"/>
                      <a:pt x="65405" y="175260"/>
                      <a:pt x="81915" y="175260"/>
                    </a:cubicBezTo>
                    <a:cubicBezTo>
                      <a:pt x="90170" y="175260"/>
                      <a:pt x="98425" y="172720"/>
                      <a:pt x="104775" y="167640"/>
                    </a:cubicBezTo>
                    <a:lnTo>
                      <a:pt x="11430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9A6B4B6-B1D9-E275-9D8C-4EC9C440EBF0}"/>
                  </a:ext>
                </a:extLst>
              </p:cNvPr>
              <p:cNvSpPr/>
              <p:nvPr/>
            </p:nvSpPr>
            <p:spPr>
              <a:xfrm>
                <a:off x="4516739" y="2984570"/>
                <a:ext cx="39370" cy="230504"/>
              </a:xfrm>
              <a:custGeom>
                <a:avLst/>
                <a:gdLst>
                  <a:gd name="connsiteX0" fmla="*/ 0 w 39370"/>
                  <a:gd name="connsiteY0" fmla="*/ 19050 h 230504"/>
                  <a:gd name="connsiteX1" fmla="*/ 19685 w 39370"/>
                  <a:gd name="connsiteY1" fmla="*/ 0 h 230504"/>
                  <a:gd name="connsiteX2" fmla="*/ 39370 w 39370"/>
                  <a:gd name="connsiteY2" fmla="*/ 18415 h 230504"/>
                  <a:gd name="connsiteX3" fmla="*/ 19685 w 39370"/>
                  <a:gd name="connsiteY3" fmla="*/ 38100 h 230504"/>
                  <a:gd name="connsiteX4" fmla="*/ 0 w 39370"/>
                  <a:gd name="connsiteY4" fmla="*/ 19050 h 230504"/>
                  <a:gd name="connsiteX5" fmla="*/ 5080 w 39370"/>
                  <a:gd name="connsiteY5" fmla="*/ 69215 h 230504"/>
                  <a:gd name="connsiteX6" fmla="*/ 34290 w 39370"/>
                  <a:gd name="connsiteY6" fmla="*/ 69215 h 230504"/>
                  <a:gd name="connsiteX7" fmla="*/ 34290 w 39370"/>
                  <a:gd name="connsiteY7" fmla="*/ 230505 h 230504"/>
                  <a:gd name="connsiteX8" fmla="*/ 5080 w 39370"/>
                  <a:gd name="connsiteY8" fmla="*/ 230505 h 230504"/>
                  <a:gd name="connsiteX9" fmla="*/ 5080 w 39370"/>
                  <a:gd name="connsiteY9" fmla="*/ 69215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370" h="230504">
                    <a:moveTo>
                      <a:pt x="0" y="19050"/>
                    </a:moveTo>
                    <a:cubicBezTo>
                      <a:pt x="0" y="8255"/>
                      <a:pt x="8255" y="0"/>
                      <a:pt x="19685" y="0"/>
                    </a:cubicBezTo>
                    <a:cubicBezTo>
                      <a:pt x="31115" y="0"/>
                      <a:pt x="39370" y="8255"/>
                      <a:pt x="39370" y="18415"/>
                    </a:cubicBezTo>
                    <a:cubicBezTo>
                      <a:pt x="39370" y="29210"/>
                      <a:pt x="31115" y="38100"/>
                      <a:pt x="19685" y="38100"/>
                    </a:cubicBezTo>
                    <a:cubicBezTo>
                      <a:pt x="8255" y="38100"/>
                      <a:pt x="0" y="29845"/>
                      <a:pt x="0" y="19050"/>
                    </a:cubicBezTo>
                    <a:close/>
                    <a:moveTo>
                      <a:pt x="5080" y="69215"/>
                    </a:moveTo>
                    <a:lnTo>
                      <a:pt x="34290" y="69215"/>
                    </a:lnTo>
                    <a:lnTo>
                      <a:pt x="34290" y="230505"/>
                    </a:lnTo>
                    <a:lnTo>
                      <a:pt x="5080" y="230505"/>
                    </a:lnTo>
                    <a:lnTo>
                      <a:pt x="5080" y="69215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F8B1008F-C36F-51AF-5F79-B3D8903A35C9}"/>
                  </a:ext>
                </a:extLst>
              </p:cNvPr>
              <p:cNvSpPr/>
              <p:nvPr/>
            </p:nvSpPr>
            <p:spPr>
              <a:xfrm>
                <a:off x="4591669" y="3051880"/>
                <a:ext cx="167639" cy="165099"/>
              </a:xfrm>
              <a:custGeom>
                <a:avLst/>
                <a:gdLst>
                  <a:gd name="connsiteX0" fmla="*/ 0 w 167639"/>
                  <a:gd name="connsiteY0" fmla="*/ 82550 h 165099"/>
                  <a:gd name="connsiteX1" fmla="*/ 83820 w 167639"/>
                  <a:gd name="connsiteY1" fmla="*/ 0 h 165099"/>
                  <a:gd name="connsiteX2" fmla="*/ 167640 w 167639"/>
                  <a:gd name="connsiteY2" fmla="*/ 82550 h 165099"/>
                  <a:gd name="connsiteX3" fmla="*/ 83820 w 167639"/>
                  <a:gd name="connsiteY3" fmla="*/ 165100 h 165099"/>
                  <a:gd name="connsiteX4" fmla="*/ 0 w 167639"/>
                  <a:gd name="connsiteY4" fmla="*/ 82550 h 165099"/>
                  <a:gd name="connsiteX5" fmla="*/ 138430 w 167639"/>
                  <a:gd name="connsiteY5" fmla="*/ 82550 h 165099"/>
                  <a:gd name="connsiteX6" fmla="*/ 84455 w 167639"/>
                  <a:gd name="connsiteY6" fmla="*/ 26035 h 165099"/>
                  <a:gd name="connsiteX7" fmla="*/ 29845 w 167639"/>
                  <a:gd name="connsiteY7" fmla="*/ 82550 h 165099"/>
                  <a:gd name="connsiteX8" fmla="*/ 84455 w 167639"/>
                  <a:gd name="connsiteY8" fmla="*/ 139700 h 165099"/>
                  <a:gd name="connsiteX9" fmla="*/ 138430 w 167639"/>
                  <a:gd name="connsiteY9" fmla="*/ 8255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639" h="165099">
                    <a:moveTo>
                      <a:pt x="0" y="82550"/>
                    </a:moveTo>
                    <a:cubicBezTo>
                      <a:pt x="0" y="34290"/>
                      <a:pt x="35560" y="0"/>
                      <a:pt x="83820" y="0"/>
                    </a:cubicBezTo>
                    <a:cubicBezTo>
                      <a:pt x="132080" y="0"/>
                      <a:pt x="167640" y="34290"/>
                      <a:pt x="167640" y="82550"/>
                    </a:cubicBezTo>
                    <a:cubicBezTo>
                      <a:pt x="167640" y="130810"/>
                      <a:pt x="132080" y="165100"/>
                      <a:pt x="83820" y="165100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  <a:moveTo>
                      <a:pt x="138430" y="82550"/>
                    </a:moveTo>
                    <a:cubicBezTo>
                      <a:pt x="138430" y="48260"/>
                      <a:pt x="115570" y="26035"/>
                      <a:pt x="84455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6840"/>
                      <a:pt x="53340" y="139700"/>
                      <a:pt x="84455" y="139700"/>
                    </a:cubicBezTo>
                    <a:cubicBezTo>
                      <a:pt x="115570" y="139700"/>
                      <a:pt x="138430" y="116840"/>
                      <a:pt x="13843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22FBB56-AF8F-E3B5-21A7-78671B6540B8}"/>
                  </a:ext>
                </a:extLst>
              </p:cNvPr>
              <p:cNvSpPr/>
              <p:nvPr/>
            </p:nvSpPr>
            <p:spPr>
              <a:xfrm>
                <a:off x="4799949" y="3051880"/>
                <a:ext cx="153669" cy="163194"/>
              </a:xfrm>
              <a:custGeom>
                <a:avLst/>
                <a:gdLst>
                  <a:gd name="connsiteX0" fmla="*/ 153669 w 153669"/>
                  <a:gd name="connsiteY0" fmla="*/ 70485 h 163194"/>
                  <a:gd name="connsiteX1" fmla="*/ 153669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69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69" y="70485"/>
                    </a:moveTo>
                    <a:lnTo>
                      <a:pt x="153669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5730" y="0"/>
                      <a:pt x="153669" y="22860"/>
                      <a:pt x="153669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55A11E76-55BB-2B31-44F9-8766C2021CBE}"/>
                  </a:ext>
                </a:extLst>
              </p:cNvPr>
              <p:cNvSpPr/>
              <p:nvPr/>
            </p:nvSpPr>
            <p:spPr>
              <a:xfrm>
                <a:off x="5063474" y="3001715"/>
                <a:ext cx="176529" cy="213359"/>
              </a:xfrm>
              <a:custGeom>
                <a:avLst/>
                <a:gdLst>
                  <a:gd name="connsiteX0" fmla="*/ 73025 w 176529"/>
                  <a:gd name="connsiteY0" fmla="*/ 26670 h 213359"/>
                  <a:gd name="connsiteX1" fmla="*/ 0 w 176529"/>
                  <a:gd name="connsiteY1" fmla="*/ 26670 h 213359"/>
                  <a:gd name="connsiteX2" fmla="*/ 0 w 176529"/>
                  <a:gd name="connsiteY2" fmla="*/ 0 h 213359"/>
                  <a:gd name="connsiteX3" fmla="*/ 176530 w 176529"/>
                  <a:gd name="connsiteY3" fmla="*/ 0 h 213359"/>
                  <a:gd name="connsiteX4" fmla="*/ 176530 w 176529"/>
                  <a:gd name="connsiteY4" fmla="*/ 26670 h 213359"/>
                  <a:gd name="connsiteX5" fmla="*/ 103505 w 176529"/>
                  <a:gd name="connsiteY5" fmla="*/ 26670 h 213359"/>
                  <a:gd name="connsiteX6" fmla="*/ 103505 w 176529"/>
                  <a:gd name="connsiteY6" fmla="*/ 213360 h 213359"/>
                  <a:gd name="connsiteX7" fmla="*/ 73025 w 176529"/>
                  <a:gd name="connsiteY7" fmla="*/ 213360 h 213359"/>
                  <a:gd name="connsiteX8" fmla="*/ 73025 w 176529"/>
                  <a:gd name="connsiteY8" fmla="*/ 2667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529" h="213359">
                    <a:moveTo>
                      <a:pt x="73025" y="26670"/>
                    </a:moveTo>
                    <a:lnTo>
                      <a:pt x="0" y="26670"/>
                    </a:lnTo>
                    <a:lnTo>
                      <a:pt x="0" y="0"/>
                    </a:lnTo>
                    <a:lnTo>
                      <a:pt x="176530" y="0"/>
                    </a:lnTo>
                    <a:lnTo>
                      <a:pt x="176530" y="26670"/>
                    </a:lnTo>
                    <a:lnTo>
                      <a:pt x="103505" y="26670"/>
                    </a:lnTo>
                    <a:lnTo>
                      <a:pt x="103505" y="213360"/>
                    </a:lnTo>
                    <a:lnTo>
                      <a:pt x="73025" y="213360"/>
                    </a:lnTo>
                    <a:lnTo>
                      <a:pt x="73025" y="2667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D78958D-D591-6A12-5C36-E5DD223CC3BD}"/>
                  </a:ext>
                </a:extLst>
              </p:cNvPr>
              <p:cNvSpPr/>
              <p:nvPr/>
            </p:nvSpPr>
            <p:spPr>
              <a:xfrm>
                <a:off x="5268579" y="2989015"/>
                <a:ext cx="153669" cy="226059"/>
              </a:xfrm>
              <a:custGeom>
                <a:avLst/>
                <a:gdLst>
                  <a:gd name="connsiteX0" fmla="*/ 153670 w 153669"/>
                  <a:gd name="connsiteY0" fmla="*/ 133350 h 226059"/>
                  <a:gd name="connsiteX1" fmla="*/ 153670 w 153669"/>
                  <a:gd name="connsiteY1" fmla="*/ 226060 h 226059"/>
                  <a:gd name="connsiteX2" fmla="*/ 124460 w 153669"/>
                  <a:gd name="connsiteY2" fmla="*/ 226060 h 226059"/>
                  <a:gd name="connsiteX3" fmla="*/ 124460 w 153669"/>
                  <a:gd name="connsiteY3" fmla="*/ 136525 h 226059"/>
                  <a:gd name="connsiteX4" fmla="*/ 80645 w 153669"/>
                  <a:gd name="connsiteY4" fmla="*/ 89535 h 226059"/>
                  <a:gd name="connsiteX5" fmla="*/ 29210 w 153669"/>
                  <a:gd name="connsiteY5" fmla="*/ 142875 h 226059"/>
                  <a:gd name="connsiteX6" fmla="*/ 29210 w 153669"/>
                  <a:gd name="connsiteY6" fmla="*/ 226060 h 226059"/>
                  <a:gd name="connsiteX7" fmla="*/ 0 w 153669"/>
                  <a:gd name="connsiteY7" fmla="*/ 226060 h 226059"/>
                  <a:gd name="connsiteX8" fmla="*/ 0 w 153669"/>
                  <a:gd name="connsiteY8" fmla="*/ 0 h 226059"/>
                  <a:gd name="connsiteX9" fmla="*/ 29210 w 153669"/>
                  <a:gd name="connsiteY9" fmla="*/ 0 h 226059"/>
                  <a:gd name="connsiteX10" fmla="*/ 29210 w 153669"/>
                  <a:gd name="connsiteY10" fmla="*/ 87630 h 226059"/>
                  <a:gd name="connsiteX11" fmla="*/ 86360 w 153669"/>
                  <a:gd name="connsiteY11" fmla="*/ 63500 h 226059"/>
                  <a:gd name="connsiteX12" fmla="*/ 153670 w 153669"/>
                  <a:gd name="connsiteY12" fmla="*/ 133350 h 22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226059">
                    <a:moveTo>
                      <a:pt x="153670" y="133350"/>
                    </a:moveTo>
                    <a:lnTo>
                      <a:pt x="153670" y="226060"/>
                    </a:lnTo>
                    <a:lnTo>
                      <a:pt x="124460" y="226060"/>
                    </a:lnTo>
                    <a:lnTo>
                      <a:pt x="124460" y="136525"/>
                    </a:lnTo>
                    <a:cubicBezTo>
                      <a:pt x="124460" y="104775"/>
                      <a:pt x="108585" y="89535"/>
                      <a:pt x="80645" y="89535"/>
                    </a:cubicBezTo>
                    <a:cubicBezTo>
                      <a:pt x="49530" y="89535"/>
                      <a:pt x="29210" y="107950"/>
                      <a:pt x="29210" y="142875"/>
                    </a:cubicBezTo>
                    <a:lnTo>
                      <a:pt x="29210" y="226060"/>
                    </a:lnTo>
                    <a:lnTo>
                      <a:pt x="0" y="226060"/>
                    </a:lnTo>
                    <a:lnTo>
                      <a:pt x="0" y="0"/>
                    </a:lnTo>
                    <a:lnTo>
                      <a:pt x="29210" y="0"/>
                    </a:lnTo>
                    <a:lnTo>
                      <a:pt x="29210" y="87630"/>
                    </a:lnTo>
                    <a:cubicBezTo>
                      <a:pt x="41275" y="72390"/>
                      <a:pt x="61595" y="63500"/>
                      <a:pt x="86360" y="63500"/>
                    </a:cubicBezTo>
                    <a:cubicBezTo>
                      <a:pt x="125730" y="62865"/>
                      <a:pt x="153670" y="85725"/>
                      <a:pt x="153670" y="1333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D9293182-AD5B-2838-498F-3417D5374F83}"/>
                  </a:ext>
                </a:extLst>
              </p:cNvPr>
              <p:cNvSpPr/>
              <p:nvPr/>
            </p:nvSpPr>
            <p:spPr>
              <a:xfrm>
                <a:off x="5463523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30 w 140969"/>
                  <a:gd name="connsiteY2" fmla="*/ 163830 h 165099"/>
                  <a:gd name="connsiteX3" fmla="*/ 113030 w 140969"/>
                  <a:gd name="connsiteY3" fmla="*/ 142240 h 165099"/>
                  <a:gd name="connsiteX4" fmla="*/ 59690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30" y="163830"/>
                    </a:lnTo>
                    <a:lnTo>
                      <a:pt x="113030" y="142240"/>
                    </a:lnTo>
                    <a:cubicBezTo>
                      <a:pt x="103505" y="156845"/>
                      <a:pt x="85090" y="165100"/>
                      <a:pt x="59690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5570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5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140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5EEFA0F9-DE76-1ADE-2F67-2A834E1E4DE5}"/>
                  </a:ext>
                </a:extLst>
              </p:cNvPr>
              <p:cNvSpPr/>
              <p:nvPr/>
            </p:nvSpPr>
            <p:spPr>
              <a:xfrm>
                <a:off x="5634973" y="3017590"/>
                <a:ext cx="114299" cy="199389"/>
              </a:xfrm>
              <a:custGeom>
                <a:avLst/>
                <a:gdLst>
                  <a:gd name="connsiteX0" fmla="*/ 114300 w 114299"/>
                  <a:gd name="connsiteY0" fmla="*/ 187960 h 199389"/>
                  <a:gd name="connsiteX1" fmla="*/ 78740 w 114299"/>
                  <a:gd name="connsiteY1" fmla="*/ 199390 h 199389"/>
                  <a:gd name="connsiteX2" fmla="*/ 27305 w 114299"/>
                  <a:gd name="connsiteY2" fmla="*/ 148590 h 199389"/>
                  <a:gd name="connsiteX3" fmla="*/ 27305 w 114299"/>
                  <a:gd name="connsiteY3" fmla="*/ 59690 h 199389"/>
                  <a:gd name="connsiteX4" fmla="*/ 0 w 114299"/>
                  <a:gd name="connsiteY4" fmla="*/ 59690 h 199389"/>
                  <a:gd name="connsiteX5" fmla="*/ 0 w 114299"/>
                  <a:gd name="connsiteY5" fmla="*/ 35560 h 199389"/>
                  <a:gd name="connsiteX6" fmla="*/ 27305 w 114299"/>
                  <a:gd name="connsiteY6" fmla="*/ 35560 h 199389"/>
                  <a:gd name="connsiteX7" fmla="*/ 27305 w 114299"/>
                  <a:gd name="connsiteY7" fmla="*/ 0 h 199389"/>
                  <a:gd name="connsiteX8" fmla="*/ 56515 w 114299"/>
                  <a:gd name="connsiteY8" fmla="*/ 0 h 199389"/>
                  <a:gd name="connsiteX9" fmla="*/ 56515 w 114299"/>
                  <a:gd name="connsiteY9" fmla="*/ 35560 h 199389"/>
                  <a:gd name="connsiteX10" fmla="*/ 102870 w 114299"/>
                  <a:gd name="connsiteY10" fmla="*/ 35560 h 199389"/>
                  <a:gd name="connsiteX11" fmla="*/ 102870 w 114299"/>
                  <a:gd name="connsiteY11" fmla="*/ 59690 h 199389"/>
                  <a:gd name="connsiteX12" fmla="*/ 56515 w 114299"/>
                  <a:gd name="connsiteY12" fmla="*/ 59690 h 199389"/>
                  <a:gd name="connsiteX13" fmla="*/ 56515 w 114299"/>
                  <a:gd name="connsiteY13" fmla="*/ 147955 h 199389"/>
                  <a:gd name="connsiteX14" fmla="*/ 81915 w 114299"/>
                  <a:gd name="connsiteY14" fmla="*/ 175260 h 199389"/>
                  <a:gd name="connsiteX15" fmla="*/ 104775 w 114299"/>
                  <a:gd name="connsiteY15" fmla="*/ 167640 h 199389"/>
                  <a:gd name="connsiteX16" fmla="*/ 114300 w 114299"/>
                  <a:gd name="connsiteY16" fmla="*/ 187960 h 19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299" h="199389">
                    <a:moveTo>
                      <a:pt x="114300" y="187960"/>
                    </a:moveTo>
                    <a:cubicBezTo>
                      <a:pt x="105410" y="195580"/>
                      <a:pt x="92075" y="199390"/>
                      <a:pt x="78740" y="199390"/>
                    </a:cubicBezTo>
                    <a:cubicBezTo>
                      <a:pt x="46355" y="199390"/>
                      <a:pt x="27305" y="181610"/>
                      <a:pt x="27305" y="148590"/>
                    </a:cubicBezTo>
                    <a:lnTo>
                      <a:pt x="27305" y="59690"/>
                    </a:lnTo>
                    <a:lnTo>
                      <a:pt x="0" y="59690"/>
                    </a:lnTo>
                    <a:lnTo>
                      <a:pt x="0" y="35560"/>
                    </a:lnTo>
                    <a:lnTo>
                      <a:pt x="27305" y="35560"/>
                    </a:lnTo>
                    <a:lnTo>
                      <a:pt x="27305" y="0"/>
                    </a:lnTo>
                    <a:lnTo>
                      <a:pt x="56515" y="0"/>
                    </a:lnTo>
                    <a:lnTo>
                      <a:pt x="56515" y="35560"/>
                    </a:lnTo>
                    <a:lnTo>
                      <a:pt x="102870" y="35560"/>
                    </a:lnTo>
                    <a:lnTo>
                      <a:pt x="102870" y="59690"/>
                    </a:lnTo>
                    <a:lnTo>
                      <a:pt x="56515" y="59690"/>
                    </a:lnTo>
                    <a:lnTo>
                      <a:pt x="56515" y="147955"/>
                    </a:lnTo>
                    <a:cubicBezTo>
                      <a:pt x="56515" y="165100"/>
                      <a:pt x="65405" y="175260"/>
                      <a:pt x="81915" y="175260"/>
                    </a:cubicBezTo>
                    <a:cubicBezTo>
                      <a:pt x="90170" y="175260"/>
                      <a:pt x="98425" y="172720"/>
                      <a:pt x="104775" y="167640"/>
                    </a:cubicBezTo>
                    <a:lnTo>
                      <a:pt x="11430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reeform 794">
                <a:extLst>
                  <a:ext uri="{FF2B5EF4-FFF2-40B4-BE49-F238E27FC236}">
                    <a16:creationId xmlns:a16="http://schemas.microsoft.com/office/drawing/2014/main" id="{18A39DE2-297A-1333-3C18-69F1612A313A}"/>
                  </a:ext>
                </a:extLst>
              </p:cNvPr>
              <p:cNvSpPr/>
              <p:nvPr/>
            </p:nvSpPr>
            <p:spPr>
              <a:xfrm>
                <a:off x="5871193" y="3001715"/>
                <a:ext cx="205105" cy="213359"/>
              </a:xfrm>
              <a:custGeom>
                <a:avLst/>
                <a:gdLst>
                  <a:gd name="connsiteX0" fmla="*/ 0 w 205105"/>
                  <a:gd name="connsiteY0" fmla="*/ 0 h 213359"/>
                  <a:gd name="connsiteX1" fmla="*/ 90170 w 205105"/>
                  <a:gd name="connsiteY1" fmla="*/ 0 h 213359"/>
                  <a:gd name="connsiteX2" fmla="*/ 205105 w 205105"/>
                  <a:gd name="connsiteY2" fmla="*/ 106680 h 213359"/>
                  <a:gd name="connsiteX3" fmla="*/ 90170 w 205105"/>
                  <a:gd name="connsiteY3" fmla="*/ 213360 h 213359"/>
                  <a:gd name="connsiteX4" fmla="*/ 0 w 205105"/>
                  <a:gd name="connsiteY4" fmla="*/ 213360 h 213359"/>
                  <a:gd name="connsiteX5" fmla="*/ 0 w 205105"/>
                  <a:gd name="connsiteY5" fmla="*/ 0 h 213359"/>
                  <a:gd name="connsiteX6" fmla="*/ 87630 w 205105"/>
                  <a:gd name="connsiteY6" fmla="*/ 187325 h 213359"/>
                  <a:gd name="connsiteX7" fmla="*/ 173990 w 205105"/>
                  <a:gd name="connsiteY7" fmla="*/ 107315 h 213359"/>
                  <a:gd name="connsiteX8" fmla="*/ 87630 w 205105"/>
                  <a:gd name="connsiteY8" fmla="*/ 27305 h 213359"/>
                  <a:gd name="connsiteX9" fmla="*/ 29845 w 205105"/>
                  <a:gd name="connsiteY9" fmla="*/ 27305 h 213359"/>
                  <a:gd name="connsiteX10" fmla="*/ 29845 w 205105"/>
                  <a:gd name="connsiteY10" fmla="*/ 187960 h 213359"/>
                  <a:gd name="connsiteX11" fmla="*/ 87630 w 205105"/>
                  <a:gd name="connsiteY11" fmla="*/ 18796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105" h="213359">
                    <a:moveTo>
                      <a:pt x="0" y="0"/>
                    </a:moveTo>
                    <a:lnTo>
                      <a:pt x="90170" y="0"/>
                    </a:lnTo>
                    <a:cubicBezTo>
                      <a:pt x="158750" y="0"/>
                      <a:pt x="205105" y="43180"/>
                      <a:pt x="205105" y="106680"/>
                    </a:cubicBezTo>
                    <a:cubicBezTo>
                      <a:pt x="205105" y="170180"/>
                      <a:pt x="158750" y="213360"/>
                      <a:pt x="90170" y="213360"/>
                    </a:cubicBezTo>
                    <a:lnTo>
                      <a:pt x="0" y="213360"/>
                    </a:lnTo>
                    <a:lnTo>
                      <a:pt x="0" y="0"/>
                    </a:lnTo>
                    <a:close/>
                    <a:moveTo>
                      <a:pt x="87630" y="187325"/>
                    </a:moveTo>
                    <a:cubicBezTo>
                      <a:pt x="140335" y="187325"/>
                      <a:pt x="173990" y="154940"/>
                      <a:pt x="173990" y="107315"/>
                    </a:cubicBezTo>
                    <a:cubicBezTo>
                      <a:pt x="173990" y="59690"/>
                      <a:pt x="140335" y="27305"/>
                      <a:pt x="87630" y="27305"/>
                    </a:cubicBezTo>
                    <a:lnTo>
                      <a:pt x="29845" y="27305"/>
                    </a:lnTo>
                    <a:lnTo>
                      <a:pt x="29845" y="187960"/>
                    </a:lnTo>
                    <a:lnTo>
                      <a:pt x="8763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reeform 795">
                <a:extLst>
                  <a:ext uri="{FF2B5EF4-FFF2-40B4-BE49-F238E27FC236}">
                    <a16:creationId xmlns:a16="http://schemas.microsoft.com/office/drawing/2014/main" id="{BC9D273B-2F3E-3829-4BA5-AD2ECE1CDA7D}"/>
                  </a:ext>
                </a:extLst>
              </p:cNvPr>
              <p:cNvSpPr/>
              <p:nvPr/>
            </p:nvSpPr>
            <p:spPr>
              <a:xfrm>
                <a:off x="6118207" y="3051880"/>
                <a:ext cx="86994" cy="163829"/>
              </a:xfrm>
              <a:custGeom>
                <a:avLst/>
                <a:gdLst>
                  <a:gd name="connsiteX0" fmla="*/ 86995 w 86994"/>
                  <a:gd name="connsiteY0" fmla="*/ 0 h 163829"/>
                  <a:gd name="connsiteX1" fmla="*/ 86995 w 86994"/>
                  <a:gd name="connsiteY1" fmla="*/ 28575 h 163829"/>
                  <a:gd name="connsiteX2" fmla="*/ 80010 w 86994"/>
                  <a:gd name="connsiteY2" fmla="*/ 28575 h 163829"/>
                  <a:gd name="connsiteX3" fmla="*/ 29210 w 86994"/>
                  <a:gd name="connsiteY3" fmla="*/ 83185 h 163829"/>
                  <a:gd name="connsiteX4" fmla="*/ 29210 w 86994"/>
                  <a:gd name="connsiteY4" fmla="*/ 163830 h 163829"/>
                  <a:gd name="connsiteX5" fmla="*/ 0 w 86994"/>
                  <a:gd name="connsiteY5" fmla="*/ 163830 h 163829"/>
                  <a:gd name="connsiteX6" fmla="*/ 0 w 86994"/>
                  <a:gd name="connsiteY6" fmla="*/ 2540 h 163829"/>
                  <a:gd name="connsiteX7" fmla="*/ 27940 w 86994"/>
                  <a:gd name="connsiteY7" fmla="*/ 2540 h 163829"/>
                  <a:gd name="connsiteX8" fmla="*/ 27940 w 86994"/>
                  <a:gd name="connsiteY8" fmla="*/ 29845 h 163829"/>
                  <a:gd name="connsiteX9" fmla="*/ 86995 w 86994"/>
                  <a:gd name="connsiteY9" fmla="*/ 0 h 16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994" h="163829">
                    <a:moveTo>
                      <a:pt x="86995" y="0"/>
                    </a:moveTo>
                    <a:lnTo>
                      <a:pt x="86995" y="28575"/>
                    </a:lnTo>
                    <a:cubicBezTo>
                      <a:pt x="84455" y="28575"/>
                      <a:pt x="82550" y="28575"/>
                      <a:pt x="80010" y="28575"/>
                    </a:cubicBezTo>
                    <a:cubicBezTo>
                      <a:pt x="48895" y="28575"/>
                      <a:pt x="29210" y="47625"/>
                      <a:pt x="29210" y="83185"/>
                    </a:cubicBezTo>
                    <a:lnTo>
                      <a:pt x="29210" y="163830"/>
                    </a:lnTo>
                    <a:lnTo>
                      <a:pt x="0" y="163830"/>
                    </a:lnTo>
                    <a:lnTo>
                      <a:pt x="0" y="2540"/>
                    </a:lnTo>
                    <a:lnTo>
                      <a:pt x="27940" y="2540"/>
                    </a:lnTo>
                    <a:lnTo>
                      <a:pt x="27940" y="29845"/>
                    </a:lnTo>
                    <a:cubicBezTo>
                      <a:pt x="38735" y="10160"/>
                      <a:pt x="59055" y="0"/>
                      <a:pt x="86995" y="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reeform 796">
                <a:extLst>
                  <a:ext uri="{FF2B5EF4-FFF2-40B4-BE49-F238E27FC236}">
                    <a16:creationId xmlns:a16="http://schemas.microsoft.com/office/drawing/2014/main" id="{D1341B73-1664-43A6-1A51-FB4F354D9B27}"/>
                  </a:ext>
                </a:extLst>
              </p:cNvPr>
              <p:cNvSpPr/>
              <p:nvPr/>
            </p:nvSpPr>
            <p:spPr>
              <a:xfrm>
                <a:off x="6236317" y="2984570"/>
                <a:ext cx="39370" cy="230504"/>
              </a:xfrm>
              <a:custGeom>
                <a:avLst/>
                <a:gdLst>
                  <a:gd name="connsiteX0" fmla="*/ 0 w 39370"/>
                  <a:gd name="connsiteY0" fmla="*/ 19050 h 230504"/>
                  <a:gd name="connsiteX1" fmla="*/ 19685 w 39370"/>
                  <a:gd name="connsiteY1" fmla="*/ 0 h 230504"/>
                  <a:gd name="connsiteX2" fmla="*/ 39370 w 39370"/>
                  <a:gd name="connsiteY2" fmla="*/ 18415 h 230504"/>
                  <a:gd name="connsiteX3" fmla="*/ 19685 w 39370"/>
                  <a:gd name="connsiteY3" fmla="*/ 38100 h 230504"/>
                  <a:gd name="connsiteX4" fmla="*/ 0 w 39370"/>
                  <a:gd name="connsiteY4" fmla="*/ 19050 h 230504"/>
                  <a:gd name="connsiteX5" fmla="*/ 5080 w 39370"/>
                  <a:gd name="connsiteY5" fmla="*/ 69215 h 230504"/>
                  <a:gd name="connsiteX6" fmla="*/ 34290 w 39370"/>
                  <a:gd name="connsiteY6" fmla="*/ 69215 h 230504"/>
                  <a:gd name="connsiteX7" fmla="*/ 34290 w 39370"/>
                  <a:gd name="connsiteY7" fmla="*/ 230505 h 230504"/>
                  <a:gd name="connsiteX8" fmla="*/ 5080 w 39370"/>
                  <a:gd name="connsiteY8" fmla="*/ 230505 h 230504"/>
                  <a:gd name="connsiteX9" fmla="*/ 5080 w 39370"/>
                  <a:gd name="connsiteY9" fmla="*/ 69215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370" h="230504">
                    <a:moveTo>
                      <a:pt x="0" y="19050"/>
                    </a:moveTo>
                    <a:cubicBezTo>
                      <a:pt x="0" y="8255"/>
                      <a:pt x="8255" y="0"/>
                      <a:pt x="19685" y="0"/>
                    </a:cubicBezTo>
                    <a:cubicBezTo>
                      <a:pt x="31115" y="0"/>
                      <a:pt x="39370" y="8255"/>
                      <a:pt x="39370" y="18415"/>
                    </a:cubicBezTo>
                    <a:cubicBezTo>
                      <a:pt x="39370" y="29210"/>
                      <a:pt x="31115" y="38100"/>
                      <a:pt x="19685" y="38100"/>
                    </a:cubicBezTo>
                    <a:cubicBezTo>
                      <a:pt x="8255" y="38100"/>
                      <a:pt x="0" y="29845"/>
                      <a:pt x="0" y="19050"/>
                    </a:cubicBezTo>
                    <a:close/>
                    <a:moveTo>
                      <a:pt x="5080" y="69215"/>
                    </a:moveTo>
                    <a:lnTo>
                      <a:pt x="34290" y="69215"/>
                    </a:lnTo>
                    <a:lnTo>
                      <a:pt x="34290" y="230505"/>
                    </a:lnTo>
                    <a:lnTo>
                      <a:pt x="5080" y="230505"/>
                    </a:lnTo>
                    <a:lnTo>
                      <a:pt x="5080" y="69215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reeform 797">
                <a:extLst>
                  <a:ext uri="{FF2B5EF4-FFF2-40B4-BE49-F238E27FC236}">
                    <a16:creationId xmlns:a16="http://schemas.microsoft.com/office/drawing/2014/main" id="{44CDF904-F967-5A98-749F-F2DF989FE35E}"/>
                  </a:ext>
                </a:extLst>
              </p:cNvPr>
              <p:cNvSpPr/>
              <p:nvPr/>
            </p:nvSpPr>
            <p:spPr>
              <a:xfrm>
                <a:off x="6298547" y="3053784"/>
                <a:ext cx="170814" cy="161289"/>
              </a:xfrm>
              <a:custGeom>
                <a:avLst/>
                <a:gdLst>
                  <a:gd name="connsiteX0" fmla="*/ 170815 w 170814"/>
                  <a:gd name="connsiteY0" fmla="*/ 0 h 161289"/>
                  <a:gd name="connsiteX1" fmla="*/ 100330 w 170814"/>
                  <a:gd name="connsiteY1" fmla="*/ 161290 h 161289"/>
                  <a:gd name="connsiteX2" fmla="*/ 70485 w 170814"/>
                  <a:gd name="connsiteY2" fmla="*/ 161290 h 161289"/>
                  <a:gd name="connsiteX3" fmla="*/ 0 w 170814"/>
                  <a:gd name="connsiteY3" fmla="*/ 0 h 161289"/>
                  <a:gd name="connsiteX4" fmla="*/ 30480 w 170814"/>
                  <a:gd name="connsiteY4" fmla="*/ 0 h 161289"/>
                  <a:gd name="connsiteX5" fmla="*/ 85725 w 170814"/>
                  <a:gd name="connsiteY5" fmla="*/ 129540 h 161289"/>
                  <a:gd name="connsiteX6" fmla="*/ 142240 w 170814"/>
                  <a:gd name="connsiteY6" fmla="*/ 0 h 161289"/>
                  <a:gd name="connsiteX7" fmla="*/ 170815 w 170814"/>
                  <a:gd name="connsiteY7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814" h="161289">
                    <a:moveTo>
                      <a:pt x="170815" y="0"/>
                    </a:moveTo>
                    <a:lnTo>
                      <a:pt x="100330" y="161290"/>
                    </a:lnTo>
                    <a:lnTo>
                      <a:pt x="70485" y="16129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85725" y="129540"/>
                    </a:lnTo>
                    <a:lnTo>
                      <a:pt x="142240" y="0"/>
                    </a:lnTo>
                    <a:lnTo>
                      <a:pt x="17081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reeform 798">
                <a:extLst>
                  <a:ext uri="{FF2B5EF4-FFF2-40B4-BE49-F238E27FC236}">
                    <a16:creationId xmlns:a16="http://schemas.microsoft.com/office/drawing/2014/main" id="{DA999BA0-22E8-8F65-DE54-B650E7206605}"/>
                  </a:ext>
                </a:extLst>
              </p:cNvPr>
              <p:cNvSpPr/>
              <p:nvPr/>
            </p:nvSpPr>
            <p:spPr>
              <a:xfrm>
                <a:off x="6476982" y="3051244"/>
                <a:ext cx="161289" cy="165099"/>
              </a:xfrm>
              <a:custGeom>
                <a:avLst/>
                <a:gdLst>
                  <a:gd name="connsiteX0" fmla="*/ 160655 w 161289"/>
                  <a:gd name="connsiteY0" fmla="*/ 92710 h 165099"/>
                  <a:gd name="connsiteX1" fmla="*/ 29845 w 161289"/>
                  <a:gd name="connsiteY1" fmla="*/ 92710 h 165099"/>
                  <a:gd name="connsiteX2" fmla="*/ 88265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80 w 161289"/>
                  <a:gd name="connsiteY7" fmla="*/ 0 h 165099"/>
                  <a:gd name="connsiteX8" fmla="*/ 161290 w 161289"/>
                  <a:gd name="connsiteY8" fmla="*/ 83185 h 165099"/>
                  <a:gd name="connsiteX9" fmla="*/ 160655 w 161289"/>
                  <a:gd name="connsiteY9" fmla="*/ 92710 h 165099"/>
                  <a:gd name="connsiteX10" fmla="*/ 29210 w 161289"/>
                  <a:gd name="connsiteY10" fmla="*/ 71755 h 165099"/>
                  <a:gd name="connsiteX11" fmla="*/ 132715 w 161289"/>
                  <a:gd name="connsiteY11" fmla="*/ 71755 h 165099"/>
                  <a:gd name="connsiteX12" fmla="*/ 80645 w 161289"/>
                  <a:gd name="connsiteY12" fmla="*/ 25400 h 165099"/>
                  <a:gd name="connsiteX13" fmla="*/ 29210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5" y="92710"/>
                    </a:moveTo>
                    <a:lnTo>
                      <a:pt x="29845" y="92710"/>
                    </a:lnTo>
                    <a:cubicBezTo>
                      <a:pt x="33655" y="121285"/>
                      <a:pt x="56515" y="139700"/>
                      <a:pt x="88265" y="139700"/>
                    </a:cubicBezTo>
                    <a:cubicBezTo>
                      <a:pt x="107315" y="139700"/>
                      <a:pt x="123190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90" y="156210"/>
                      <a:pt x="113665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90" y="0"/>
                      <a:pt x="81280" y="0"/>
                    </a:cubicBezTo>
                    <a:cubicBezTo>
                      <a:pt x="128270" y="0"/>
                      <a:pt x="161290" y="33655"/>
                      <a:pt x="161290" y="83185"/>
                    </a:cubicBezTo>
                    <a:cubicBezTo>
                      <a:pt x="161290" y="86360"/>
                      <a:pt x="160655" y="90170"/>
                      <a:pt x="160655" y="92710"/>
                    </a:cubicBezTo>
                    <a:close/>
                    <a:moveTo>
                      <a:pt x="29210" y="71755"/>
                    </a:moveTo>
                    <a:lnTo>
                      <a:pt x="132715" y="71755"/>
                    </a:lnTo>
                    <a:cubicBezTo>
                      <a:pt x="129540" y="44450"/>
                      <a:pt x="109220" y="25400"/>
                      <a:pt x="80645" y="25400"/>
                    </a:cubicBezTo>
                    <a:cubicBezTo>
                      <a:pt x="53340" y="25400"/>
                      <a:pt x="32385" y="44450"/>
                      <a:pt x="29210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reeform 799">
                <a:extLst>
                  <a:ext uri="{FF2B5EF4-FFF2-40B4-BE49-F238E27FC236}">
                    <a16:creationId xmlns:a16="http://schemas.microsoft.com/office/drawing/2014/main" id="{0966E1F3-639F-7E56-E4A2-060F78A1E798}"/>
                  </a:ext>
                </a:extLst>
              </p:cNvPr>
              <p:cNvSpPr/>
              <p:nvPr/>
            </p:nvSpPr>
            <p:spPr>
              <a:xfrm>
                <a:off x="6657957" y="3051880"/>
                <a:ext cx="135889" cy="164499"/>
              </a:xfrm>
              <a:custGeom>
                <a:avLst/>
                <a:gdLst>
                  <a:gd name="connsiteX0" fmla="*/ 0 w 135889"/>
                  <a:gd name="connsiteY0" fmla="*/ 146050 h 164499"/>
                  <a:gd name="connsiteX1" fmla="*/ 12065 w 135889"/>
                  <a:gd name="connsiteY1" fmla="*/ 123190 h 164499"/>
                  <a:gd name="connsiteX2" fmla="*/ 68580 w 135889"/>
                  <a:gd name="connsiteY2" fmla="*/ 139700 h 164499"/>
                  <a:gd name="connsiteX3" fmla="*/ 106680 w 135889"/>
                  <a:gd name="connsiteY3" fmla="*/ 117475 h 164499"/>
                  <a:gd name="connsiteX4" fmla="*/ 4445 w 135889"/>
                  <a:gd name="connsiteY4" fmla="*/ 48260 h 164499"/>
                  <a:gd name="connsiteX5" fmla="*/ 71755 w 135889"/>
                  <a:gd name="connsiteY5" fmla="*/ 0 h 164499"/>
                  <a:gd name="connsiteX6" fmla="*/ 130810 w 135889"/>
                  <a:gd name="connsiteY6" fmla="*/ 14605 h 164499"/>
                  <a:gd name="connsiteX7" fmla="*/ 118110 w 135889"/>
                  <a:gd name="connsiteY7" fmla="*/ 37465 h 164499"/>
                  <a:gd name="connsiteX8" fmla="*/ 71755 w 135889"/>
                  <a:gd name="connsiteY8" fmla="*/ 24765 h 164499"/>
                  <a:gd name="connsiteX9" fmla="*/ 33655 w 135889"/>
                  <a:gd name="connsiteY9" fmla="*/ 46990 h 164499"/>
                  <a:gd name="connsiteX10" fmla="*/ 135890 w 135889"/>
                  <a:gd name="connsiteY10" fmla="*/ 116840 h 164499"/>
                  <a:gd name="connsiteX11" fmla="*/ 66040 w 135889"/>
                  <a:gd name="connsiteY11" fmla="*/ 164465 h 164499"/>
                  <a:gd name="connsiteX12" fmla="*/ 0 w 135889"/>
                  <a:gd name="connsiteY12" fmla="*/ 146050 h 16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889" h="164499">
                    <a:moveTo>
                      <a:pt x="0" y="146050"/>
                    </a:moveTo>
                    <a:lnTo>
                      <a:pt x="12065" y="123190"/>
                    </a:lnTo>
                    <a:cubicBezTo>
                      <a:pt x="26035" y="132715"/>
                      <a:pt x="47625" y="139700"/>
                      <a:pt x="68580" y="139700"/>
                    </a:cubicBezTo>
                    <a:cubicBezTo>
                      <a:pt x="95885" y="139700"/>
                      <a:pt x="106680" y="131445"/>
                      <a:pt x="106680" y="117475"/>
                    </a:cubicBezTo>
                    <a:cubicBezTo>
                      <a:pt x="106680" y="81280"/>
                      <a:pt x="4445" y="112395"/>
                      <a:pt x="4445" y="48260"/>
                    </a:cubicBezTo>
                    <a:cubicBezTo>
                      <a:pt x="4445" y="19050"/>
                      <a:pt x="30480" y="0"/>
                      <a:pt x="71755" y="0"/>
                    </a:cubicBezTo>
                    <a:cubicBezTo>
                      <a:pt x="92710" y="0"/>
                      <a:pt x="116840" y="5715"/>
                      <a:pt x="130810" y="14605"/>
                    </a:cubicBezTo>
                    <a:lnTo>
                      <a:pt x="118110" y="37465"/>
                    </a:lnTo>
                    <a:cubicBezTo>
                      <a:pt x="103505" y="27940"/>
                      <a:pt x="87630" y="24765"/>
                      <a:pt x="71755" y="24765"/>
                    </a:cubicBezTo>
                    <a:cubicBezTo>
                      <a:pt x="46355" y="24765"/>
                      <a:pt x="33655" y="34290"/>
                      <a:pt x="33655" y="46990"/>
                    </a:cubicBezTo>
                    <a:cubicBezTo>
                      <a:pt x="33655" y="85090"/>
                      <a:pt x="135890" y="53975"/>
                      <a:pt x="135890" y="116840"/>
                    </a:cubicBezTo>
                    <a:cubicBezTo>
                      <a:pt x="135890" y="146050"/>
                      <a:pt x="109220" y="164465"/>
                      <a:pt x="66040" y="164465"/>
                    </a:cubicBezTo>
                    <a:cubicBezTo>
                      <a:pt x="40005" y="165100"/>
                      <a:pt x="13970" y="156845"/>
                      <a:pt x="0" y="1460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reeform 800">
                <a:extLst>
                  <a:ext uri="{FF2B5EF4-FFF2-40B4-BE49-F238E27FC236}">
                    <a16:creationId xmlns:a16="http://schemas.microsoft.com/office/drawing/2014/main" id="{7C50B648-C59F-B760-1E83-0E6AF6A42AA3}"/>
                  </a:ext>
                </a:extLst>
              </p:cNvPr>
              <p:cNvSpPr/>
              <p:nvPr/>
            </p:nvSpPr>
            <p:spPr>
              <a:xfrm>
                <a:off x="6917672" y="3001715"/>
                <a:ext cx="183514" cy="213359"/>
              </a:xfrm>
              <a:custGeom>
                <a:avLst/>
                <a:gdLst>
                  <a:gd name="connsiteX0" fmla="*/ 183515 w 183514"/>
                  <a:gd name="connsiteY0" fmla="*/ 0 h 213359"/>
                  <a:gd name="connsiteX1" fmla="*/ 183515 w 183514"/>
                  <a:gd name="connsiteY1" fmla="*/ 213360 h 213359"/>
                  <a:gd name="connsiteX2" fmla="*/ 153035 w 183514"/>
                  <a:gd name="connsiteY2" fmla="*/ 213360 h 213359"/>
                  <a:gd name="connsiteX3" fmla="*/ 153035 w 183514"/>
                  <a:gd name="connsiteY3" fmla="*/ 118110 h 213359"/>
                  <a:gd name="connsiteX4" fmla="*/ 30479 w 183514"/>
                  <a:gd name="connsiteY4" fmla="*/ 118110 h 213359"/>
                  <a:gd name="connsiteX5" fmla="*/ 30479 w 183514"/>
                  <a:gd name="connsiteY5" fmla="*/ 213360 h 213359"/>
                  <a:gd name="connsiteX6" fmla="*/ 0 w 183514"/>
                  <a:gd name="connsiteY6" fmla="*/ 213360 h 213359"/>
                  <a:gd name="connsiteX7" fmla="*/ 0 w 183514"/>
                  <a:gd name="connsiteY7" fmla="*/ 0 h 213359"/>
                  <a:gd name="connsiteX8" fmla="*/ 30479 w 183514"/>
                  <a:gd name="connsiteY8" fmla="*/ 0 h 213359"/>
                  <a:gd name="connsiteX9" fmla="*/ 30479 w 183514"/>
                  <a:gd name="connsiteY9" fmla="*/ 91440 h 213359"/>
                  <a:gd name="connsiteX10" fmla="*/ 153035 w 183514"/>
                  <a:gd name="connsiteY10" fmla="*/ 91440 h 213359"/>
                  <a:gd name="connsiteX11" fmla="*/ 153035 w 183514"/>
                  <a:gd name="connsiteY11" fmla="*/ 0 h 213359"/>
                  <a:gd name="connsiteX12" fmla="*/ 183515 w 183514"/>
                  <a:gd name="connsiteY12" fmla="*/ 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514" h="213359">
                    <a:moveTo>
                      <a:pt x="183515" y="0"/>
                    </a:moveTo>
                    <a:lnTo>
                      <a:pt x="183515" y="213360"/>
                    </a:lnTo>
                    <a:lnTo>
                      <a:pt x="153035" y="213360"/>
                    </a:lnTo>
                    <a:lnTo>
                      <a:pt x="153035" y="118110"/>
                    </a:lnTo>
                    <a:lnTo>
                      <a:pt x="30479" y="118110"/>
                    </a:lnTo>
                    <a:lnTo>
                      <a:pt x="30479" y="213360"/>
                    </a:lnTo>
                    <a:lnTo>
                      <a:pt x="0" y="213360"/>
                    </a:lnTo>
                    <a:lnTo>
                      <a:pt x="0" y="0"/>
                    </a:lnTo>
                    <a:lnTo>
                      <a:pt x="30479" y="0"/>
                    </a:lnTo>
                    <a:lnTo>
                      <a:pt x="30479" y="91440"/>
                    </a:lnTo>
                    <a:lnTo>
                      <a:pt x="153035" y="91440"/>
                    </a:lnTo>
                    <a:lnTo>
                      <a:pt x="153035" y="0"/>
                    </a:lnTo>
                    <a:lnTo>
                      <a:pt x="18351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reeform 802">
                <a:extLst>
                  <a:ext uri="{FF2B5EF4-FFF2-40B4-BE49-F238E27FC236}">
                    <a16:creationId xmlns:a16="http://schemas.microsoft.com/office/drawing/2014/main" id="{D8306CB8-60E6-7D46-4E2A-5162C426C95A}"/>
                  </a:ext>
                </a:extLst>
              </p:cNvPr>
              <p:cNvSpPr/>
              <p:nvPr/>
            </p:nvSpPr>
            <p:spPr>
              <a:xfrm>
                <a:off x="7159606" y="3053784"/>
                <a:ext cx="151764" cy="163194"/>
              </a:xfrm>
              <a:custGeom>
                <a:avLst/>
                <a:gdLst>
                  <a:gd name="connsiteX0" fmla="*/ 151765 w 151764"/>
                  <a:gd name="connsiteY0" fmla="*/ 0 h 163194"/>
                  <a:gd name="connsiteX1" fmla="*/ 151765 w 151764"/>
                  <a:gd name="connsiteY1" fmla="*/ 161290 h 163194"/>
                  <a:gd name="connsiteX2" fmla="*/ 123825 w 151764"/>
                  <a:gd name="connsiteY2" fmla="*/ 161290 h 163194"/>
                  <a:gd name="connsiteX3" fmla="*/ 123825 w 151764"/>
                  <a:gd name="connsiteY3" fmla="*/ 137160 h 163194"/>
                  <a:gd name="connsiteX4" fmla="*/ 69215 w 151764"/>
                  <a:gd name="connsiteY4" fmla="*/ 163195 h 163194"/>
                  <a:gd name="connsiteX5" fmla="*/ 0 w 151764"/>
                  <a:gd name="connsiteY5" fmla="*/ 92710 h 163194"/>
                  <a:gd name="connsiteX6" fmla="*/ 0 w 151764"/>
                  <a:gd name="connsiteY6" fmla="*/ 0 h 163194"/>
                  <a:gd name="connsiteX7" fmla="*/ 29210 w 151764"/>
                  <a:gd name="connsiteY7" fmla="*/ 0 h 163194"/>
                  <a:gd name="connsiteX8" fmla="*/ 29210 w 151764"/>
                  <a:gd name="connsiteY8" fmla="*/ 89535 h 163194"/>
                  <a:gd name="connsiteX9" fmla="*/ 73025 w 151764"/>
                  <a:gd name="connsiteY9" fmla="*/ 137160 h 163194"/>
                  <a:gd name="connsiteX10" fmla="*/ 123190 w 151764"/>
                  <a:gd name="connsiteY10" fmla="*/ 83820 h 163194"/>
                  <a:gd name="connsiteX11" fmla="*/ 123190 w 151764"/>
                  <a:gd name="connsiteY11" fmla="*/ 0 h 163194"/>
                  <a:gd name="connsiteX12" fmla="*/ 151765 w 151764"/>
                  <a:gd name="connsiteY12" fmla="*/ 0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764" h="163194">
                    <a:moveTo>
                      <a:pt x="151765" y="0"/>
                    </a:moveTo>
                    <a:lnTo>
                      <a:pt x="151765" y="161290"/>
                    </a:lnTo>
                    <a:lnTo>
                      <a:pt x="123825" y="161290"/>
                    </a:lnTo>
                    <a:lnTo>
                      <a:pt x="123825" y="137160"/>
                    </a:lnTo>
                    <a:cubicBezTo>
                      <a:pt x="111760" y="153670"/>
                      <a:pt x="92075" y="163195"/>
                      <a:pt x="69215" y="163195"/>
                    </a:cubicBezTo>
                    <a:cubicBezTo>
                      <a:pt x="27305" y="163195"/>
                      <a:pt x="0" y="140335"/>
                      <a:pt x="0" y="92710"/>
                    </a:cubicBezTo>
                    <a:lnTo>
                      <a:pt x="0" y="0"/>
                    </a:lnTo>
                    <a:lnTo>
                      <a:pt x="29210" y="0"/>
                    </a:lnTo>
                    <a:lnTo>
                      <a:pt x="29210" y="89535"/>
                    </a:lnTo>
                    <a:cubicBezTo>
                      <a:pt x="29210" y="121285"/>
                      <a:pt x="45085" y="137160"/>
                      <a:pt x="73025" y="137160"/>
                    </a:cubicBezTo>
                    <a:cubicBezTo>
                      <a:pt x="103505" y="137160"/>
                      <a:pt x="123190" y="118110"/>
                      <a:pt x="123190" y="83820"/>
                    </a:cubicBezTo>
                    <a:lnTo>
                      <a:pt x="123190" y="0"/>
                    </a:lnTo>
                    <a:lnTo>
                      <a:pt x="15176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reeform 803">
                <a:extLst>
                  <a:ext uri="{FF2B5EF4-FFF2-40B4-BE49-F238E27FC236}">
                    <a16:creationId xmlns:a16="http://schemas.microsoft.com/office/drawing/2014/main" id="{3D9EE277-63F5-C4EE-330F-1C1C474378CD}"/>
                  </a:ext>
                </a:extLst>
              </p:cNvPr>
              <p:cNvSpPr/>
              <p:nvPr/>
            </p:nvSpPr>
            <p:spPr>
              <a:xfrm>
                <a:off x="7367251" y="3052502"/>
                <a:ext cx="267970" cy="162572"/>
              </a:xfrm>
              <a:custGeom>
                <a:avLst/>
                <a:gdLst>
                  <a:gd name="connsiteX0" fmla="*/ 267970 w 267970"/>
                  <a:gd name="connsiteY0" fmla="*/ 69863 h 162572"/>
                  <a:gd name="connsiteX1" fmla="*/ 267970 w 267970"/>
                  <a:gd name="connsiteY1" fmla="*/ 162573 h 162572"/>
                  <a:gd name="connsiteX2" fmla="*/ 238760 w 267970"/>
                  <a:gd name="connsiteY2" fmla="*/ 162573 h 162572"/>
                  <a:gd name="connsiteX3" fmla="*/ 238760 w 267970"/>
                  <a:gd name="connsiteY3" fmla="*/ 73038 h 162572"/>
                  <a:gd name="connsiteX4" fmla="*/ 196850 w 267970"/>
                  <a:gd name="connsiteY4" fmla="*/ 26048 h 162572"/>
                  <a:gd name="connsiteX5" fmla="*/ 148590 w 267970"/>
                  <a:gd name="connsiteY5" fmla="*/ 79388 h 162572"/>
                  <a:gd name="connsiteX6" fmla="*/ 148590 w 267970"/>
                  <a:gd name="connsiteY6" fmla="*/ 162573 h 162572"/>
                  <a:gd name="connsiteX7" fmla="*/ 119380 w 267970"/>
                  <a:gd name="connsiteY7" fmla="*/ 162573 h 162572"/>
                  <a:gd name="connsiteX8" fmla="*/ 119380 w 267970"/>
                  <a:gd name="connsiteY8" fmla="*/ 73038 h 162572"/>
                  <a:gd name="connsiteX9" fmla="*/ 77470 w 267970"/>
                  <a:gd name="connsiteY9" fmla="*/ 26048 h 162572"/>
                  <a:gd name="connsiteX10" fmla="*/ 29211 w 267970"/>
                  <a:gd name="connsiteY10" fmla="*/ 79388 h 162572"/>
                  <a:gd name="connsiteX11" fmla="*/ 29211 w 267970"/>
                  <a:gd name="connsiteY11" fmla="*/ 162573 h 162572"/>
                  <a:gd name="connsiteX12" fmla="*/ 0 w 267970"/>
                  <a:gd name="connsiteY12" fmla="*/ 162573 h 162572"/>
                  <a:gd name="connsiteX13" fmla="*/ 0 w 267970"/>
                  <a:gd name="connsiteY13" fmla="*/ 1283 h 162572"/>
                  <a:gd name="connsiteX14" fmla="*/ 27940 w 267970"/>
                  <a:gd name="connsiteY14" fmla="*/ 1283 h 162572"/>
                  <a:gd name="connsiteX15" fmla="*/ 27940 w 267970"/>
                  <a:gd name="connsiteY15" fmla="*/ 25413 h 162572"/>
                  <a:gd name="connsiteX16" fmla="*/ 83820 w 267970"/>
                  <a:gd name="connsiteY16" fmla="*/ 13 h 162572"/>
                  <a:gd name="connsiteX17" fmla="*/ 139700 w 267970"/>
                  <a:gd name="connsiteY17" fmla="*/ 29858 h 162572"/>
                  <a:gd name="connsiteX18" fmla="*/ 201930 w 267970"/>
                  <a:gd name="connsiteY18" fmla="*/ 13 h 162572"/>
                  <a:gd name="connsiteX19" fmla="*/ 267970 w 267970"/>
                  <a:gd name="connsiteY19" fmla="*/ 69863 h 162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7970" h="162572">
                    <a:moveTo>
                      <a:pt x="267970" y="69863"/>
                    </a:moveTo>
                    <a:lnTo>
                      <a:pt x="267970" y="162573"/>
                    </a:lnTo>
                    <a:lnTo>
                      <a:pt x="238760" y="162573"/>
                    </a:lnTo>
                    <a:lnTo>
                      <a:pt x="238760" y="73038"/>
                    </a:lnTo>
                    <a:cubicBezTo>
                      <a:pt x="238760" y="41288"/>
                      <a:pt x="223520" y="26048"/>
                      <a:pt x="196850" y="26048"/>
                    </a:cubicBezTo>
                    <a:cubicBezTo>
                      <a:pt x="167640" y="26048"/>
                      <a:pt x="148590" y="44463"/>
                      <a:pt x="148590" y="79388"/>
                    </a:cubicBezTo>
                    <a:lnTo>
                      <a:pt x="148590" y="162573"/>
                    </a:lnTo>
                    <a:lnTo>
                      <a:pt x="119380" y="162573"/>
                    </a:lnTo>
                    <a:lnTo>
                      <a:pt x="119380" y="73038"/>
                    </a:lnTo>
                    <a:cubicBezTo>
                      <a:pt x="119380" y="41288"/>
                      <a:pt x="104140" y="26048"/>
                      <a:pt x="77470" y="26048"/>
                    </a:cubicBezTo>
                    <a:cubicBezTo>
                      <a:pt x="48261" y="26048"/>
                      <a:pt x="29211" y="44463"/>
                      <a:pt x="29211" y="79388"/>
                    </a:cubicBezTo>
                    <a:lnTo>
                      <a:pt x="29211" y="162573"/>
                    </a:lnTo>
                    <a:lnTo>
                      <a:pt x="0" y="162573"/>
                    </a:lnTo>
                    <a:lnTo>
                      <a:pt x="0" y="1283"/>
                    </a:lnTo>
                    <a:lnTo>
                      <a:pt x="27940" y="1283"/>
                    </a:lnTo>
                    <a:lnTo>
                      <a:pt x="27940" y="25413"/>
                    </a:lnTo>
                    <a:cubicBezTo>
                      <a:pt x="39370" y="8903"/>
                      <a:pt x="59055" y="13"/>
                      <a:pt x="83820" y="13"/>
                    </a:cubicBezTo>
                    <a:cubicBezTo>
                      <a:pt x="108585" y="13"/>
                      <a:pt x="129540" y="9538"/>
                      <a:pt x="139700" y="29858"/>
                    </a:cubicBezTo>
                    <a:cubicBezTo>
                      <a:pt x="151765" y="11443"/>
                      <a:pt x="174625" y="13"/>
                      <a:pt x="201930" y="13"/>
                    </a:cubicBezTo>
                    <a:cubicBezTo>
                      <a:pt x="241300" y="-622"/>
                      <a:pt x="267970" y="22238"/>
                      <a:pt x="267970" y="69863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reeform 804">
                <a:extLst>
                  <a:ext uri="{FF2B5EF4-FFF2-40B4-BE49-F238E27FC236}">
                    <a16:creationId xmlns:a16="http://schemas.microsoft.com/office/drawing/2014/main" id="{4E1DA75E-224C-2D1E-AD09-58654CDBE568}"/>
                  </a:ext>
                </a:extLst>
              </p:cNvPr>
              <p:cNvSpPr/>
              <p:nvPr/>
            </p:nvSpPr>
            <p:spPr>
              <a:xfrm>
                <a:off x="7676496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29 w 140969"/>
                  <a:gd name="connsiteY2" fmla="*/ 163830 h 165099"/>
                  <a:gd name="connsiteX3" fmla="*/ 113029 w 140969"/>
                  <a:gd name="connsiteY3" fmla="*/ 142240 h 165099"/>
                  <a:gd name="connsiteX4" fmla="*/ 59690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29" y="163830"/>
                    </a:lnTo>
                    <a:lnTo>
                      <a:pt x="113029" y="142240"/>
                    </a:lnTo>
                    <a:cubicBezTo>
                      <a:pt x="103504" y="156845"/>
                      <a:pt x="85090" y="165100"/>
                      <a:pt x="59690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6204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5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140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reeform 805">
                <a:extLst>
                  <a:ext uri="{FF2B5EF4-FFF2-40B4-BE49-F238E27FC236}">
                    <a16:creationId xmlns:a16="http://schemas.microsoft.com/office/drawing/2014/main" id="{C5735C8A-8145-109F-63A3-4E6ED69EF565}"/>
                  </a:ext>
                </a:extLst>
              </p:cNvPr>
              <p:cNvSpPr/>
              <p:nvPr/>
            </p:nvSpPr>
            <p:spPr>
              <a:xfrm>
                <a:off x="7871440" y="3051880"/>
                <a:ext cx="153670" cy="163194"/>
              </a:xfrm>
              <a:custGeom>
                <a:avLst/>
                <a:gdLst>
                  <a:gd name="connsiteX0" fmla="*/ 153670 w 153670"/>
                  <a:gd name="connsiteY0" fmla="*/ 70485 h 163194"/>
                  <a:gd name="connsiteX1" fmla="*/ 153670 w 153670"/>
                  <a:gd name="connsiteY1" fmla="*/ 163195 h 163194"/>
                  <a:gd name="connsiteX2" fmla="*/ 124460 w 153670"/>
                  <a:gd name="connsiteY2" fmla="*/ 163195 h 163194"/>
                  <a:gd name="connsiteX3" fmla="*/ 124460 w 153670"/>
                  <a:gd name="connsiteY3" fmla="*/ 73660 h 163194"/>
                  <a:gd name="connsiteX4" fmla="*/ 80645 w 153670"/>
                  <a:gd name="connsiteY4" fmla="*/ 26670 h 163194"/>
                  <a:gd name="connsiteX5" fmla="*/ 29210 w 153670"/>
                  <a:gd name="connsiteY5" fmla="*/ 80010 h 163194"/>
                  <a:gd name="connsiteX6" fmla="*/ 29210 w 153670"/>
                  <a:gd name="connsiteY6" fmla="*/ 163195 h 163194"/>
                  <a:gd name="connsiteX7" fmla="*/ 0 w 153670"/>
                  <a:gd name="connsiteY7" fmla="*/ 163195 h 163194"/>
                  <a:gd name="connsiteX8" fmla="*/ 0 w 153670"/>
                  <a:gd name="connsiteY8" fmla="*/ 1905 h 163194"/>
                  <a:gd name="connsiteX9" fmla="*/ 27940 w 153670"/>
                  <a:gd name="connsiteY9" fmla="*/ 1905 h 163194"/>
                  <a:gd name="connsiteX10" fmla="*/ 27940 w 153670"/>
                  <a:gd name="connsiteY10" fmla="*/ 26035 h 163194"/>
                  <a:gd name="connsiteX11" fmla="*/ 86360 w 153670"/>
                  <a:gd name="connsiteY11" fmla="*/ 0 h 163194"/>
                  <a:gd name="connsiteX12" fmla="*/ 153670 w 153670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70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5730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reeform 806">
                <a:extLst>
                  <a:ext uri="{FF2B5EF4-FFF2-40B4-BE49-F238E27FC236}">
                    <a16:creationId xmlns:a16="http://schemas.microsoft.com/office/drawing/2014/main" id="{E628D86F-CA2E-D8A3-1C73-2AF4D969A047}"/>
                  </a:ext>
                </a:extLst>
              </p:cNvPr>
              <p:cNvSpPr/>
              <p:nvPr/>
            </p:nvSpPr>
            <p:spPr>
              <a:xfrm>
                <a:off x="8133060" y="3001715"/>
                <a:ext cx="224154" cy="213359"/>
              </a:xfrm>
              <a:custGeom>
                <a:avLst/>
                <a:gdLst>
                  <a:gd name="connsiteX0" fmla="*/ 168275 w 224154"/>
                  <a:gd name="connsiteY0" fmla="*/ 160020 h 213359"/>
                  <a:gd name="connsiteX1" fmla="*/ 54610 w 224154"/>
                  <a:gd name="connsiteY1" fmla="*/ 160020 h 213359"/>
                  <a:gd name="connsiteX2" fmla="*/ 31114 w 224154"/>
                  <a:gd name="connsiteY2" fmla="*/ 213360 h 213359"/>
                  <a:gd name="connsiteX3" fmla="*/ 0 w 224154"/>
                  <a:gd name="connsiteY3" fmla="*/ 213360 h 213359"/>
                  <a:gd name="connsiteX4" fmla="*/ 96520 w 224154"/>
                  <a:gd name="connsiteY4" fmla="*/ 0 h 213359"/>
                  <a:gd name="connsiteX5" fmla="*/ 127000 w 224154"/>
                  <a:gd name="connsiteY5" fmla="*/ 0 h 213359"/>
                  <a:gd name="connsiteX6" fmla="*/ 224154 w 224154"/>
                  <a:gd name="connsiteY6" fmla="*/ 213360 h 213359"/>
                  <a:gd name="connsiteX7" fmla="*/ 192404 w 224154"/>
                  <a:gd name="connsiteY7" fmla="*/ 213360 h 213359"/>
                  <a:gd name="connsiteX8" fmla="*/ 168275 w 224154"/>
                  <a:gd name="connsiteY8" fmla="*/ 160020 h 213359"/>
                  <a:gd name="connsiteX9" fmla="*/ 157479 w 224154"/>
                  <a:gd name="connsiteY9" fmla="*/ 135890 h 213359"/>
                  <a:gd name="connsiteX10" fmla="*/ 111760 w 224154"/>
                  <a:gd name="connsiteY10" fmla="*/ 31115 h 213359"/>
                  <a:gd name="connsiteX11" fmla="*/ 66039 w 224154"/>
                  <a:gd name="connsiteY11" fmla="*/ 135890 h 213359"/>
                  <a:gd name="connsiteX12" fmla="*/ 157479 w 224154"/>
                  <a:gd name="connsiteY12" fmla="*/ 13589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4154" h="213359">
                    <a:moveTo>
                      <a:pt x="168275" y="160020"/>
                    </a:moveTo>
                    <a:lnTo>
                      <a:pt x="54610" y="160020"/>
                    </a:lnTo>
                    <a:lnTo>
                      <a:pt x="31114" y="213360"/>
                    </a:lnTo>
                    <a:lnTo>
                      <a:pt x="0" y="213360"/>
                    </a:lnTo>
                    <a:lnTo>
                      <a:pt x="96520" y="0"/>
                    </a:lnTo>
                    <a:lnTo>
                      <a:pt x="127000" y="0"/>
                    </a:lnTo>
                    <a:lnTo>
                      <a:pt x="224154" y="213360"/>
                    </a:lnTo>
                    <a:lnTo>
                      <a:pt x="192404" y="213360"/>
                    </a:lnTo>
                    <a:lnTo>
                      <a:pt x="168275" y="160020"/>
                    </a:lnTo>
                    <a:close/>
                    <a:moveTo>
                      <a:pt x="157479" y="135890"/>
                    </a:moveTo>
                    <a:lnTo>
                      <a:pt x="111760" y="31115"/>
                    </a:lnTo>
                    <a:lnTo>
                      <a:pt x="66039" y="135890"/>
                    </a:lnTo>
                    <a:lnTo>
                      <a:pt x="157479" y="13589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reeform 807">
                <a:extLst>
                  <a:ext uri="{FF2B5EF4-FFF2-40B4-BE49-F238E27FC236}">
                    <a16:creationId xmlns:a16="http://schemas.microsoft.com/office/drawing/2014/main" id="{85A760E5-E4EA-D147-6137-36300F818640}"/>
                  </a:ext>
                </a:extLst>
              </p:cNvPr>
              <p:cNvSpPr/>
              <p:nvPr/>
            </p:nvSpPr>
            <p:spPr>
              <a:xfrm>
                <a:off x="8367374" y="2989015"/>
                <a:ext cx="167639" cy="227964"/>
              </a:xfrm>
              <a:custGeom>
                <a:avLst/>
                <a:gdLst>
                  <a:gd name="connsiteX0" fmla="*/ 167640 w 167639"/>
                  <a:gd name="connsiteY0" fmla="*/ 0 h 227964"/>
                  <a:gd name="connsiteX1" fmla="*/ 167640 w 167639"/>
                  <a:gd name="connsiteY1" fmla="*/ 226060 h 227964"/>
                  <a:gd name="connsiteX2" fmla="*/ 139700 w 167639"/>
                  <a:gd name="connsiteY2" fmla="*/ 226060 h 227964"/>
                  <a:gd name="connsiteX3" fmla="*/ 139700 w 167639"/>
                  <a:gd name="connsiteY3" fmla="*/ 200660 h 227964"/>
                  <a:gd name="connsiteX4" fmla="*/ 81915 w 167639"/>
                  <a:gd name="connsiteY4" fmla="*/ 227965 h 227964"/>
                  <a:gd name="connsiteX5" fmla="*/ 0 w 167639"/>
                  <a:gd name="connsiteY5" fmla="*/ 145415 h 227964"/>
                  <a:gd name="connsiteX6" fmla="*/ 81915 w 167639"/>
                  <a:gd name="connsiteY6" fmla="*/ 62865 h 227964"/>
                  <a:gd name="connsiteX7" fmla="*/ 138430 w 167639"/>
                  <a:gd name="connsiteY7" fmla="*/ 88900 h 227964"/>
                  <a:gd name="connsiteX8" fmla="*/ 138430 w 167639"/>
                  <a:gd name="connsiteY8" fmla="*/ 0 h 227964"/>
                  <a:gd name="connsiteX9" fmla="*/ 167640 w 167639"/>
                  <a:gd name="connsiteY9" fmla="*/ 0 h 227964"/>
                  <a:gd name="connsiteX10" fmla="*/ 139065 w 167639"/>
                  <a:gd name="connsiteY10" fmla="*/ 145415 h 227964"/>
                  <a:gd name="connsiteX11" fmla="*/ 85090 w 167639"/>
                  <a:gd name="connsiteY11" fmla="*/ 88900 h 227964"/>
                  <a:gd name="connsiteX12" fmla="*/ 30480 w 167639"/>
                  <a:gd name="connsiteY12" fmla="*/ 145415 h 227964"/>
                  <a:gd name="connsiteX13" fmla="*/ 85090 w 167639"/>
                  <a:gd name="connsiteY13" fmla="*/ 202565 h 227964"/>
                  <a:gd name="connsiteX14" fmla="*/ 139065 w 167639"/>
                  <a:gd name="connsiteY14" fmla="*/ 145415 h 22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639" h="227964">
                    <a:moveTo>
                      <a:pt x="167640" y="0"/>
                    </a:moveTo>
                    <a:lnTo>
                      <a:pt x="167640" y="226060"/>
                    </a:lnTo>
                    <a:lnTo>
                      <a:pt x="139700" y="226060"/>
                    </a:lnTo>
                    <a:lnTo>
                      <a:pt x="139700" y="200660"/>
                    </a:lnTo>
                    <a:cubicBezTo>
                      <a:pt x="126365" y="219075"/>
                      <a:pt x="106045" y="227965"/>
                      <a:pt x="81915" y="227965"/>
                    </a:cubicBezTo>
                    <a:cubicBezTo>
                      <a:pt x="34925" y="227965"/>
                      <a:pt x="0" y="194945"/>
                      <a:pt x="0" y="145415"/>
                    </a:cubicBezTo>
                    <a:cubicBezTo>
                      <a:pt x="0" y="95885"/>
                      <a:pt x="34290" y="62865"/>
                      <a:pt x="81915" y="62865"/>
                    </a:cubicBezTo>
                    <a:cubicBezTo>
                      <a:pt x="104775" y="62865"/>
                      <a:pt x="125095" y="71120"/>
                      <a:pt x="138430" y="88900"/>
                    </a:cubicBezTo>
                    <a:lnTo>
                      <a:pt x="138430" y="0"/>
                    </a:lnTo>
                    <a:lnTo>
                      <a:pt x="167640" y="0"/>
                    </a:lnTo>
                    <a:close/>
                    <a:moveTo>
                      <a:pt x="139065" y="145415"/>
                    </a:moveTo>
                    <a:cubicBezTo>
                      <a:pt x="139065" y="111125"/>
                      <a:pt x="115570" y="88900"/>
                      <a:pt x="85090" y="88900"/>
                    </a:cubicBezTo>
                    <a:cubicBezTo>
                      <a:pt x="53975" y="88900"/>
                      <a:pt x="30480" y="111125"/>
                      <a:pt x="30480" y="145415"/>
                    </a:cubicBezTo>
                    <a:cubicBezTo>
                      <a:pt x="30480" y="179705"/>
                      <a:pt x="53975" y="202565"/>
                      <a:pt x="85090" y="202565"/>
                    </a:cubicBezTo>
                    <a:cubicBezTo>
                      <a:pt x="115570" y="202565"/>
                      <a:pt x="139065" y="179705"/>
                      <a:pt x="139065" y="14541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reeform 808">
                <a:extLst>
                  <a:ext uri="{FF2B5EF4-FFF2-40B4-BE49-F238E27FC236}">
                    <a16:creationId xmlns:a16="http://schemas.microsoft.com/office/drawing/2014/main" id="{AA5C34CF-5B76-4DA5-8EC3-EDD474BF6668}"/>
                  </a:ext>
                </a:extLst>
              </p:cNvPr>
              <p:cNvSpPr/>
              <p:nvPr/>
            </p:nvSpPr>
            <p:spPr>
              <a:xfrm>
                <a:off x="8562954" y="3053784"/>
                <a:ext cx="170814" cy="161289"/>
              </a:xfrm>
              <a:custGeom>
                <a:avLst/>
                <a:gdLst>
                  <a:gd name="connsiteX0" fmla="*/ 170815 w 170814"/>
                  <a:gd name="connsiteY0" fmla="*/ 0 h 161289"/>
                  <a:gd name="connsiteX1" fmla="*/ 100330 w 170814"/>
                  <a:gd name="connsiteY1" fmla="*/ 161290 h 161289"/>
                  <a:gd name="connsiteX2" fmla="*/ 70485 w 170814"/>
                  <a:gd name="connsiteY2" fmla="*/ 161290 h 161289"/>
                  <a:gd name="connsiteX3" fmla="*/ 0 w 170814"/>
                  <a:gd name="connsiteY3" fmla="*/ 0 h 161289"/>
                  <a:gd name="connsiteX4" fmla="*/ 30480 w 170814"/>
                  <a:gd name="connsiteY4" fmla="*/ 0 h 161289"/>
                  <a:gd name="connsiteX5" fmla="*/ 85725 w 170814"/>
                  <a:gd name="connsiteY5" fmla="*/ 129540 h 161289"/>
                  <a:gd name="connsiteX6" fmla="*/ 142240 w 170814"/>
                  <a:gd name="connsiteY6" fmla="*/ 0 h 161289"/>
                  <a:gd name="connsiteX7" fmla="*/ 170815 w 170814"/>
                  <a:gd name="connsiteY7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814" h="161289">
                    <a:moveTo>
                      <a:pt x="170815" y="0"/>
                    </a:moveTo>
                    <a:lnTo>
                      <a:pt x="100330" y="161290"/>
                    </a:lnTo>
                    <a:lnTo>
                      <a:pt x="70485" y="16129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85725" y="129540"/>
                    </a:lnTo>
                    <a:lnTo>
                      <a:pt x="142240" y="0"/>
                    </a:lnTo>
                    <a:lnTo>
                      <a:pt x="17081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reeform 809">
                <a:extLst>
                  <a:ext uri="{FF2B5EF4-FFF2-40B4-BE49-F238E27FC236}">
                    <a16:creationId xmlns:a16="http://schemas.microsoft.com/office/drawing/2014/main" id="{3ECCF7FE-04E1-51FA-6FDA-7C2941C39391}"/>
                  </a:ext>
                </a:extLst>
              </p:cNvPr>
              <p:cNvSpPr/>
              <p:nvPr/>
            </p:nvSpPr>
            <p:spPr>
              <a:xfrm>
                <a:off x="8742659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29 w 140969"/>
                  <a:gd name="connsiteY2" fmla="*/ 163830 h 165099"/>
                  <a:gd name="connsiteX3" fmla="*/ 113029 w 140969"/>
                  <a:gd name="connsiteY3" fmla="*/ 142240 h 165099"/>
                  <a:gd name="connsiteX4" fmla="*/ 59689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29" y="163830"/>
                    </a:lnTo>
                    <a:lnTo>
                      <a:pt x="113029" y="142240"/>
                    </a:lnTo>
                    <a:cubicBezTo>
                      <a:pt x="103504" y="156845"/>
                      <a:pt x="85089" y="165100"/>
                      <a:pt x="59689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6204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4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775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reeform 810">
                <a:extLst>
                  <a:ext uri="{FF2B5EF4-FFF2-40B4-BE49-F238E27FC236}">
                    <a16:creationId xmlns:a16="http://schemas.microsoft.com/office/drawing/2014/main" id="{81274922-3211-9766-2E4C-59BDFB8042E5}"/>
                  </a:ext>
                </a:extLst>
              </p:cNvPr>
              <p:cNvSpPr/>
              <p:nvPr/>
            </p:nvSpPr>
            <p:spPr>
              <a:xfrm>
                <a:off x="8937604" y="3051880"/>
                <a:ext cx="153669" cy="163194"/>
              </a:xfrm>
              <a:custGeom>
                <a:avLst/>
                <a:gdLst>
                  <a:gd name="connsiteX0" fmla="*/ 153669 w 153669"/>
                  <a:gd name="connsiteY0" fmla="*/ 70485 h 163194"/>
                  <a:gd name="connsiteX1" fmla="*/ 153669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69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69" y="70485"/>
                    </a:moveTo>
                    <a:lnTo>
                      <a:pt x="153669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69" y="22860"/>
                      <a:pt x="153669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reeform 811">
                <a:extLst>
                  <a:ext uri="{FF2B5EF4-FFF2-40B4-BE49-F238E27FC236}">
                    <a16:creationId xmlns:a16="http://schemas.microsoft.com/office/drawing/2014/main" id="{2790257B-1FCE-4FE6-82C7-FDD4065B7E14}"/>
                  </a:ext>
                </a:extLst>
              </p:cNvPr>
              <p:cNvSpPr/>
              <p:nvPr/>
            </p:nvSpPr>
            <p:spPr>
              <a:xfrm>
                <a:off x="9131913" y="3051880"/>
                <a:ext cx="151130" cy="165734"/>
              </a:xfrm>
              <a:custGeom>
                <a:avLst/>
                <a:gdLst>
                  <a:gd name="connsiteX0" fmla="*/ 0 w 151130"/>
                  <a:gd name="connsiteY0" fmla="*/ 82550 h 165734"/>
                  <a:gd name="connsiteX1" fmla="*/ 85090 w 151130"/>
                  <a:gd name="connsiteY1" fmla="*/ 0 h 165734"/>
                  <a:gd name="connsiteX2" fmla="*/ 151130 w 151130"/>
                  <a:gd name="connsiteY2" fmla="*/ 34290 h 165734"/>
                  <a:gd name="connsiteX3" fmla="*/ 128905 w 151130"/>
                  <a:gd name="connsiteY3" fmla="*/ 48895 h 165734"/>
                  <a:gd name="connsiteX4" fmla="*/ 85090 w 151130"/>
                  <a:gd name="connsiteY4" fmla="*/ 26035 h 165734"/>
                  <a:gd name="connsiteX5" fmla="*/ 29845 w 151130"/>
                  <a:gd name="connsiteY5" fmla="*/ 82550 h 165734"/>
                  <a:gd name="connsiteX6" fmla="*/ 85090 w 151130"/>
                  <a:gd name="connsiteY6" fmla="*/ 139700 h 165734"/>
                  <a:gd name="connsiteX7" fmla="*/ 128905 w 151130"/>
                  <a:gd name="connsiteY7" fmla="*/ 116840 h 165734"/>
                  <a:gd name="connsiteX8" fmla="*/ 151130 w 151130"/>
                  <a:gd name="connsiteY8" fmla="*/ 130810 h 165734"/>
                  <a:gd name="connsiteX9" fmla="*/ 85090 w 151130"/>
                  <a:gd name="connsiteY9" fmla="*/ 165735 h 165734"/>
                  <a:gd name="connsiteX10" fmla="*/ 0 w 151130"/>
                  <a:gd name="connsiteY10" fmla="*/ 82550 h 16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130" h="165734">
                    <a:moveTo>
                      <a:pt x="0" y="82550"/>
                    </a:moveTo>
                    <a:cubicBezTo>
                      <a:pt x="0" y="34290"/>
                      <a:pt x="35560" y="0"/>
                      <a:pt x="85090" y="0"/>
                    </a:cubicBezTo>
                    <a:cubicBezTo>
                      <a:pt x="114300" y="0"/>
                      <a:pt x="138430" y="12065"/>
                      <a:pt x="151130" y="34290"/>
                    </a:cubicBezTo>
                    <a:lnTo>
                      <a:pt x="128905" y="48895"/>
                    </a:lnTo>
                    <a:cubicBezTo>
                      <a:pt x="118745" y="33020"/>
                      <a:pt x="102870" y="26035"/>
                      <a:pt x="85090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7475"/>
                      <a:pt x="53340" y="139700"/>
                      <a:pt x="85090" y="139700"/>
                    </a:cubicBezTo>
                    <a:cubicBezTo>
                      <a:pt x="102870" y="139700"/>
                      <a:pt x="118745" y="132080"/>
                      <a:pt x="128905" y="116840"/>
                    </a:cubicBezTo>
                    <a:lnTo>
                      <a:pt x="151130" y="130810"/>
                    </a:lnTo>
                    <a:cubicBezTo>
                      <a:pt x="138430" y="153670"/>
                      <a:pt x="114300" y="165735"/>
                      <a:pt x="85090" y="165735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reeform 812">
                <a:extLst>
                  <a:ext uri="{FF2B5EF4-FFF2-40B4-BE49-F238E27FC236}">
                    <a16:creationId xmlns:a16="http://schemas.microsoft.com/office/drawing/2014/main" id="{B3EF5D8C-CEE7-0A4A-03F2-87323A9AAF26}"/>
                  </a:ext>
                </a:extLst>
              </p:cNvPr>
              <p:cNvSpPr/>
              <p:nvPr/>
            </p:nvSpPr>
            <p:spPr>
              <a:xfrm>
                <a:off x="9302728" y="3051244"/>
                <a:ext cx="161289" cy="165099"/>
              </a:xfrm>
              <a:custGeom>
                <a:avLst/>
                <a:gdLst>
                  <a:gd name="connsiteX0" fmla="*/ 160655 w 161289"/>
                  <a:gd name="connsiteY0" fmla="*/ 92710 h 165099"/>
                  <a:gd name="connsiteX1" fmla="*/ 29845 w 161289"/>
                  <a:gd name="connsiteY1" fmla="*/ 92710 h 165099"/>
                  <a:gd name="connsiteX2" fmla="*/ 88265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80 w 161289"/>
                  <a:gd name="connsiteY7" fmla="*/ 0 h 165099"/>
                  <a:gd name="connsiteX8" fmla="*/ 161290 w 161289"/>
                  <a:gd name="connsiteY8" fmla="*/ 83185 h 165099"/>
                  <a:gd name="connsiteX9" fmla="*/ 160655 w 161289"/>
                  <a:gd name="connsiteY9" fmla="*/ 92710 h 165099"/>
                  <a:gd name="connsiteX10" fmla="*/ 29845 w 161289"/>
                  <a:gd name="connsiteY10" fmla="*/ 71755 h 165099"/>
                  <a:gd name="connsiteX11" fmla="*/ 133350 w 161289"/>
                  <a:gd name="connsiteY11" fmla="*/ 71755 h 165099"/>
                  <a:gd name="connsiteX12" fmla="*/ 81280 w 161289"/>
                  <a:gd name="connsiteY12" fmla="*/ 25400 h 165099"/>
                  <a:gd name="connsiteX13" fmla="*/ 29845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5" y="92710"/>
                    </a:moveTo>
                    <a:lnTo>
                      <a:pt x="29845" y="92710"/>
                    </a:lnTo>
                    <a:cubicBezTo>
                      <a:pt x="33655" y="121285"/>
                      <a:pt x="56515" y="139700"/>
                      <a:pt x="88265" y="139700"/>
                    </a:cubicBezTo>
                    <a:cubicBezTo>
                      <a:pt x="107315" y="139700"/>
                      <a:pt x="123190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90" y="156210"/>
                      <a:pt x="113665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90" y="0"/>
                      <a:pt x="81280" y="0"/>
                    </a:cubicBezTo>
                    <a:cubicBezTo>
                      <a:pt x="128270" y="0"/>
                      <a:pt x="161290" y="33655"/>
                      <a:pt x="161290" y="83185"/>
                    </a:cubicBezTo>
                    <a:cubicBezTo>
                      <a:pt x="161290" y="86360"/>
                      <a:pt x="161290" y="90170"/>
                      <a:pt x="160655" y="92710"/>
                    </a:cubicBezTo>
                    <a:close/>
                    <a:moveTo>
                      <a:pt x="29845" y="71755"/>
                    </a:moveTo>
                    <a:lnTo>
                      <a:pt x="133350" y="71755"/>
                    </a:lnTo>
                    <a:cubicBezTo>
                      <a:pt x="130175" y="44450"/>
                      <a:pt x="109855" y="25400"/>
                      <a:pt x="81280" y="25400"/>
                    </a:cubicBezTo>
                    <a:cubicBezTo>
                      <a:pt x="53340" y="25400"/>
                      <a:pt x="33020" y="44450"/>
                      <a:pt x="29845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reeform 813">
                <a:extLst>
                  <a:ext uri="{FF2B5EF4-FFF2-40B4-BE49-F238E27FC236}">
                    <a16:creationId xmlns:a16="http://schemas.microsoft.com/office/drawing/2014/main" id="{BD1911E6-73A1-7126-7B6C-0AFB23667CF6}"/>
                  </a:ext>
                </a:extLst>
              </p:cNvPr>
              <p:cNvSpPr/>
              <p:nvPr/>
            </p:nvSpPr>
            <p:spPr>
              <a:xfrm>
                <a:off x="9505293" y="3052502"/>
                <a:ext cx="267969" cy="162572"/>
              </a:xfrm>
              <a:custGeom>
                <a:avLst/>
                <a:gdLst>
                  <a:gd name="connsiteX0" fmla="*/ 267969 w 267969"/>
                  <a:gd name="connsiteY0" fmla="*/ 69863 h 162572"/>
                  <a:gd name="connsiteX1" fmla="*/ 267969 w 267969"/>
                  <a:gd name="connsiteY1" fmla="*/ 162573 h 162572"/>
                  <a:gd name="connsiteX2" fmla="*/ 238760 w 267969"/>
                  <a:gd name="connsiteY2" fmla="*/ 162573 h 162572"/>
                  <a:gd name="connsiteX3" fmla="*/ 238760 w 267969"/>
                  <a:gd name="connsiteY3" fmla="*/ 73038 h 162572"/>
                  <a:gd name="connsiteX4" fmla="*/ 196850 w 267969"/>
                  <a:gd name="connsiteY4" fmla="*/ 26048 h 162572"/>
                  <a:gd name="connsiteX5" fmla="*/ 148590 w 267969"/>
                  <a:gd name="connsiteY5" fmla="*/ 79388 h 162572"/>
                  <a:gd name="connsiteX6" fmla="*/ 148590 w 267969"/>
                  <a:gd name="connsiteY6" fmla="*/ 162573 h 162572"/>
                  <a:gd name="connsiteX7" fmla="*/ 119379 w 267969"/>
                  <a:gd name="connsiteY7" fmla="*/ 162573 h 162572"/>
                  <a:gd name="connsiteX8" fmla="*/ 119379 w 267969"/>
                  <a:gd name="connsiteY8" fmla="*/ 73038 h 162572"/>
                  <a:gd name="connsiteX9" fmla="*/ 77470 w 267969"/>
                  <a:gd name="connsiteY9" fmla="*/ 26048 h 162572"/>
                  <a:gd name="connsiteX10" fmla="*/ 29210 w 267969"/>
                  <a:gd name="connsiteY10" fmla="*/ 79388 h 162572"/>
                  <a:gd name="connsiteX11" fmla="*/ 29210 w 267969"/>
                  <a:gd name="connsiteY11" fmla="*/ 162573 h 162572"/>
                  <a:gd name="connsiteX12" fmla="*/ 0 w 267969"/>
                  <a:gd name="connsiteY12" fmla="*/ 162573 h 162572"/>
                  <a:gd name="connsiteX13" fmla="*/ 0 w 267969"/>
                  <a:gd name="connsiteY13" fmla="*/ 1283 h 162572"/>
                  <a:gd name="connsiteX14" fmla="*/ 27940 w 267969"/>
                  <a:gd name="connsiteY14" fmla="*/ 1283 h 162572"/>
                  <a:gd name="connsiteX15" fmla="*/ 27940 w 267969"/>
                  <a:gd name="connsiteY15" fmla="*/ 25413 h 162572"/>
                  <a:gd name="connsiteX16" fmla="*/ 83820 w 267969"/>
                  <a:gd name="connsiteY16" fmla="*/ 13 h 162572"/>
                  <a:gd name="connsiteX17" fmla="*/ 139700 w 267969"/>
                  <a:gd name="connsiteY17" fmla="*/ 29858 h 162572"/>
                  <a:gd name="connsiteX18" fmla="*/ 201929 w 267969"/>
                  <a:gd name="connsiteY18" fmla="*/ 13 h 162572"/>
                  <a:gd name="connsiteX19" fmla="*/ 267969 w 267969"/>
                  <a:gd name="connsiteY19" fmla="*/ 69863 h 162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7969" h="162572">
                    <a:moveTo>
                      <a:pt x="267969" y="69863"/>
                    </a:moveTo>
                    <a:lnTo>
                      <a:pt x="267969" y="162573"/>
                    </a:lnTo>
                    <a:lnTo>
                      <a:pt x="238760" y="162573"/>
                    </a:lnTo>
                    <a:lnTo>
                      <a:pt x="238760" y="73038"/>
                    </a:lnTo>
                    <a:cubicBezTo>
                      <a:pt x="238760" y="41288"/>
                      <a:pt x="223519" y="26048"/>
                      <a:pt x="196850" y="26048"/>
                    </a:cubicBezTo>
                    <a:cubicBezTo>
                      <a:pt x="167640" y="26048"/>
                      <a:pt x="148590" y="44463"/>
                      <a:pt x="148590" y="79388"/>
                    </a:cubicBezTo>
                    <a:lnTo>
                      <a:pt x="148590" y="162573"/>
                    </a:lnTo>
                    <a:lnTo>
                      <a:pt x="119379" y="162573"/>
                    </a:lnTo>
                    <a:lnTo>
                      <a:pt x="119379" y="73038"/>
                    </a:lnTo>
                    <a:cubicBezTo>
                      <a:pt x="119379" y="41288"/>
                      <a:pt x="104140" y="26048"/>
                      <a:pt x="77470" y="26048"/>
                    </a:cubicBezTo>
                    <a:cubicBezTo>
                      <a:pt x="48260" y="26048"/>
                      <a:pt x="29210" y="44463"/>
                      <a:pt x="29210" y="79388"/>
                    </a:cubicBezTo>
                    <a:lnTo>
                      <a:pt x="29210" y="162573"/>
                    </a:lnTo>
                    <a:lnTo>
                      <a:pt x="0" y="162573"/>
                    </a:lnTo>
                    <a:lnTo>
                      <a:pt x="0" y="1283"/>
                    </a:lnTo>
                    <a:lnTo>
                      <a:pt x="27940" y="1283"/>
                    </a:lnTo>
                    <a:lnTo>
                      <a:pt x="27940" y="25413"/>
                    </a:lnTo>
                    <a:cubicBezTo>
                      <a:pt x="39370" y="8903"/>
                      <a:pt x="59054" y="13"/>
                      <a:pt x="83820" y="13"/>
                    </a:cubicBezTo>
                    <a:cubicBezTo>
                      <a:pt x="108585" y="13"/>
                      <a:pt x="129540" y="9538"/>
                      <a:pt x="139700" y="29858"/>
                    </a:cubicBezTo>
                    <a:cubicBezTo>
                      <a:pt x="151765" y="11443"/>
                      <a:pt x="174625" y="13"/>
                      <a:pt x="201929" y="13"/>
                    </a:cubicBezTo>
                    <a:cubicBezTo>
                      <a:pt x="240665" y="-622"/>
                      <a:pt x="267969" y="22238"/>
                      <a:pt x="267969" y="69863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reeform 814">
                <a:extLst>
                  <a:ext uri="{FF2B5EF4-FFF2-40B4-BE49-F238E27FC236}">
                    <a16:creationId xmlns:a16="http://schemas.microsoft.com/office/drawing/2014/main" id="{A1432AE3-E5F8-672D-3700-D4AB53E6BE57}"/>
                  </a:ext>
                </a:extLst>
              </p:cNvPr>
              <p:cNvSpPr/>
              <p:nvPr/>
            </p:nvSpPr>
            <p:spPr>
              <a:xfrm>
                <a:off x="9812633" y="3051244"/>
                <a:ext cx="161289" cy="165099"/>
              </a:xfrm>
              <a:custGeom>
                <a:avLst/>
                <a:gdLst>
                  <a:gd name="connsiteX0" fmla="*/ 160654 w 161289"/>
                  <a:gd name="connsiteY0" fmla="*/ 92710 h 165099"/>
                  <a:gd name="connsiteX1" fmla="*/ 29845 w 161289"/>
                  <a:gd name="connsiteY1" fmla="*/ 92710 h 165099"/>
                  <a:gd name="connsiteX2" fmla="*/ 88264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79 w 161289"/>
                  <a:gd name="connsiteY7" fmla="*/ 0 h 165099"/>
                  <a:gd name="connsiteX8" fmla="*/ 161289 w 161289"/>
                  <a:gd name="connsiteY8" fmla="*/ 83185 h 165099"/>
                  <a:gd name="connsiteX9" fmla="*/ 160654 w 161289"/>
                  <a:gd name="connsiteY9" fmla="*/ 92710 h 165099"/>
                  <a:gd name="connsiteX10" fmla="*/ 29845 w 161289"/>
                  <a:gd name="connsiteY10" fmla="*/ 71755 h 165099"/>
                  <a:gd name="connsiteX11" fmla="*/ 133350 w 161289"/>
                  <a:gd name="connsiteY11" fmla="*/ 71755 h 165099"/>
                  <a:gd name="connsiteX12" fmla="*/ 81279 w 161289"/>
                  <a:gd name="connsiteY12" fmla="*/ 25400 h 165099"/>
                  <a:gd name="connsiteX13" fmla="*/ 29845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4" y="92710"/>
                    </a:moveTo>
                    <a:lnTo>
                      <a:pt x="29845" y="92710"/>
                    </a:lnTo>
                    <a:cubicBezTo>
                      <a:pt x="33654" y="121285"/>
                      <a:pt x="56514" y="139700"/>
                      <a:pt x="88264" y="139700"/>
                    </a:cubicBezTo>
                    <a:cubicBezTo>
                      <a:pt x="107314" y="139700"/>
                      <a:pt x="123189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89" y="156210"/>
                      <a:pt x="113664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89" y="0"/>
                      <a:pt x="81279" y="0"/>
                    </a:cubicBezTo>
                    <a:cubicBezTo>
                      <a:pt x="128270" y="0"/>
                      <a:pt x="161289" y="33655"/>
                      <a:pt x="161289" y="83185"/>
                    </a:cubicBezTo>
                    <a:cubicBezTo>
                      <a:pt x="161289" y="86360"/>
                      <a:pt x="160654" y="90170"/>
                      <a:pt x="160654" y="92710"/>
                    </a:cubicBezTo>
                    <a:close/>
                    <a:moveTo>
                      <a:pt x="29845" y="71755"/>
                    </a:moveTo>
                    <a:lnTo>
                      <a:pt x="133350" y="71755"/>
                    </a:lnTo>
                    <a:cubicBezTo>
                      <a:pt x="130175" y="44450"/>
                      <a:pt x="109854" y="25400"/>
                      <a:pt x="81279" y="25400"/>
                    </a:cubicBezTo>
                    <a:cubicBezTo>
                      <a:pt x="53339" y="25400"/>
                      <a:pt x="32385" y="44450"/>
                      <a:pt x="29845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reeform 815">
                <a:extLst>
                  <a:ext uri="{FF2B5EF4-FFF2-40B4-BE49-F238E27FC236}">
                    <a16:creationId xmlns:a16="http://schemas.microsoft.com/office/drawing/2014/main" id="{0AA8B26F-9F8E-E787-5DF3-070CF7BE7C96}"/>
                  </a:ext>
                </a:extLst>
              </p:cNvPr>
              <p:cNvSpPr/>
              <p:nvPr/>
            </p:nvSpPr>
            <p:spPr>
              <a:xfrm>
                <a:off x="10013927" y="3051880"/>
                <a:ext cx="153669" cy="163194"/>
              </a:xfrm>
              <a:custGeom>
                <a:avLst/>
                <a:gdLst>
                  <a:gd name="connsiteX0" fmla="*/ 153669 w 153669"/>
                  <a:gd name="connsiteY0" fmla="*/ 70485 h 163194"/>
                  <a:gd name="connsiteX1" fmla="*/ 153669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69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69" y="70485"/>
                    </a:moveTo>
                    <a:lnTo>
                      <a:pt x="153669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69" y="22860"/>
                      <a:pt x="153669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reeform 816">
                <a:extLst>
                  <a:ext uri="{FF2B5EF4-FFF2-40B4-BE49-F238E27FC236}">
                    <a16:creationId xmlns:a16="http://schemas.microsoft.com/office/drawing/2014/main" id="{2C0B9F9C-3FB4-BA2B-C310-DC66781E0B88}"/>
                  </a:ext>
                </a:extLst>
              </p:cNvPr>
              <p:cNvSpPr/>
              <p:nvPr/>
            </p:nvSpPr>
            <p:spPr>
              <a:xfrm>
                <a:off x="10198712" y="3017590"/>
                <a:ext cx="114299" cy="199389"/>
              </a:xfrm>
              <a:custGeom>
                <a:avLst/>
                <a:gdLst>
                  <a:gd name="connsiteX0" fmla="*/ 114300 w 114299"/>
                  <a:gd name="connsiteY0" fmla="*/ 187960 h 199389"/>
                  <a:gd name="connsiteX1" fmla="*/ 78740 w 114299"/>
                  <a:gd name="connsiteY1" fmla="*/ 199390 h 199389"/>
                  <a:gd name="connsiteX2" fmla="*/ 27305 w 114299"/>
                  <a:gd name="connsiteY2" fmla="*/ 148590 h 199389"/>
                  <a:gd name="connsiteX3" fmla="*/ 27305 w 114299"/>
                  <a:gd name="connsiteY3" fmla="*/ 59690 h 199389"/>
                  <a:gd name="connsiteX4" fmla="*/ 0 w 114299"/>
                  <a:gd name="connsiteY4" fmla="*/ 59690 h 199389"/>
                  <a:gd name="connsiteX5" fmla="*/ 0 w 114299"/>
                  <a:gd name="connsiteY5" fmla="*/ 35560 h 199389"/>
                  <a:gd name="connsiteX6" fmla="*/ 27305 w 114299"/>
                  <a:gd name="connsiteY6" fmla="*/ 35560 h 199389"/>
                  <a:gd name="connsiteX7" fmla="*/ 27305 w 114299"/>
                  <a:gd name="connsiteY7" fmla="*/ 0 h 199389"/>
                  <a:gd name="connsiteX8" fmla="*/ 56515 w 114299"/>
                  <a:gd name="connsiteY8" fmla="*/ 0 h 199389"/>
                  <a:gd name="connsiteX9" fmla="*/ 56515 w 114299"/>
                  <a:gd name="connsiteY9" fmla="*/ 35560 h 199389"/>
                  <a:gd name="connsiteX10" fmla="*/ 102870 w 114299"/>
                  <a:gd name="connsiteY10" fmla="*/ 35560 h 199389"/>
                  <a:gd name="connsiteX11" fmla="*/ 102870 w 114299"/>
                  <a:gd name="connsiteY11" fmla="*/ 59690 h 199389"/>
                  <a:gd name="connsiteX12" fmla="*/ 56515 w 114299"/>
                  <a:gd name="connsiteY12" fmla="*/ 59690 h 199389"/>
                  <a:gd name="connsiteX13" fmla="*/ 56515 w 114299"/>
                  <a:gd name="connsiteY13" fmla="*/ 147955 h 199389"/>
                  <a:gd name="connsiteX14" fmla="*/ 81915 w 114299"/>
                  <a:gd name="connsiteY14" fmla="*/ 175260 h 199389"/>
                  <a:gd name="connsiteX15" fmla="*/ 104775 w 114299"/>
                  <a:gd name="connsiteY15" fmla="*/ 167640 h 199389"/>
                  <a:gd name="connsiteX16" fmla="*/ 114300 w 114299"/>
                  <a:gd name="connsiteY16" fmla="*/ 187960 h 19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299" h="199389">
                    <a:moveTo>
                      <a:pt x="114300" y="187960"/>
                    </a:moveTo>
                    <a:cubicBezTo>
                      <a:pt x="105410" y="195580"/>
                      <a:pt x="92075" y="199390"/>
                      <a:pt x="78740" y="199390"/>
                    </a:cubicBezTo>
                    <a:cubicBezTo>
                      <a:pt x="46355" y="199390"/>
                      <a:pt x="27305" y="181610"/>
                      <a:pt x="27305" y="148590"/>
                    </a:cubicBezTo>
                    <a:lnTo>
                      <a:pt x="27305" y="59690"/>
                    </a:lnTo>
                    <a:lnTo>
                      <a:pt x="0" y="59690"/>
                    </a:lnTo>
                    <a:lnTo>
                      <a:pt x="0" y="35560"/>
                    </a:lnTo>
                    <a:lnTo>
                      <a:pt x="27305" y="35560"/>
                    </a:lnTo>
                    <a:lnTo>
                      <a:pt x="27305" y="0"/>
                    </a:lnTo>
                    <a:lnTo>
                      <a:pt x="56515" y="0"/>
                    </a:lnTo>
                    <a:lnTo>
                      <a:pt x="56515" y="35560"/>
                    </a:lnTo>
                    <a:lnTo>
                      <a:pt x="102870" y="35560"/>
                    </a:lnTo>
                    <a:lnTo>
                      <a:pt x="102870" y="59690"/>
                    </a:lnTo>
                    <a:lnTo>
                      <a:pt x="56515" y="59690"/>
                    </a:lnTo>
                    <a:lnTo>
                      <a:pt x="56515" y="147955"/>
                    </a:lnTo>
                    <a:cubicBezTo>
                      <a:pt x="56515" y="165100"/>
                      <a:pt x="65405" y="175260"/>
                      <a:pt x="81915" y="175260"/>
                    </a:cubicBezTo>
                    <a:cubicBezTo>
                      <a:pt x="90170" y="175260"/>
                      <a:pt x="98425" y="172720"/>
                      <a:pt x="104775" y="167640"/>
                    </a:cubicBezTo>
                    <a:lnTo>
                      <a:pt x="11430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01F4CEE-5E19-BF72-8193-EF1D4A347C50}"/>
                </a:ext>
              </a:extLst>
            </p:cNvPr>
            <p:cNvSpPr/>
            <p:nvPr/>
          </p:nvSpPr>
          <p:spPr>
            <a:xfrm>
              <a:off x="1774178" y="3394074"/>
              <a:ext cx="8604238" cy="6349"/>
            </a:xfrm>
            <a:custGeom>
              <a:avLst/>
              <a:gdLst>
                <a:gd name="connsiteX0" fmla="*/ 8604239 w 8604238"/>
                <a:gd name="connsiteY0" fmla="*/ 0 h 6349"/>
                <a:gd name="connsiteX1" fmla="*/ 0 w 8604238"/>
                <a:gd name="connsiteY1" fmla="*/ 0 h 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04238" h="6349">
                  <a:moveTo>
                    <a:pt x="8604239" y="0"/>
                  </a:moveTo>
                  <a:lnTo>
                    <a:pt x="0" y="0"/>
                  </a:lnTo>
                </a:path>
              </a:pathLst>
            </a:custGeom>
            <a:ln w="15673" cap="flat">
              <a:gradFill>
                <a:gsLst>
                  <a:gs pos="0">
                    <a:schemeClr val="bg1"/>
                  </a:gs>
                  <a:gs pos="100000">
                    <a:srgbClr val="FFB71B"/>
                  </a:gs>
                </a:gsLst>
                <a:lin ang="108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1379729" y="7070247"/>
            <a:ext cx="1363471" cy="228601"/>
          </a:xfrm>
        </p:spPr>
        <p:txBody>
          <a:bodyPr anchor="ctr"/>
          <a:lstStyle/>
          <a:p>
            <a:fld id="{0AB78C0B-3A02-4D46-A528-C519CB518F3E}" type="datetime5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134995" y="7070247"/>
            <a:ext cx="5486401" cy="22066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93929" y="7062310"/>
            <a:ext cx="387349" cy="228601"/>
          </a:xfrm>
        </p:spPr>
        <p:txBody>
          <a:bodyPr anchor="ctr"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081278" y="3816642"/>
            <a:ext cx="10043921" cy="1441153"/>
          </a:xfrm>
        </p:spPr>
        <p:txBody>
          <a:bodyPr anchor="t"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438042" y="5340642"/>
            <a:ext cx="7312347" cy="75723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13C9D-88EA-9C3E-5879-EA0BF660C988}"/>
              </a:ext>
            </a:extLst>
          </p:cNvPr>
          <p:cNvSpPr txBox="1"/>
          <p:nvPr userDrawn="1"/>
        </p:nvSpPr>
        <p:spPr>
          <a:xfrm>
            <a:off x="3351015" y="6515620"/>
            <a:ext cx="5486400" cy="1899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000" dirty="0">
                <a:solidFill>
                  <a:srgbClr val="999999"/>
                </a:solidFill>
              </a:rPr>
              <a:t>©</a:t>
            </a:r>
            <a:fld id="{E33F2154-ADFC-8B43-9ABC-3A1EED0A7A79}" type="datetimeyyyy">
              <a:rPr lang="en-US" sz="1000" smtClean="0">
                <a:solidFill>
                  <a:srgbClr val="999999"/>
                </a:solidFill>
              </a:rPr>
              <a:t>2024</a:t>
            </a:fld>
            <a:r>
              <a:rPr lang="en-US" sz="1000" dirty="0">
                <a:solidFill>
                  <a:srgbClr val="999999"/>
                </a:solidFill>
              </a:rPr>
              <a:t> ANSYS, Inc.</a:t>
            </a:r>
          </a:p>
        </p:txBody>
      </p:sp>
    </p:spTree>
    <p:extLst>
      <p:ext uri="{BB962C8B-B14F-4D97-AF65-F5344CB8AC3E}">
        <p14:creationId xmlns:p14="http://schemas.microsoft.com/office/powerpoint/2010/main" val="416276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1" y="1295399"/>
            <a:ext cx="10977949" cy="4800601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E725-F1B0-7243-BAC8-43B25DA2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BA83-940A-D344-8476-F6C53B5C9486}" type="datetime5">
              <a:rPr lang="en-US" smtClean="0"/>
              <a:t>15-May-24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6356A-FB64-5C40-8589-6A136590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763EC-58C9-9643-8F7D-42A80860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ark 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257796" cy="48006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295400"/>
            <a:ext cx="5251452" cy="48006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E587-7CF6-0747-A550-7B374EB5355C}" type="datetime5">
              <a:rPr lang="en-US" smtClean="0"/>
              <a:t>15-May-24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5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771A-8E39-E44C-A8DD-E28422034FF9}" type="datetime5">
              <a:rPr lang="en-US" smtClean="0"/>
              <a:t>15-May-24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4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E725-F1B0-7243-BAC8-43B25DA2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BA83-940A-D344-8476-F6C53B5C9486}" type="datetime5">
              <a:rPr lang="en-US" smtClean="0"/>
              <a:t>15-May-24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6356A-FB64-5C40-8589-6A136590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763EC-58C9-9643-8F7D-42A80860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 Blank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A577-6254-4649-8698-3C8B0CC7B2C3}" type="datetime5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C6F6A-DDCE-6397-4829-ECCC7F68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651A-A98F-144B-B9E9-E9B8924B6800}" type="datetime5">
              <a:rPr lang="en-US" smtClean="0"/>
              <a:t>15-May-24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107E1-8F0C-8241-39ED-D3CF3799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7D4DF-4321-4D50-0650-48AB548B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AF87B4-91F4-C64A-38D5-11A0108B0258}"/>
              </a:ext>
            </a:extLst>
          </p:cNvPr>
          <p:cNvGrpSpPr/>
          <p:nvPr userDrawn="1"/>
        </p:nvGrpSpPr>
        <p:grpSpPr>
          <a:xfrm>
            <a:off x="1354708" y="763143"/>
            <a:ext cx="10837291" cy="6094856"/>
            <a:chOff x="1354708" y="763143"/>
            <a:chExt cx="10837291" cy="609485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23BCF4-9CB1-58AC-7A2D-F3BF82158FBD}"/>
                </a:ext>
              </a:extLst>
            </p:cNvPr>
            <p:cNvGrpSpPr/>
            <p:nvPr/>
          </p:nvGrpSpPr>
          <p:grpSpPr>
            <a:xfrm>
              <a:off x="1354708" y="2790825"/>
              <a:ext cx="3445298" cy="1070736"/>
              <a:chOff x="1354708" y="2790825"/>
              <a:chExt cx="3445298" cy="1070736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0EC8D27-5284-8E39-0709-A8B545EFBDBA}"/>
                  </a:ext>
                </a:extLst>
              </p:cNvPr>
              <p:cNvSpPr/>
              <p:nvPr/>
            </p:nvSpPr>
            <p:spPr>
              <a:xfrm>
                <a:off x="1354708" y="2790825"/>
                <a:ext cx="582167" cy="854964"/>
              </a:xfrm>
              <a:custGeom>
                <a:avLst/>
                <a:gdLst>
                  <a:gd name="connsiteX0" fmla="*/ 582168 w 582167"/>
                  <a:gd name="connsiteY0" fmla="*/ 0 h 854964"/>
                  <a:gd name="connsiteX1" fmla="*/ 350139 w 582167"/>
                  <a:gd name="connsiteY1" fmla="*/ 0 h 854964"/>
                  <a:gd name="connsiteX2" fmla="*/ 0 w 582167"/>
                  <a:gd name="connsiteY2" fmla="*/ 854964 h 854964"/>
                  <a:gd name="connsiteX3" fmla="*/ 232029 w 582167"/>
                  <a:gd name="connsiteY3" fmla="*/ 854964 h 854964"/>
                  <a:gd name="connsiteX4" fmla="*/ 582168 w 582167"/>
                  <a:gd name="connsiteY4" fmla="*/ 0 h 854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167" h="854964">
                    <a:moveTo>
                      <a:pt x="582168" y="0"/>
                    </a:moveTo>
                    <a:lnTo>
                      <a:pt x="350139" y="0"/>
                    </a:lnTo>
                    <a:lnTo>
                      <a:pt x="0" y="854964"/>
                    </a:lnTo>
                    <a:lnTo>
                      <a:pt x="232029" y="854964"/>
                    </a:lnTo>
                    <a:lnTo>
                      <a:pt x="582168" y="0"/>
                    </a:lnTo>
                    <a:close/>
                  </a:path>
                </a:pathLst>
              </a:custGeom>
              <a:solidFill>
                <a:srgbClr val="FFB71B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88B94A7A-BC24-0DFB-E997-82F4307BDAE7}"/>
                  </a:ext>
                </a:extLst>
              </p:cNvPr>
              <p:cNvSpPr/>
              <p:nvPr/>
            </p:nvSpPr>
            <p:spPr>
              <a:xfrm>
                <a:off x="1871726" y="2819273"/>
                <a:ext cx="472313" cy="826516"/>
              </a:xfrm>
              <a:custGeom>
                <a:avLst/>
                <a:gdLst>
                  <a:gd name="connsiteX0" fmla="*/ 118110 w 472313"/>
                  <a:gd name="connsiteY0" fmla="*/ 0 h 826516"/>
                  <a:gd name="connsiteX1" fmla="*/ 0 w 472313"/>
                  <a:gd name="connsiteY1" fmla="*/ 284988 h 826516"/>
                  <a:gd name="connsiteX2" fmla="*/ 223901 w 472313"/>
                  <a:gd name="connsiteY2" fmla="*/ 826516 h 826516"/>
                  <a:gd name="connsiteX3" fmla="*/ 472313 w 472313"/>
                  <a:gd name="connsiteY3" fmla="*/ 826516 h 826516"/>
                  <a:gd name="connsiteX4" fmla="*/ 118110 w 472313"/>
                  <a:gd name="connsiteY4" fmla="*/ 0 h 82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313" h="826516">
                    <a:moveTo>
                      <a:pt x="118110" y="0"/>
                    </a:moveTo>
                    <a:lnTo>
                      <a:pt x="0" y="284988"/>
                    </a:lnTo>
                    <a:lnTo>
                      <a:pt x="223901" y="826516"/>
                    </a:lnTo>
                    <a:lnTo>
                      <a:pt x="472313" y="826516"/>
                    </a:lnTo>
                    <a:lnTo>
                      <a:pt x="11811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B576BC5-3F88-938D-90E0-0C08C3341FBE}"/>
                  </a:ext>
                </a:extLst>
              </p:cNvPr>
              <p:cNvSpPr/>
              <p:nvPr/>
            </p:nvSpPr>
            <p:spPr>
              <a:xfrm>
                <a:off x="2388742" y="3039080"/>
                <a:ext cx="578104" cy="606709"/>
              </a:xfrm>
              <a:custGeom>
                <a:avLst/>
                <a:gdLst>
                  <a:gd name="connsiteX0" fmla="*/ 374650 w 578104"/>
                  <a:gd name="connsiteY0" fmla="*/ 30 h 606709"/>
                  <a:gd name="connsiteX1" fmla="*/ 260350 w 578104"/>
                  <a:gd name="connsiteY1" fmla="*/ 24541 h 606709"/>
                  <a:gd name="connsiteX2" fmla="*/ 179197 w 578104"/>
                  <a:gd name="connsiteY2" fmla="*/ 97820 h 606709"/>
                  <a:gd name="connsiteX3" fmla="*/ 179197 w 578104"/>
                  <a:gd name="connsiteY3" fmla="*/ 12349 h 606709"/>
                  <a:gd name="connsiteX4" fmla="*/ 0 w 578104"/>
                  <a:gd name="connsiteY4" fmla="*/ 12349 h 606709"/>
                  <a:gd name="connsiteX5" fmla="*/ 0 w 578104"/>
                  <a:gd name="connsiteY5" fmla="*/ 606709 h 606709"/>
                  <a:gd name="connsiteX6" fmla="*/ 183261 w 578104"/>
                  <a:gd name="connsiteY6" fmla="*/ 606709 h 606709"/>
                  <a:gd name="connsiteX7" fmla="*/ 183261 w 578104"/>
                  <a:gd name="connsiteY7" fmla="*/ 272826 h 606709"/>
                  <a:gd name="connsiteX8" fmla="*/ 215773 w 578104"/>
                  <a:gd name="connsiteY8" fmla="*/ 175163 h 606709"/>
                  <a:gd name="connsiteX9" fmla="*/ 305435 w 578104"/>
                  <a:gd name="connsiteY9" fmla="*/ 138460 h 606709"/>
                  <a:gd name="connsiteX10" fmla="*/ 374650 w 578104"/>
                  <a:gd name="connsiteY10" fmla="*/ 167035 h 606709"/>
                  <a:gd name="connsiteX11" fmla="*/ 394970 w 578104"/>
                  <a:gd name="connsiteY11" fmla="*/ 256570 h 606709"/>
                  <a:gd name="connsiteX12" fmla="*/ 394970 w 578104"/>
                  <a:gd name="connsiteY12" fmla="*/ 606709 h 606709"/>
                  <a:gd name="connsiteX13" fmla="*/ 578104 w 578104"/>
                  <a:gd name="connsiteY13" fmla="*/ 606709 h 606709"/>
                  <a:gd name="connsiteX14" fmla="*/ 578104 w 578104"/>
                  <a:gd name="connsiteY14" fmla="*/ 248442 h 606709"/>
                  <a:gd name="connsiteX15" fmla="*/ 525272 w 578104"/>
                  <a:gd name="connsiteY15" fmla="*/ 61117 h 606709"/>
                  <a:gd name="connsiteX16" fmla="*/ 374650 w 578104"/>
                  <a:gd name="connsiteY16" fmla="*/ 30 h 60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8104" h="606709">
                    <a:moveTo>
                      <a:pt x="374650" y="30"/>
                    </a:moveTo>
                    <a:cubicBezTo>
                      <a:pt x="335185" y="-569"/>
                      <a:pt x="296099" y="7812"/>
                      <a:pt x="260350" y="24541"/>
                    </a:cubicBezTo>
                    <a:cubicBezTo>
                      <a:pt x="227030" y="40973"/>
                      <a:pt x="198933" y="66344"/>
                      <a:pt x="179197" y="97820"/>
                    </a:cubicBezTo>
                    <a:lnTo>
                      <a:pt x="179197" y="12349"/>
                    </a:lnTo>
                    <a:lnTo>
                      <a:pt x="0" y="12349"/>
                    </a:lnTo>
                    <a:lnTo>
                      <a:pt x="0" y="606709"/>
                    </a:lnTo>
                    <a:lnTo>
                      <a:pt x="183261" y="606709"/>
                    </a:lnTo>
                    <a:lnTo>
                      <a:pt x="183261" y="272826"/>
                    </a:lnTo>
                    <a:cubicBezTo>
                      <a:pt x="182117" y="237438"/>
                      <a:pt x="193646" y="202804"/>
                      <a:pt x="215773" y="175163"/>
                    </a:cubicBezTo>
                    <a:cubicBezTo>
                      <a:pt x="239184" y="150886"/>
                      <a:pt x="271721" y="137567"/>
                      <a:pt x="305435" y="138460"/>
                    </a:cubicBezTo>
                    <a:cubicBezTo>
                      <a:pt x="337947" y="138460"/>
                      <a:pt x="358267" y="146715"/>
                      <a:pt x="374650" y="167035"/>
                    </a:cubicBezTo>
                    <a:cubicBezTo>
                      <a:pt x="391033" y="187355"/>
                      <a:pt x="394970" y="215803"/>
                      <a:pt x="394970" y="256570"/>
                    </a:cubicBezTo>
                    <a:lnTo>
                      <a:pt x="394970" y="606709"/>
                    </a:lnTo>
                    <a:lnTo>
                      <a:pt x="578104" y="606709"/>
                    </a:lnTo>
                    <a:lnTo>
                      <a:pt x="578104" y="248442"/>
                    </a:lnTo>
                    <a:cubicBezTo>
                      <a:pt x="578104" y="162971"/>
                      <a:pt x="561848" y="101884"/>
                      <a:pt x="525272" y="61117"/>
                    </a:cubicBezTo>
                    <a:cubicBezTo>
                      <a:pt x="500761" y="20477"/>
                      <a:pt x="447929" y="30"/>
                      <a:pt x="374650" y="3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7898E50A-0883-8522-78B4-B7AE365EC8B1}"/>
                  </a:ext>
                </a:extLst>
              </p:cNvPr>
              <p:cNvSpPr/>
              <p:nvPr/>
            </p:nvSpPr>
            <p:spPr>
              <a:xfrm>
                <a:off x="3060700" y="3035018"/>
                <a:ext cx="525044" cy="614834"/>
              </a:xfrm>
              <a:custGeom>
                <a:avLst/>
                <a:gdLst>
                  <a:gd name="connsiteX0" fmla="*/ 354076 w 525044"/>
                  <a:gd name="connsiteY0" fmla="*/ 260631 h 614834"/>
                  <a:gd name="connsiteX1" fmla="*/ 252476 w 525044"/>
                  <a:gd name="connsiteY1" fmla="*/ 236247 h 614834"/>
                  <a:gd name="connsiteX2" fmla="*/ 203708 w 525044"/>
                  <a:gd name="connsiteY2" fmla="*/ 215800 h 614834"/>
                  <a:gd name="connsiteX3" fmla="*/ 187325 w 525044"/>
                  <a:gd name="connsiteY3" fmla="*/ 187352 h 614834"/>
                  <a:gd name="connsiteX4" fmla="*/ 211836 w 525044"/>
                  <a:gd name="connsiteY4" fmla="*/ 146585 h 614834"/>
                  <a:gd name="connsiteX5" fmla="*/ 276987 w 525044"/>
                  <a:gd name="connsiteY5" fmla="*/ 130329 h 614834"/>
                  <a:gd name="connsiteX6" fmla="*/ 464185 w 525044"/>
                  <a:gd name="connsiteY6" fmla="*/ 195480 h 614834"/>
                  <a:gd name="connsiteX7" fmla="*/ 513080 w 525044"/>
                  <a:gd name="connsiteY7" fmla="*/ 73306 h 614834"/>
                  <a:gd name="connsiteX8" fmla="*/ 403098 w 525044"/>
                  <a:gd name="connsiteY8" fmla="*/ 20474 h 614834"/>
                  <a:gd name="connsiteX9" fmla="*/ 276987 w 525044"/>
                  <a:gd name="connsiteY9" fmla="*/ 27 h 614834"/>
                  <a:gd name="connsiteX10" fmla="*/ 142621 w 525044"/>
                  <a:gd name="connsiteY10" fmla="*/ 24538 h 614834"/>
                  <a:gd name="connsiteX11" fmla="*/ 53086 w 525044"/>
                  <a:gd name="connsiteY11" fmla="*/ 89689 h 614834"/>
                  <a:gd name="connsiteX12" fmla="*/ 20447 w 525044"/>
                  <a:gd name="connsiteY12" fmla="*/ 187352 h 614834"/>
                  <a:gd name="connsiteX13" fmla="*/ 61214 w 525044"/>
                  <a:gd name="connsiteY13" fmla="*/ 297335 h 614834"/>
                  <a:gd name="connsiteX14" fmla="*/ 187325 w 525044"/>
                  <a:gd name="connsiteY14" fmla="*/ 358294 h 614834"/>
                  <a:gd name="connsiteX15" fmla="*/ 285115 w 525044"/>
                  <a:gd name="connsiteY15" fmla="*/ 378741 h 614834"/>
                  <a:gd name="connsiteX16" fmla="*/ 346202 w 525044"/>
                  <a:gd name="connsiteY16" fmla="*/ 399061 h 614834"/>
                  <a:gd name="connsiteX17" fmla="*/ 362458 w 525044"/>
                  <a:gd name="connsiteY17" fmla="*/ 431573 h 614834"/>
                  <a:gd name="connsiteX18" fmla="*/ 338074 w 525044"/>
                  <a:gd name="connsiteY18" fmla="*/ 468277 h 614834"/>
                  <a:gd name="connsiteX19" fmla="*/ 272923 w 525044"/>
                  <a:gd name="connsiteY19" fmla="*/ 480977 h 614834"/>
                  <a:gd name="connsiteX20" fmla="*/ 154813 w 525044"/>
                  <a:gd name="connsiteY20" fmla="*/ 464721 h 614834"/>
                  <a:gd name="connsiteX21" fmla="*/ 48895 w 525044"/>
                  <a:gd name="connsiteY21" fmla="*/ 415825 h 614834"/>
                  <a:gd name="connsiteX22" fmla="*/ 0 w 525044"/>
                  <a:gd name="connsiteY22" fmla="*/ 541555 h 614834"/>
                  <a:gd name="connsiteX23" fmla="*/ 117983 w 525044"/>
                  <a:gd name="connsiteY23" fmla="*/ 594515 h 614834"/>
                  <a:gd name="connsiteX24" fmla="*/ 268732 w 525044"/>
                  <a:gd name="connsiteY24" fmla="*/ 614835 h 614834"/>
                  <a:gd name="connsiteX25" fmla="*/ 455930 w 525044"/>
                  <a:gd name="connsiteY25" fmla="*/ 565940 h 614834"/>
                  <a:gd name="connsiteX26" fmla="*/ 525018 w 525044"/>
                  <a:gd name="connsiteY26" fmla="*/ 432081 h 614834"/>
                  <a:gd name="connsiteX27" fmla="*/ 484378 w 525044"/>
                  <a:gd name="connsiteY27" fmla="*/ 317781 h 614834"/>
                  <a:gd name="connsiteX28" fmla="*/ 354076 w 525044"/>
                  <a:gd name="connsiteY28" fmla="*/ 260631 h 61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5044" h="614834">
                    <a:moveTo>
                      <a:pt x="354076" y="260631"/>
                    </a:moveTo>
                    <a:lnTo>
                      <a:pt x="252476" y="236247"/>
                    </a:lnTo>
                    <a:cubicBezTo>
                      <a:pt x="228092" y="228119"/>
                      <a:pt x="211836" y="223547"/>
                      <a:pt x="203708" y="215800"/>
                    </a:cubicBezTo>
                    <a:cubicBezTo>
                      <a:pt x="194549" y="208991"/>
                      <a:pt x="188618" y="198692"/>
                      <a:pt x="187325" y="187352"/>
                    </a:cubicBezTo>
                    <a:cubicBezTo>
                      <a:pt x="187079" y="170208"/>
                      <a:pt x="196579" y="154408"/>
                      <a:pt x="211836" y="146585"/>
                    </a:cubicBezTo>
                    <a:cubicBezTo>
                      <a:pt x="231894" y="135912"/>
                      <a:pt x="254267" y="130329"/>
                      <a:pt x="276987" y="130329"/>
                    </a:cubicBezTo>
                    <a:cubicBezTo>
                      <a:pt x="338074" y="130329"/>
                      <a:pt x="399034" y="150649"/>
                      <a:pt x="464185" y="195480"/>
                    </a:cubicBezTo>
                    <a:lnTo>
                      <a:pt x="513080" y="73306"/>
                    </a:lnTo>
                    <a:cubicBezTo>
                      <a:pt x="479872" y="49263"/>
                      <a:pt x="442622" y="31369"/>
                      <a:pt x="403098" y="20474"/>
                    </a:cubicBezTo>
                    <a:cubicBezTo>
                      <a:pt x="362324" y="7374"/>
                      <a:pt x="319811" y="482"/>
                      <a:pt x="276987" y="27"/>
                    </a:cubicBezTo>
                    <a:cubicBezTo>
                      <a:pt x="231037" y="-542"/>
                      <a:pt x="185410" y="7781"/>
                      <a:pt x="142621" y="24538"/>
                    </a:cubicBezTo>
                    <a:cubicBezTo>
                      <a:pt x="106947" y="36842"/>
                      <a:pt x="75767" y="59531"/>
                      <a:pt x="53086" y="89689"/>
                    </a:cubicBezTo>
                    <a:cubicBezTo>
                      <a:pt x="32073" y="117932"/>
                      <a:pt x="20637" y="152151"/>
                      <a:pt x="20447" y="187352"/>
                    </a:cubicBezTo>
                    <a:cubicBezTo>
                      <a:pt x="20447" y="232184"/>
                      <a:pt x="33147" y="272823"/>
                      <a:pt x="61214" y="297335"/>
                    </a:cubicBezTo>
                    <a:cubicBezTo>
                      <a:pt x="97436" y="327968"/>
                      <a:pt x="140819" y="348938"/>
                      <a:pt x="187325" y="358294"/>
                    </a:cubicBezTo>
                    <a:lnTo>
                      <a:pt x="285115" y="378741"/>
                    </a:lnTo>
                    <a:cubicBezTo>
                      <a:pt x="313563" y="386869"/>
                      <a:pt x="334010" y="391441"/>
                      <a:pt x="346202" y="399061"/>
                    </a:cubicBezTo>
                    <a:cubicBezTo>
                      <a:pt x="356944" y="406301"/>
                      <a:pt x="363112" y="418636"/>
                      <a:pt x="362458" y="431573"/>
                    </a:cubicBezTo>
                    <a:cubicBezTo>
                      <a:pt x="362650" y="447658"/>
                      <a:pt x="352975" y="462220"/>
                      <a:pt x="338074" y="468277"/>
                    </a:cubicBezTo>
                    <a:cubicBezTo>
                      <a:pt x="317649" y="477548"/>
                      <a:pt x="295334" y="481897"/>
                      <a:pt x="272923" y="480977"/>
                    </a:cubicBezTo>
                    <a:cubicBezTo>
                      <a:pt x="232957" y="481573"/>
                      <a:pt x="193132" y="476092"/>
                      <a:pt x="154813" y="464721"/>
                    </a:cubicBezTo>
                    <a:cubicBezTo>
                      <a:pt x="117704" y="452652"/>
                      <a:pt x="82151" y="436239"/>
                      <a:pt x="48895" y="415825"/>
                    </a:cubicBezTo>
                    <a:lnTo>
                      <a:pt x="0" y="541555"/>
                    </a:lnTo>
                    <a:cubicBezTo>
                      <a:pt x="35679" y="566415"/>
                      <a:pt x="75696" y="584377"/>
                      <a:pt x="117983" y="594515"/>
                    </a:cubicBezTo>
                    <a:cubicBezTo>
                      <a:pt x="167140" y="607790"/>
                      <a:pt x="217814" y="614621"/>
                      <a:pt x="268732" y="614835"/>
                    </a:cubicBezTo>
                    <a:cubicBezTo>
                      <a:pt x="350139" y="614835"/>
                      <a:pt x="411226" y="598578"/>
                      <a:pt x="455930" y="565940"/>
                    </a:cubicBezTo>
                    <a:cubicBezTo>
                      <a:pt x="500028" y="535798"/>
                      <a:pt x="525995" y="485487"/>
                      <a:pt x="525018" y="432081"/>
                    </a:cubicBezTo>
                    <a:cubicBezTo>
                      <a:pt x="525018" y="383313"/>
                      <a:pt x="512318" y="346610"/>
                      <a:pt x="484378" y="317781"/>
                    </a:cubicBezTo>
                    <a:cubicBezTo>
                      <a:pt x="444321" y="291809"/>
                      <a:pt x="400316" y="272508"/>
                      <a:pt x="354076" y="260631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5645A887-9B10-22DF-CB13-617BF6C048C4}"/>
                  </a:ext>
                </a:extLst>
              </p:cNvPr>
              <p:cNvSpPr/>
              <p:nvPr/>
            </p:nvSpPr>
            <p:spPr>
              <a:xfrm>
                <a:off x="4274311" y="3035019"/>
                <a:ext cx="525695" cy="615341"/>
              </a:xfrm>
              <a:custGeom>
                <a:avLst/>
                <a:gdLst>
                  <a:gd name="connsiteX0" fmla="*/ 488188 w 525695"/>
                  <a:gd name="connsiteY0" fmla="*/ 321717 h 615341"/>
                  <a:gd name="connsiteX1" fmla="*/ 353822 w 525695"/>
                  <a:gd name="connsiteY1" fmla="*/ 260630 h 615341"/>
                  <a:gd name="connsiteX2" fmla="*/ 252222 w 525695"/>
                  <a:gd name="connsiteY2" fmla="*/ 236246 h 615341"/>
                  <a:gd name="connsiteX3" fmla="*/ 203327 w 525695"/>
                  <a:gd name="connsiteY3" fmla="*/ 215799 h 615341"/>
                  <a:gd name="connsiteX4" fmla="*/ 187071 w 525695"/>
                  <a:gd name="connsiteY4" fmla="*/ 187351 h 615341"/>
                  <a:gd name="connsiteX5" fmla="*/ 211455 w 525695"/>
                  <a:gd name="connsiteY5" fmla="*/ 146584 h 615341"/>
                  <a:gd name="connsiteX6" fmla="*/ 276606 w 525695"/>
                  <a:gd name="connsiteY6" fmla="*/ 130328 h 615341"/>
                  <a:gd name="connsiteX7" fmla="*/ 463804 w 525695"/>
                  <a:gd name="connsiteY7" fmla="*/ 195479 h 615341"/>
                  <a:gd name="connsiteX8" fmla="*/ 512699 w 525695"/>
                  <a:gd name="connsiteY8" fmla="*/ 73305 h 615341"/>
                  <a:gd name="connsiteX9" fmla="*/ 402844 w 525695"/>
                  <a:gd name="connsiteY9" fmla="*/ 20473 h 615341"/>
                  <a:gd name="connsiteX10" fmla="*/ 276606 w 525695"/>
                  <a:gd name="connsiteY10" fmla="*/ 26 h 615341"/>
                  <a:gd name="connsiteX11" fmla="*/ 142240 w 525695"/>
                  <a:gd name="connsiteY11" fmla="*/ 24537 h 615341"/>
                  <a:gd name="connsiteX12" fmla="*/ 52705 w 525695"/>
                  <a:gd name="connsiteY12" fmla="*/ 89688 h 615341"/>
                  <a:gd name="connsiteX13" fmla="*/ 20066 w 525695"/>
                  <a:gd name="connsiteY13" fmla="*/ 187351 h 615341"/>
                  <a:gd name="connsiteX14" fmla="*/ 60833 w 525695"/>
                  <a:gd name="connsiteY14" fmla="*/ 297333 h 615341"/>
                  <a:gd name="connsiteX15" fmla="*/ 187071 w 525695"/>
                  <a:gd name="connsiteY15" fmla="*/ 358293 h 615341"/>
                  <a:gd name="connsiteX16" fmla="*/ 284988 w 525695"/>
                  <a:gd name="connsiteY16" fmla="*/ 378740 h 615341"/>
                  <a:gd name="connsiteX17" fmla="*/ 346075 w 525695"/>
                  <a:gd name="connsiteY17" fmla="*/ 399060 h 615341"/>
                  <a:gd name="connsiteX18" fmla="*/ 362331 w 525695"/>
                  <a:gd name="connsiteY18" fmla="*/ 431572 h 615341"/>
                  <a:gd name="connsiteX19" fmla="*/ 337947 w 525695"/>
                  <a:gd name="connsiteY19" fmla="*/ 468275 h 615341"/>
                  <a:gd name="connsiteX20" fmla="*/ 272796 w 525695"/>
                  <a:gd name="connsiteY20" fmla="*/ 480975 h 615341"/>
                  <a:gd name="connsiteX21" fmla="*/ 154686 w 525695"/>
                  <a:gd name="connsiteY21" fmla="*/ 464719 h 615341"/>
                  <a:gd name="connsiteX22" fmla="*/ 48895 w 525695"/>
                  <a:gd name="connsiteY22" fmla="*/ 415824 h 615341"/>
                  <a:gd name="connsiteX23" fmla="*/ 0 w 525695"/>
                  <a:gd name="connsiteY23" fmla="*/ 542062 h 615341"/>
                  <a:gd name="connsiteX24" fmla="*/ 118110 w 525695"/>
                  <a:gd name="connsiteY24" fmla="*/ 595021 h 615341"/>
                  <a:gd name="connsiteX25" fmla="*/ 268732 w 525695"/>
                  <a:gd name="connsiteY25" fmla="*/ 615342 h 615341"/>
                  <a:gd name="connsiteX26" fmla="*/ 455930 w 525695"/>
                  <a:gd name="connsiteY26" fmla="*/ 566446 h 615341"/>
                  <a:gd name="connsiteX27" fmla="*/ 524637 w 525695"/>
                  <a:gd name="connsiteY27" fmla="*/ 432080 h 615341"/>
                  <a:gd name="connsiteX28" fmla="*/ 488188 w 525695"/>
                  <a:gd name="connsiteY28" fmla="*/ 321717 h 61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5695" h="615341">
                    <a:moveTo>
                      <a:pt x="488188" y="321717"/>
                    </a:moveTo>
                    <a:cubicBezTo>
                      <a:pt x="459655" y="293269"/>
                      <a:pt x="414867" y="272907"/>
                      <a:pt x="353822" y="260630"/>
                    </a:cubicBezTo>
                    <a:lnTo>
                      <a:pt x="252222" y="236246"/>
                    </a:lnTo>
                    <a:cubicBezTo>
                      <a:pt x="227711" y="228118"/>
                      <a:pt x="211455" y="223546"/>
                      <a:pt x="203327" y="215799"/>
                    </a:cubicBezTo>
                    <a:cubicBezTo>
                      <a:pt x="194204" y="208976"/>
                      <a:pt x="188318" y="198676"/>
                      <a:pt x="187071" y="187351"/>
                    </a:cubicBezTo>
                    <a:cubicBezTo>
                      <a:pt x="186770" y="170227"/>
                      <a:pt x="196226" y="154419"/>
                      <a:pt x="211455" y="146584"/>
                    </a:cubicBezTo>
                    <a:cubicBezTo>
                      <a:pt x="231513" y="135910"/>
                      <a:pt x="253886" y="130328"/>
                      <a:pt x="276606" y="130328"/>
                    </a:cubicBezTo>
                    <a:cubicBezTo>
                      <a:pt x="337693" y="130328"/>
                      <a:pt x="398780" y="150648"/>
                      <a:pt x="463804" y="195479"/>
                    </a:cubicBezTo>
                    <a:lnTo>
                      <a:pt x="512699" y="73305"/>
                    </a:lnTo>
                    <a:cubicBezTo>
                      <a:pt x="479517" y="49296"/>
                      <a:pt x="442315" y="31405"/>
                      <a:pt x="402844" y="20473"/>
                    </a:cubicBezTo>
                    <a:cubicBezTo>
                      <a:pt x="362024" y="7383"/>
                      <a:pt x="319471" y="491"/>
                      <a:pt x="276606" y="26"/>
                    </a:cubicBezTo>
                    <a:cubicBezTo>
                      <a:pt x="230657" y="-531"/>
                      <a:pt x="185033" y="7792"/>
                      <a:pt x="142240" y="24537"/>
                    </a:cubicBezTo>
                    <a:cubicBezTo>
                      <a:pt x="106567" y="36841"/>
                      <a:pt x="75386" y="59530"/>
                      <a:pt x="52705" y="89688"/>
                    </a:cubicBezTo>
                    <a:cubicBezTo>
                      <a:pt x="31692" y="117930"/>
                      <a:pt x="20256" y="152150"/>
                      <a:pt x="20066" y="187351"/>
                    </a:cubicBezTo>
                    <a:cubicBezTo>
                      <a:pt x="20066" y="232182"/>
                      <a:pt x="32766" y="272822"/>
                      <a:pt x="60833" y="297333"/>
                    </a:cubicBezTo>
                    <a:cubicBezTo>
                      <a:pt x="89281" y="325781"/>
                      <a:pt x="130048" y="346101"/>
                      <a:pt x="187071" y="358293"/>
                    </a:cubicBezTo>
                    <a:lnTo>
                      <a:pt x="284988" y="378740"/>
                    </a:lnTo>
                    <a:cubicBezTo>
                      <a:pt x="313436" y="386868"/>
                      <a:pt x="333883" y="391440"/>
                      <a:pt x="346075" y="399060"/>
                    </a:cubicBezTo>
                    <a:cubicBezTo>
                      <a:pt x="356817" y="406300"/>
                      <a:pt x="362985" y="418635"/>
                      <a:pt x="362331" y="431572"/>
                    </a:cubicBezTo>
                    <a:cubicBezTo>
                      <a:pt x="362523" y="447656"/>
                      <a:pt x="352848" y="462218"/>
                      <a:pt x="337947" y="468275"/>
                    </a:cubicBezTo>
                    <a:cubicBezTo>
                      <a:pt x="317522" y="477546"/>
                      <a:pt x="295207" y="481896"/>
                      <a:pt x="272796" y="480975"/>
                    </a:cubicBezTo>
                    <a:cubicBezTo>
                      <a:pt x="232830" y="481572"/>
                      <a:pt x="193005" y="476091"/>
                      <a:pt x="154686" y="464719"/>
                    </a:cubicBezTo>
                    <a:cubicBezTo>
                      <a:pt x="117308" y="453453"/>
                      <a:pt x="81697" y="436994"/>
                      <a:pt x="48895" y="415824"/>
                    </a:cubicBezTo>
                    <a:lnTo>
                      <a:pt x="0" y="542062"/>
                    </a:lnTo>
                    <a:cubicBezTo>
                      <a:pt x="35713" y="566944"/>
                      <a:pt x="75775" y="584908"/>
                      <a:pt x="118110" y="595021"/>
                    </a:cubicBezTo>
                    <a:cubicBezTo>
                      <a:pt x="167222" y="608306"/>
                      <a:pt x="217855" y="615137"/>
                      <a:pt x="268732" y="615342"/>
                    </a:cubicBezTo>
                    <a:cubicBezTo>
                      <a:pt x="350139" y="615341"/>
                      <a:pt x="411226" y="599085"/>
                      <a:pt x="455930" y="566446"/>
                    </a:cubicBezTo>
                    <a:cubicBezTo>
                      <a:pt x="500036" y="536119"/>
                      <a:pt x="525872" y="485593"/>
                      <a:pt x="524637" y="432080"/>
                    </a:cubicBezTo>
                    <a:cubicBezTo>
                      <a:pt x="529718" y="391682"/>
                      <a:pt x="516330" y="351143"/>
                      <a:pt x="488188" y="321717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BC15F1F-BC28-F1C7-2C9C-9FBD2607AFC1}"/>
                  </a:ext>
                </a:extLst>
              </p:cNvPr>
              <p:cNvSpPr/>
              <p:nvPr/>
            </p:nvSpPr>
            <p:spPr>
              <a:xfrm>
                <a:off x="3630548" y="3051429"/>
                <a:ext cx="635127" cy="810132"/>
              </a:xfrm>
              <a:custGeom>
                <a:avLst/>
                <a:gdLst>
                  <a:gd name="connsiteX0" fmla="*/ 459994 w 635127"/>
                  <a:gd name="connsiteY0" fmla="*/ 0 h 810132"/>
                  <a:gd name="connsiteX1" fmla="*/ 317500 w 635127"/>
                  <a:gd name="connsiteY1" fmla="*/ 350139 h 810132"/>
                  <a:gd name="connsiteX2" fmla="*/ 175006 w 635127"/>
                  <a:gd name="connsiteY2" fmla="*/ 0 h 810132"/>
                  <a:gd name="connsiteX3" fmla="*/ 0 w 635127"/>
                  <a:gd name="connsiteY3" fmla="*/ 0 h 810132"/>
                  <a:gd name="connsiteX4" fmla="*/ 227965 w 635127"/>
                  <a:gd name="connsiteY4" fmla="*/ 565912 h 810132"/>
                  <a:gd name="connsiteX5" fmla="*/ 126238 w 635127"/>
                  <a:gd name="connsiteY5" fmla="*/ 810133 h 810132"/>
                  <a:gd name="connsiteX6" fmla="*/ 305308 w 635127"/>
                  <a:gd name="connsiteY6" fmla="*/ 810133 h 810132"/>
                  <a:gd name="connsiteX7" fmla="*/ 635127 w 635127"/>
                  <a:gd name="connsiteY7" fmla="*/ 0 h 810132"/>
                  <a:gd name="connsiteX8" fmla="*/ 459994 w 635127"/>
                  <a:gd name="connsiteY8" fmla="*/ 0 h 81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127" h="810132">
                    <a:moveTo>
                      <a:pt x="459994" y="0"/>
                    </a:moveTo>
                    <a:lnTo>
                      <a:pt x="317500" y="350139"/>
                    </a:lnTo>
                    <a:lnTo>
                      <a:pt x="175006" y="0"/>
                    </a:lnTo>
                    <a:lnTo>
                      <a:pt x="0" y="0"/>
                    </a:lnTo>
                    <a:lnTo>
                      <a:pt x="227965" y="565912"/>
                    </a:lnTo>
                    <a:lnTo>
                      <a:pt x="126238" y="810133"/>
                    </a:lnTo>
                    <a:lnTo>
                      <a:pt x="305308" y="810133"/>
                    </a:lnTo>
                    <a:lnTo>
                      <a:pt x="635127" y="0"/>
                    </a:lnTo>
                    <a:lnTo>
                      <a:pt x="459994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3CC27D-3882-35AE-6B84-C774D5D3A04E}"/>
                </a:ext>
              </a:extLst>
            </p:cNvPr>
            <p:cNvGrpSpPr/>
            <p:nvPr/>
          </p:nvGrpSpPr>
          <p:grpSpPr>
            <a:xfrm>
              <a:off x="5640832" y="763143"/>
              <a:ext cx="6551167" cy="6094856"/>
              <a:chOff x="5640832" y="763143"/>
              <a:chExt cx="6551167" cy="6094856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4412A21-1F53-BBA2-EEAF-30FAD716C55C}"/>
                  </a:ext>
                </a:extLst>
              </p:cNvPr>
              <p:cNvSpPr/>
              <p:nvPr/>
            </p:nvSpPr>
            <p:spPr>
              <a:xfrm>
                <a:off x="5640832" y="763143"/>
                <a:ext cx="4170934" cy="6094856"/>
              </a:xfrm>
              <a:custGeom>
                <a:avLst/>
                <a:gdLst>
                  <a:gd name="connsiteX0" fmla="*/ 2495931 w 4170934"/>
                  <a:gd name="connsiteY0" fmla="*/ 0 h 6094856"/>
                  <a:gd name="connsiteX1" fmla="*/ 0 w 4170934"/>
                  <a:gd name="connsiteY1" fmla="*/ 6094857 h 6094856"/>
                  <a:gd name="connsiteX2" fmla="*/ 1675003 w 4170934"/>
                  <a:gd name="connsiteY2" fmla="*/ 6094857 h 6094856"/>
                  <a:gd name="connsiteX3" fmla="*/ 4170934 w 4170934"/>
                  <a:gd name="connsiteY3" fmla="*/ 0 h 6094856"/>
                  <a:gd name="connsiteX4" fmla="*/ 2495931 w 4170934"/>
                  <a:gd name="connsiteY4" fmla="*/ 0 h 609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0934" h="6094856">
                    <a:moveTo>
                      <a:pt x="2495931" y="0"/>
                    </a:moveTo>
                    <a:lnTo>
                      <a:pt x="0" y="6094857"/>
                    </a:lnTo>
                    <a:lnTo>
                      <a:pt x="1675003" y="6094857"/>
                    </a:lnTo>
                    <a:lnTo>
                      <a:pt x="4170934" y="0"/>
                    </a:lnTo>
                    <a:lnTo>
                      <a:pt x="2495931" y="0"/>
                    </a:lnTo>
                    <a:close/>
                  </a:path>
                </a:pathLst>
              </a:custGeom>
              <a:solidFill>
                <a:srgbClr val="FFB71B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5A83B060-65A5-111D-B515-D7E081B17016}"/>
                  </a:ext>
                </a:extLst>
              </p:cNvPr>
              <p:cNvSpPr/>
              <p:nvPr/>
            </p:nvSpPr>
            <p:spPr>
              <a:xfrm>
                <a:off x="9341611" y="968883"/>
                <a:ext cx="2850388" cy="5889116"/>
              </a:xfrm>
              <a:custGeom>
                <a:avLst/>
                <a:gdLst>
                  <a:gd name="connsiteX0" fmla="*/ 0 w 2850388"/>
                  <a:gd name="connsiteY0" fmla="*/ 2057019 h 5889116"/>
                  <a:gd name="connsiteX1" fmla="*/ 1584706 w 2850388"/>
                  <a:gd name="connsiteY1" fmla="*/ 5889117 h 5889116"/>
                  <a:gd name="connsiteX2" fmla="*/ 2850388 w 2850388"/>
                  <a:gd name="connsiteY2" fmla="*/ 5889117 h 5889116"/>
                  <a:gd name="connsiteX3" fmla="*/ 2850388 w 2850388"/>
                  <a:gd name="connsiteY3" fmla="*/ 4662424 h 5889116"/>
                  <a:gd name="connsiteX4" fmla="*/ 852170 w 2850388"/>
                  <a:gd name="connsiteY4" fmla="*/ 0 h 5889116"/>
                  <a:gd name="connsiteX5" fmla="*/ 0 w 2850388"/>
                  <a:gd name="connsiteY5" fmla="*/ 2057019 h 588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0388" h="5889116">
                    <a:moveTo>
                      <a:pt x="0" y="2057019"/>
                    </a:moveTo>
                    <a:lnTo>
                      <a:pt x="1584706" y="5889117"/>
                    </a:lnTo>
                    <a:lnTo>
                      <a:pt x="2850388" y="5889117"/>
                    </a:lnTo>
                    <a:lnTo>
                      <a:pt x="2850388" y="4662424"/>
                    </a:lnTo>
                    <a:lnTo>
                      <a:pt x="852170" y="0"/>
                    </a:lnTo>
                    <a:lnTo>
                      <a:pt x="0" y="205701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886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257796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295400"/>
            <a:ext cx="52514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E587-7CF6-0747-A550-7B374EB5355C}" type="datetime5">
              <a:rPr lang="en-US" smtClean="0"/>
              <a:t>15-May-24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295400"/>
            <a:ext cx="3352791" cy="4800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598" y="1295400"/>
            <a:ext cx="3352803" cy="4800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8229598" y="1303014"/>
            <a:ext cx="3352793" cy="479260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00C5283-2AC5-7848-863C-76C291E9D333}" type="datetime5">
              <a:rPr lang="en-US" smtClean="0"/>
              <a:t>15-May-24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6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50" y="1287517"/>
            <a:ext cx="2508250" cy="481624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1" y="1287517"/>
            <a:ext cx="2508250" cy="481624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6248401" y="1295400"/>
            <a:ext cx="2514599" cy="480821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44BBCB2-CF6A-0645-828D-E7B1FDEFB2AA}" type="datetime5">
              <a:rPr lang="en-US" smtClean="0"/>
              <a:t>15-May-24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EF937B37-99CE-E44C-993C-96F64137FA5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67800" y="1287782"/>
            <a:ext cx="2508247" cy="480821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23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771A-8E39-E44C-A8DD-E28422034FF9}" type="datetime5">
              <a:rPr lang="en-US" smtClean="0"/>
              <a:t>15-May-24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A577-6254-4649-8698-3C8B0CC7B2C3}" type="datetime5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400EB2E1-BA5A-B78B-9AF8-9CE1C05C89C6}"/>
              </a:ext>
            </a:extLst>
          </p:cNvPr>
          <p:cNvSpPr/>
          <p:nvPr userDrawn="1"/>
        </p:nvSpPr>
        <p:spPr>
          <a:xfrm>
            <a:off x="2530" y="-3101"/>
            <a:ext cx="2708271" cy="6537951"/>
          </a:xfrm>
          <a:custGeom>
            <a:avLst/>
            <a:gdLst>
              <a:gd name="connsiteX0" fmla="*/ 0 w 2708271"/>
              <a:gd name="connsiteY0" fmla="*/ 0 h 6537951"/>
              <a:gd name="connsiteX1" fmla="*/ 0 w 2708271"/>
              <a:gd name="connsiteY1" fmla="*/ 6537952 h 6537951"/>
              <a:gd name="connsiteX2" fmla="*/ 2708272 w 2708271"/>
              <a:gd name="connsiteY2" fmla="*/ 0 h 653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271" h="6537951">
                <a:moveTo>
                  <a:pt x="0" y="0"/>
                </a:moveTo>
                <a:lnTo>
                  <a:pt x="0" y="6537952"/>
                </a:lnTo>
                <a:lnTo>
                  <a:pt x="2708272" y="0"/>
                </a:lnTo>
                <a:close/>
              </a:path>
            </a:pathLst>
          </a:custGeom>
          <a:gradFill>
            <a:gsLst>
              <a:gs pos="0">
                <a:srgbClr val="D9D8D6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E208484-F16C-2E61-42F6-5CCE368D4C24}"/>
              </a:ext>
            </a:extLst>
          </p:cNvPr>
          <p:cNvSpPr/>
          <p:nvPr userDrawn="1"/>
        </p:nvSpPr>
        <p:spPr>
          <a:xfrm>
            <a:off x="9481163" y="316938"/>
            <a:ext cx="2708271" cy="6537951"/>
          </a:xfrm>
          <a:custGeom>
            <a:avLst/>
            <a:gdLst>
              <a:gd name="connsiteX0" fmla="*/ 2708272 w 2708271"/>
              <a:gd name="connsiteY0" fmla="*/ 6537952 h 6537951"/>
              <a:gd name="connsiteX1" fmla="*/ 2708272 w 2708271"/>
              <a:gd name="connsiteY1" fmla="*/ 0 h 6537951"/>
              <a:gd name="connsiteX2" fmla="*/ 0 w 2708271"/>
              <a:gd name="connsiteY2" fmla="*/ 6537952 h 653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271" h="6537951">
                <a:moveTo>
                  <a:pt x="2708272" y="6537952"/>
                </a:moveTo>
                <a:lnTo>
                  <a:pt x="2708272" y="0"/>
                </a:lnTo>
                <a:lnTo>
                  <a:pt x="0" y="6537952"/>
                </a:lnTo>
                <a:close/>
              </a:path>
            </a:pathLst>
          </a:custGeom>
          <a:gradFill>
            <a:gsLst>
              <a:gs pos="0">
                <a:srgbClr val="D9D8D6"/>
              </a:gs>
              <a:gs pos="57290">
                <a:srgbClr val="FFFFFF">
                  <a:alpha val="0"/>
                </a:srgbClr>
              </a:gs>
            </a:gsLst>
            <a:lin ang="16200000" scaled="1"/>
          </a:gra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12CF30-3CD8-F07A-FA94-08D49EF63279}"/>
              </a:ext>
            </a:extLst>
          </p:cNvPr>
          <p:cNvGrpSpPr/>
          <p:nvPr userDrawn="1"/>
        </p:nvGrpSpPr>
        <p:grpSpPr>
          <a:xfrm>
            <a:off x="5173992" y="1236260"/>
            <a:ext cx="1843979" cy="572380"/>
            <a:chOff x="9959791" y="6018959"/>
            <a:chExt cx="1843979" cy="572380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09CC6AD-4C63-A359-9F12-B1B9C241101D}"/>
                </a:ext>
              </a:extLst>
            </p:cNvPr>
            <p:cNvSpPr/>
            <p:nvPr/>
          </p:nvSpPr>
          <p:spPr>
            <a:xfrm>
              <a:off x="9959791" y="6018959"/>
              <a:ext cx="311752" cy="455789"/>
            </a:xfrm>
            <a:custGeom>
              <a:avLst/>
              <a:gdLst>
                <a:gd name="connsiteX0" fmla="*/ 311752 w 311752"/>
                <a:gd name="connsiteY0" fmla="*/ 0 h 455789"/>
                <a:gd name="connsiteX1" fmla="*/ 186741 w 311752"/>
                <a:gd name="connsiteY1" fmla="*/ 0 h 455789"/>
                <a:gd name="connsiteX2" fmla="*/ 0 w 311752"/>
                <a:gd name="connsiteY2" fmla="*/ 455789 h 455789"/>
                <a:gd name="connsiteX3" fmla="*/ 125011 w 311752"/>
                <a:gd name="connsiteY3" fmla="*/ 455789 h 45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752" h="455789">
                  <a:moveTo>
                    <a:pt x="311752" y="0"/>
                  </a:moveTo>
                  <a:lnTo>
                    <a:pt x="186741" y="0"/>
                  </a:lnTo>
                  <a:lnTo>
                    <a:pt x="0" y="455789"/>
                  </a:lnTo>
                  <a:lnTo>
                    <a:pt x="125011" y="455789"/>
                  </a:lnTo>
                  <a:close/>
                </a:path>
              </a:pathLst>
            </a:custGeom>
            <a:solidFill>
              <a:srgbClr val="FFB71B"/>
            </a:solidFill>
            <a:ln w="30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5319E5D-AD9A-1C77-47D1-DF923CF1139F}"/>
                </a:ext>
              </a:extLst>
            </p:cNvPr>
            <p:cNvSpPr/>
            <p:nvPr/>
          </p:nvSpPr>
          <p:spPr>
            <a:xfrm>
              <a:off x="10237380" y="6033335"/>
              <a:ext cx="250599" cy="441412"/>
            </a:xfrm>
            <a:custGeom>
              <a:avLst/>
              <a:gdLst>
                <a:gd name="connsiteX0" fmla="*/ 62764 w 250599"/>
                <a:gd name="connsiteY0" fmla="*/ 0 h 441412"/>
                <a:gd name="connsiteX1" fmla="*/ 0 w 250599"/>
                <a:gd name="connsiteY1" fmla="*/ 153186 h 441412"/>
                <a:gd name="connsiteX2" fmla="*/ 118081 w 250599"/>
                <a:gd name="connsiteY2" fmla="*/ 441413 h 441412"/>
                <a:gd name="connsiteX3" fmla="*/ 250599 w 250599"/>
                <a:gd name="connsiteY3" fmla="*/ 441413 h 4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99" h="441412">
                  <a:moveTo>
                    <a:pt x="62764" y="0"/>
                  </a:moveTo>
                  <a:lnTo>
                    <a:pt x="0" y="153186"/>
                  </a:lnTo>
                  <a:lnTo>
                    <a:pt x="118081" y="441413"/>
                  </a:lnTo>
                  <a:lnTo>
                    <a:pt x="250599" y="441413"/>
                  </a:lnTo>
                  <a:close/>
                </a:path>
              </a:pathLst>
            </a:custGeom>
            <a:solidFill>
              <a:schemeClr val="tx1"/>
            </a:solidFill>
            <a:ln w="30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B7649AE-605C-1A45-2429-9B29D94C348F}"/>
                </a:ext>
              </a:extLst>
            </p:cNvPr>
            <p:cNvSpPr/>
            <p:nvPr/>
          </p:nvSpPr>
          <p:spPr>
            <a:xfrm>
              <a:off x="10513480" y="6148772"/>
              <a:ext cx="314305" cy="327860"/>
            </a:xfrm>
            <a:custGeom>
              <a:avLst/>
              <a:gdLst>
                <a:gd name="connsiteX0" fmla="*/ 213762 w 314305"/>
                <a:gd name="connsiteY0" fmla="*/ 327861 h 327860"/>
                <a:gd name="connsiteX1" fmla="*/ 213762 w 314305"/>
                <a:gd name="connsiteY1" fmla="*/ 139722 h 327860"/>
                <a:gd name="connsiteX2" fmla="*/ 202151 w 314305"/>
                <a:gd name="connsiteY2" fmla="*/ 93523 h 327860"/>
                <a:gd name="connsiteX3" fmla="*/ 166195 w 314305"/>
                <a:gd name="connsiteY3" fmla="*/ 79237 h 327860"/>
                <a:gd name="connsiteX4" fmla="*/ 118537 w 314305"/>
                <a:gd name="connsiteY4" fmla="*/ 98142 h 327860"/>
                <a:gd name="connsiteX5" fmla="*/ 100544 w 314305"/>
                <a:gd name="connsiteY5" fmla="*/ 148749 h 327860"/>
                <a:gd name="connsiteX6" fmla="*/ 100544 w 314305"/>
                <a:gd name="connsiteY6" fmla="*/ 327861 h 327860"/>
                <a:gd name="connsiteX7" fmla="*/ 0 w 314305"/>
                <a:gd name="connsiteY7" fmla="*/ 327861 h 327860"/>
                <a:gd name="connsiteX8" fmla="*/ 0 w 314305"/>
                <a:gd name="connsiteY8" fmla="*/ 7750 h 327860"/>
                <a:gd name="connsiteX9" fmla="*/ 97960 w 314305"/>
                <a:gd name="connsiteY9" fmla="*/ 7750 h 327860"/>
                <a:gd name="connsiteX10" fmla="*/ 97960 w 314305"/>
                <a:gd name="connsiteY10" fmla="*/ 49542 h 327860"/>
                <a:gd name="connsiteX11" fmla="*/ 139357 w 314305"/>
                <a:gd name="connsiteY11" fmla="*/ 13738 h 327860"/>
                <a:gd name="connsiteX12" fmla="*/ 200419 w 314305"/>
                <a:gd name="connsiteY12" fmla="*/ 0 h 327860"/>
                <a:gd name="connsiteX13" fmla="*/ 286191 w 314305"/>
                <a:gd name="connsiteY13" fmla="*/ 33798 h 327860"/>
                <a:gd name="connsiteX14" fmla="*/ 314305 w 314305"/>
                <a:gd name="connsiteY14" fmla="*/ 135193 h 327860"/>
                <a:gd name="connsiteX15" fmla="*/ 314305 w 314305"/>
                <a:gd name="connsiteY15" fmla="*/ 327861 h 327860"/>
                <a:gd name="connsiteX16" fmla="*/ 213762 w 314305"/>
                <a:gd name="connsiteY16" fmla="*/ 327861 h 3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05" h="327860">
                  <a:moveTo>
                    <a:pt x="213762" y="327861"/>
                  </a:moveTo>
                  <a:lnTo>
                    <a:pt x="213762" y="139722"/>
                  </a:lnTo>
                  <a:cubicBezTo>
                    <a:pt x="213762" y="118658"/>
                    <a:pt x="209871" y="103127"/>
                    <a:pt x="202151" y="93523"/>
                  </a:cubicBezTo>
                  <a:cubicBezTo>
                    <a:pt x="194522" y="84040"/>
                    <a:pt x="182425" y="79237"/>
                    <a:pt x="166195" y="79237"/>
                  </a:cubicBezTo>
                  <a:cubicBezTo>
                    <a:pt x="146500" y="79237"/>
                    <a:pt x="130452" y="85590"/>
                    <a:pt x="118537" y="98142"/>
                  </a:cubicBezTo>
                  <a:cubicBezTo>
                    <a:pt x="106592" y="110695"/>
                    <a:pt x="100544" y="127716"/>
                    <a:pt x="100544" y="148749"/>
                  </a:cubicBezTo>
                  <a:lnTo>
                    <a:pt x="100544" y="327861"/>
                  </a:lnTo>
                  <a:lnTo>
                    <a:pt x="0" y="327861"/>
                  </a:lnTo>
                  <a:lnTo>
                    <a:pt x="0" y="7750"/>
                  </a:lnTo>
                  <a:lnTo>
                    <a:pt x="97960" y="7750"/>
                  </a:lnTo>
                  <a:lnTo>
                    <a:pt x="97960" y="49542"/>
                  </a:lnTo>
                  <a:cubicBezTo>
                    <a:pt x="108872" y="34133"/>
                    <a:pt x="122792" y="22096"/>
                    <a:pt x="139357" y="13738"/>
                  </a:cubicBezTo>
                  <a:cubicBezTo>
                    <a:pt x="157350" y="4620"/>
                    <a:pt x="177897" y="0"/>
                    <a:pt x="200419" y="0"/>
                  </a:cubicBezTo>
                  <a:cubicBezTo>
                    <a:pt x="238594" y="0"/>
                    <a:pt x="267438" y="11367"/>
                    <a:pt x="286191" y="33798"/>
                  </a:cubicBezTo>
                  <a:cubicBezTo>
                    <a:pt x="304853" y="56168"/>
                    <a:pt x="314305" y="90270"/>
                    <a:pt x="314305" y="135193"/>
                  </a:cubicBezTo>
                  <a:lnTo>
                    <a:pt x="314305" y="327861"/>
                  </a:lnTo>
                  <a:lnTo>
                    <a:pt x="213762" y="327861"/>
                  </a:lnTo>
                  <a:close/>
                </a:path>
              </a:pathLst>
            </a:custGeom>
            <a:solidFill>
              <a:schemeClr val="tx1"/>
            </a:solidFill>
            <a:ln w="30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F057A10-B10A-F2E1-0DF8-FAECF9FAB675}"/>
                </a:ext>
              </a:extLst>
            </p:cNvPr>
            <p:cNvSpPr/>
            <p:nvPr/>
          </p:nvSpPr>
          <p:spPr>
            <a:xfrm>
              <a:off x="10870672" y="6148772"/>
              <a:ext cx="283576" cy="333027"/>
            </a:xfrm>
            <a:custGeom>
              <a:avLst/>
              <a:gdLst>
                <a:gd name="connsiteX0" fmla="*/ 145193 w 283576"/>
                <a:gd name="connsiteY0" fmla="*/ 333028 h 333027"/>
                <a:gd name="connsiteX1" fmla="*/ 64405 w 283576"/>
                <a:gd name="connsiteY1" fmla="*/ 322967 h 333027"/>
                <a:gd name="connsiteX2" fmla="*/ 973 w 283576"/>
                <a:gd name="connsiteY2" fmla="*/ 294002 h 333027"/>
                <a:gd name="connsiteX3" fmla="*/ 0 w 283576"/>
                <a:gd name="connsiteY3" fmla="*/ 293333 h 333027"/>
                <a:gd name="connsiteX4" fmla="*/ 26929 w 283576"/>
                <a:gd name="connsiteY4" fmla="*/ 223305 h 333027"/>
                <a:gd name="connsiteX5" fmla="*/ 28510 w 283576"/>
                <a:gd name="connsiteY5" fmla="*/ 224369 h 333027"/>
                <a:gd name="connsiteX6" fmla="*/ 84951 w 283576"/>
                <a:gd name="connsiteY6" fmla="*/ 251298 h 333027"/>
                <a:gd name="connsiteX7" fmla="*/ 147138 w 283576"/>
                <a:gd name="connsiteY7" fmla="*/ 260903 h 333027"/>
                <a:gd name="connsiteX8" fmla="*/ 181574 w 283576"/>
                <a:gd name="connsiteY8" fmla="*/ 253699 h 333027"/>
                <a:gd name="connsiteX9" fmla="*/ 193428 w 283576"/>
                <a:gd name="connsiteY9" fmla="*/ 234673 h 333027"/>
                <a:gd name="connsiteX10" fmla="*/ 185313 w 283576"/>
                <a:gd name="connsiteY10" fmla="*/ 217804 h 333027"/>
                <a:gd name="connsiteX11" fmla="*/ 153277 w 283576"/>
                <a:gd name="connsiteY11" fmla="*/ 206436 h 333027"/>
                <a:gd name="connsiteX12" fmla="*/ 101607 w 283576"/>
                <a:gd name="connsiteY12" fmla="*/ 194796 h 333027"/>
                <a:gd name="connsiteX13" fmla="*/ 33373 w 283576"/>
                <a:gd name="connsiteY13" fmla="*/ 162426 h 333027"/>
                <a:gd name="connsiteX14" fmla="*/ 11276 w 283576"/>
                <a:gd name="connsiteY14" fmla="*/ 102246 h 333027"/>
                <a:gd name="connsiteX15" fmla="*/ 28722 w 283576"/>
                <a:gd name="connsiteY15" fmla="*/ 49026 h 333027"/>
                <a:gd name="connsiteX16" fmla="*/ 77779 w 283576"/>
                <a:gd name="connsiteY16" fmla="*/ 13039 h 333027"/>
                <a:gd name="connsiteX17" fmla="*/ 149721 w 283576"/>
                <a:gd name="connsiteY17" fmla="*/ 0 h 333027"/>
                <a:gd name="connsiteX18" fmla="*/ 216680 w 283576"/>
                <a:gd name="connsiteY18" fmla="*/ 10395 h 333027"/>
                <a:gd name="connsiteX19" fmla="*/ 275219 w 283576"/>
                <a:gd name="connsiteY19" fmla="*/ 39664 h 333027"/>
                <a:gd name="connsiteX20" fmla="*/ 276191 w 283576"/>
                <a:gd name="connsiteY20" fmla="*/ 40363 h 333027"/>
                <a:gd name="connsiteX21" fmla="*/ 249201 w 283576"/>
                <a:gd name="connsiteY21" fmla="*/ 107808 h 333027"/>
                <a:gd name="connsiteX22" fmla="*/ 247621 w 283576"/>
                <a:gd name="connsiteY22" fmla="*/ 106714 h 333027"/>
                <a:gd name="connsiteX23" fmla="*/ 149053 w 283576"/>
                <a:gd name="connsiteY23" fmla="*/ 72125 h 333027"/>
                <a:gd name="connsiteX24" fmla="*/ 114312 w 283576"/>
                <a:gd name="connsiteY24" fmla="*/ 79663 h 333027"/>
                <a:gd name="connsiteX25" fmla="*/ 102155 w 283576"/>
                <a:gd name="connsiteY25" fmla="*/ 100300 h 333027"/>
                <a:gd name="connsiteX26" fmla="*/ 109267 w 283576"/>
                <a:gd name="connsiteY26" fmla="*/ 115254 h 333027"/>
                <a:gd name="connsiteX27" fmla="*/ 135862 w 283576"/>
                <a:gd name="connsiteY27" fmla="*/ 125983 h 333027"/>
                <a:gd name="connsiteX28" fmla="*/ 189386 w 283576"/>
                <a:gd name="connsiteY28" fmla="*/ 138232 h 333027"/>
                <a:gd name="connsiteX29" fmla="*/ 260842 w 283576"/>
                <a:gd name="connsiteY29" fmla="*/ 171909 h 333027"/>
                <a:gd name="connsiteX30" fmla="*/ 283577 w 283576"/>
                <a:gd name="connsiteY30" fmla="*/ 233366 h 333027"/>
                <a:gd name="connsiteX31" fmla="*/ 246466 w 283576"/>
                <a:gd name="connsiteY31" fmla="*/ 306615 h 333027"/>
                <a:gd name="connsiteX32" fmla="*/ 145193 w 283576"/>
                <a:gd name="connsiteY32" fmla="*/ 333028 h 33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3576" h="333027">
                  <a:moveTo>
                    <a:pt x="145193" y="333028"/>
                  </a:moveTo>
                  <a:cubicBezTo>
                    <a:pt x="115953" y="333028"/>
                    <a:pt x="88751" y="329654"/>
                    <a:pt x="64405" y="322967"/>
                  </a:cubicBezTo>
                  <a:cubicBezTo>
                    <a:pt x="39999" y="316250"/>
                    <a:pt x="18662" y="306524"/>
                    <a:pt x="973" y="294002"/>
                  </a:cubicBezTo>
                  <a:lnTo>
                    <a:pt x="0" y="293333"/>
                  </a:lnTo>
                  <a:lnTo>
                    <a:pt x="26929" y="223305"/>
                  </a:lnTo>
                  <a:lnTo>
                    <a:pt x="28510" y="224369"/>
                  </a:lnTo>
                  <a:cubicBezTo>
                    <a:pt x="45530" y="235858"/>
                    <a:pt x="64527" y="244915"/>
                    <a:pt x="84951" y="251298"/>
                  </a:cubicBezTo>
                  <a:cubicBezTo>
                    <a:pt x="105376" y="257681"/>
                    <a:pt x="126318" y="260903"/>
                    <a:pt x="147138" y="260903"/>
                  </a:cubicBezTo>
                  <a:cubicBezTo>
                    <a:pt x="161879" y="260903"/>
                    <a:pt x="173459" y="258471"/>
                    <a:pt x="181574" y="253699"/>
                  </a:cubicBezTo>
                  <a:cubicBezTo>
                    <a:pt x="189538" y="249019"/>
                    <a:pt x="193428" y="242788"/>
                    <a:pt x="193428" y="234673"/>
                  </a:cubicBezTo>
                  <a:cubicBezTo>
                    <a:pt x="193428" y="227378"/>
                    <a:pt x="190784" y="221846"/>
                    <a:pt x="185313" y="217804"/>
                  </a:cubicBezTo>
                  <a:cubicBezTo>
                    <a:pt x="179690" y="213640"/>
                    <a:pt x="168900" y="209841"/>
                    <a:pt x="153277" y="206436"/>
                  </a:cubicBezTo>
                  <a:lnTo>
                    <a:pt x="101607" y="194796"/>
                  </a:lnTo>
                  <a:cubicBezTo>
                    <a:pt x="70879" y="187896"/>
                    <a:pt x="47931" y="176985"/>
                    <a:pt x="33373" y="162426"/>
                  </a:cubicBezTo>
                  <a:cubicBezTo>
                    <a:pt x="18723" y="147746"/>
                    <a:pt x="11276" y="127503"/>
                    <a:pt x="11276" y="102246"/>
                  </a:cubicBezTo>
                  <a:cubicBezTo>
                    <a:pt x="11276" y="82186"/>
                    <a:pt x="17142" y="64283"/>
                    <a:pt x="28722" y="49026"/>
                  </a:cubicBezTo>
                  <a:cubicBezTo>
                    <a:pt x="40242" y="33829"/>
                    <a:pt x="56746" y="21701"/>
                    <a:pt x="77779" y="13039"/>
                  </a:cubicBezTo>
                  <a:cubicBezTo>
                    <a:pt x="98750" y="4377"/>
                    <a:pt x="122944" y="0"/>
                    <a:pt x="149721" y="0"/>
                  </a:cubicBezTo>
                  <a:cubicBezTo>
                    <a:pt x="172547" y="0"/>
                    <a:pt x="195069" y="3495"/>
                    <a:pt x="216680" y="10395"/>
                  </a:cubicBezTo>
                  <a:cubicBezTo>
                    <a:pt x="238290" y="17325"/>
                    <a:pt x="257985" y="27172"/>
                    <a:pt x="275219" y="39664"/>
                  </a:cubicBezTo>
                  <a:lnTo>
                    <a:pt x="276191" y="40363"/>
                  </a:lnTo>
                  <a:lnTo>
                    <a:pt x="249201" y="107808"/>
                  </a:lnTo>
                  <a:lnTo>
                    <a:pt x="247621" y="106714"/>
                  </a:lnTo>
                  <a:cubicBezTo>
                    <a:pt x="214461" y="83766"/>
                    <a:pt x="181301" y="72125"/>
                    <a:pt x="149053" y="72125"/>
                  </a:cubicBezTo>
                  <a:cubicBezTo>
                    <a:pt x="134312" y="72125"/>
                    <a:pt x="122640" y="74648"/>
                    <a:pt x="114312" y="79663"/>
                  </a:cubicBezTo>
                  <a:cubicBezTo>
                    <a:pt x="106136" y="84587"/>
                    <a:pt x="102155" y="91334"/>
                    <a:pt x="102155" y="100300"/>
                  </a:cubicBezTo>
                  <a:cubicBezTo>
                    <a:pt x="102155" y="106744"/>
                    <a:pt x="104495" y="111637"/>
                    <a:pt x="109267" y="115254"/>
                  </a:cubicBezTo>
                  <a:cubicBezTo>
                    <a:pt x="114251" y="118993"/>
                    <a:pt x="123218" y="122610"/>
                    <a:pt x="135862" y="125983"/>
                  </a:cubicBezTo>
                  <a:lnTo>
                    <a:pt x="189386" y="138232"/>
                  </a:lnTo>
                  <a:cubicBezTo>
                    <a:pt x="221816" y="145588"/>
                    <a:pt x="245858" y="156894"/>
                    <a:pt x="260842" y="171909"/>
                  </a:cubicBezTo>
                  <a:cubicBezTo>
                    <a:pt x="275918" y="186984"/>
                    <a:pt x="283577" y="207652"/>
                    <a:pt x="283577" y="233366"/>
                  </a:cubicBezTo>
                  <a:cubicBezTo>
                    <a:pt x="283577" y="264307"/>
                    <a:pt x="271085" y="288926"/>
                    <a:pt x="246466" y="306615"/>
                  </a:cubicBezTo>
                  <a:cubicBezTo>
                    <a:pt x="222029" y="324122"/>
                    <a:pt x="187927" y="333028"/>
                    <a:pt x="145193" y="333028"/>
                  </a:cubicBezTo>
                  <a:close/>
                </a:path>
              </a:pathLst>
            </a:custGeom>
            <a:solidFill>
              <a:schemeClr val="tx1"/>
            </a:solidFill>
            <a:ln w="30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7A377BC-5F25-12B0-F2F0-C553EBFF2535}"/>
                </a:ext>
              </a:extLst>
            </p:cNvPr>
            <p:cNvSpPr/>
            <p:nvPr/>
          </p:nvSpPr>
          <p:spPr>
            <a:xfrm>
              <a:off x="11520133" y="6148802"/>
              <a:ext cx="283637" cy="332997"/>
            </a:xfrm>
            <a:custGeom>
              <a:avLst/>
              <a:gdLst>
                <a:gd name="connsiteX0" fmla="*/ 145223 w 283637"/>
                <a:gd name="connsiteY0" fmla="*/ 332997 h 332997"/>
                <a:gd name="connsiteX1" fmla="*/ 64435 w 283637"/>
                <a:gd name="connsiteY1" fmla="*/ 322937 h 332997"/>
                <a:gd name="connsiteX2" fmla="*/ 972 w 283637"/>
                <a:gd name="connsiteY2" fmla="*/ 293971 h 332997"/>
                <a:gd name="connsiteX3" fmla="*/ 0 w 283637"/>
                <a:gd name="connsiteY3" fmla="*/ 293303 h 332997"/>
                <a:gd name="connsiteX4" fmla="*/ 26960 w 283637"/>
                <a:gd name="connsiteY4" fmla="*/ 223275 h 332997"/>
                <a:gd name="connsiteX5" fmla="*/ 28540 w 283637"/>
                <a:gd name="connsiteY5" fmla="*/ 224339 h 332997"/>
                <a:gd name="connsiteX6" fmla="*/ 84982 w 283637"/>
                <a:gd name="connsiteY6" fmla="*/ 251268 h 332997"/>
                <a:gd name="connsiteX7" fmla="*/ 147168 w 283637"/>
                <a:gd name="connsiteY7" fmla="*/ 260872 h 332997"/>
                <a:gd name="connsiteX8" fmla="*/ 181605 w 283637"/>
                <a:gd name="connsiteY8" fmla="*/ 253669 h 332997"/>
                <a:gd name="connsiteX9" fmla="*/ 193458 w 283637"/>
                <a:gd name="connsiteY9" fmla="*/ 234642 h 332997"/>
                <a:gd name="connsiteX10" fmla="*/ 185343 w 283637"/>
                <a:gd name="connsiteY10" fmla="*/ 217804 h 332997"/>
                <a:gd name="connsiteX11" fmla="*/ 153308 w 283637"/>
                <a:gd name="connsiteY11" fmla="*/ 206436 h 332997"/>
                <a:gd name="connsiteX12" fmla="*/ 101638 w 283637"/>
                <a:gd name="connsiteY12" fmla="*/ 194796 h 332997"/>
                <a:gd name="connsiteX13" fmla="*/ 33434 w 283637"/>
                <a:gd name="connsiteY13" fmla="*/ 162426 h 332997"/>
                <a:gd name="connsiteX14" fmla="*/ 11367 w 283637"/>
                <a:gd name="connsiteY14" fmla="*/ 102246 h 332997"/>
                <a:gd name="connsiteX15" fmla="*/ 28783 w 283637"/>
                <a:gd name="connsiteY15" fmla="*/ 49026 h 332997"/>
                <a:gd name="connsiteX16" fmla="*/ 77839 w 283637"/>
                <a:gd name="connsiteY16" fmla="*/ 13039 h 332997"/>
                <a:gd name="connsiteX17" fmla="*/ 149782 w 283637"/>
                <a:gd name="connsiteY17" fmla="*/ 0 h 332997"/>
                <a:gd name="connsiteX18" fmla="*/ 216740 w 283637"/>
                <a:gd name="connsiteY18" fmla="*/ 10395 h 332997"/>
                <a:gd name="connsiteX19" fmla="*/ 275279 w 283637"/>
                <a:gd name="connsiteY19" fmla="*/ 39664 h 332997"/>
                <a:gd name="connsiteX20" fmla="*/ 276221 w 283637"/>
                <a:gd name="connsiteY20" fmla="*/ 40363 h 332997"/>
                <a:gd name="connsiteX21" fmla="*/ 249262 w 283637"/>
                <a:gd name="connsiteY21" fmla="*/ 107808 h 332997"/>
                <a:gd name="connsiteX22" fmla="*/ 247682 w 283637"/>
                <a:gd name="connsiteY22" fmla="*/ 106714 h 332997"/>
                <a:gd name="connsiteX23" fmla="*/ 149113 w 283637"/>
                <a:gd name="connsiteY23" fmla="*/ 72125 h 332997"/>
                <a:gd name="connsiteX24" fmla="*/ 114373 w 283637"/>
                <a:gd name="connsiteY24" fmla="*/ 79663 h 332997"/>
                <a:gd name="connsiteX25" fmla="*/ 102185 w 283637"/>
                <a:gd name="connsiteY25" fmla="*/ 100300 h 332997"/>
                <a:gd name="connsiteX26" fmla="*/ 109328 w 283637"/>
                <a:gd name="connsiteY26" fmla="*/ 115224 h 332997"/>
                <a:gd name="connsiteX27" fmla="*/ 135922 w 283637"/>
                <a:gd name="connsiteY27" fmla="*/ 125953 h 332997"/>
                <a:gd name="connsiteX28" fmla="*/ 189477 w 283637"/>
                <a:gd name="connsiteY28" fmla="*/ 138202 h 332997"/>
                <a:gd name="connsiteX29" fmla="*/ 260933 w 283637"/>
                <a:gd name="connsiteY29" fmla="*/ 171878 h 332997"/>
                <a:gd name="connsiteX30" fmla="*/ 283638 w 283637"/>
                <a:gd name="connsiteY30" fmla="*/ 233335 h 332997"/>
                <a:gd name="connsiteX31" fmla="*/ 246527 w 283637"/>
                <a:gd name="connsiteY31" fmla="*/ 306585 h 332997"/>
                <a:gd name="connsiteX32" fmla="*/ 145223 w 283637"/>
                <a:gd name="connsiteY32" fmla="*/ 332997 h 33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3637" h="332997">
                  <a:moveTo>
                    <a:pt x="145223" y="332997"/>
                  </a:moveTo>
                  <a:cubicBezTo>
                    <a:pt x="115953" y="332997"/>
                    <a:pt x="88781" y="329624"/>
                    <a:pt x="64435" y="322937"/>
                  </a:cubicBezTo>
                  <a:cubicBezTo>
                    <a:pt x="40059" y="316250"/>
                    <a:pt x="18692" y="306494"/>
                    <a:pt x="972" y="293971"/>
                  </a:cubicBezTo>
                  <a:lnTo>
                    <a:pt x="0" y="293303"/>
                  </a:lnTo>
                  <a:lnTo>
                    <a:pt x="26960" y="223275"/>
                  </a:lnTo>
                  <a:lnTo>
                    <a:pt x="28540" y="224339"/>
                  </a:lnTo>
                  <a:cubicBezTo>
                    <a:pt x="45530" y="235828"/>
                    <a:pt x="64527" y="244885"/>
                    <a:pt x="84982" y="251268"/>
                  </a:cubicBezTo>
                  <a:cubicBezTo>
                    <a:pt x="105407" y="257650"/>
                    <a:pt x="126348" y="260872"/>
                    <a:pt x="147168" y="260872"/>
                  </a:cubicBezTo>
                  <a:cubicBezTo>
                    <a:pt x="161909" y="260872"/>
                    <a:pt x="173489" y="258441"/>
                    <a:pt x="181605" y="253669"/>
                  </a:cubicBezTo>
                  <a:cubicBezTo>
                    <a:pt x="189568" y="248988"/>
                    <a:pt x="193458" y="242757"/>
                    <a:pt x="193458" y="234642"/>
                  </a:cubicBezTo>
                  <a:cubicBezTo>
                    <a:pt x="193458" y="227317"/>
                    <a:pt x="190814" y="221816"/>
                    <a:pt x="185343" y="217804"/>
                  </a:cubicBezTo>
                  <a:cubicBezTo>
                    <a:pt x="179720" y="213640"/>
                    <a:pt x="168961" y="209841"/>
                    <a:pt x="153308" y="206436"/>
                  </a:cubicBezTo>
                  <a:lnTo>
                    <a:pt x="101638" y="194796"/>
                  </a:lnTo>
                  <a:cubicBezTo>
                    <a:pt x="70940" y="187896"/>
                    <a:pt x="47992" y="176985"/>
                    <a:pt x="33434" y="162426"/>
                  </a:cubicBezTo>
                  <a:cubicBezTo>
                    <a:pt x="18784" y="147776"/>
                    <a:pt x="11367" y="127533"/>
                    <a:pt x="11367" y="102246"/>
                  </a:cubicBezTo>
                  <a:cubicBezTo>
                    <a:pt x="11367" y="82216"/>
                    <a:pt x="17233" y="64283"/>
                    <a:pt x="28783" y="49026"/>
                  </a:cubicBezTo>
                  <a:cubicBezTo>
                    <a:pt x="40302" y="33829"/>
                    <a:pt x="56806" y="21701"/>
                    <a:pt x="77839" y="13039"/>
                  </a:cubicBezTo>
                  <a:cubicBezTo>
                    <a:pt x="98811" y="4377"/>
                    <a:pt x="123005" y="0"/>
                    <a:pt x="149782" y="0"/>
                  </a:cubicBezTo>
                  <a:cubicBezTo>
                    <a:pt x="172638" y="0"/>
                    <a:pt x="195160" y="3495"/>
                    <a:pt x="216740" y="10395"/>
                  </a:cubicBezTo>
                  <a:cubicBezTo>
                    <a:pt x="238351" y="17325"/>
                    <a:pt x="258076" y="27172"/>
                    <a:pt x="275279" y="39664"/>
                  </a:cubicBezTo>
                  <a:lnTo>
                    <a:pt x="276221" y="40363"/>
                  </a:lnTo>
                  <a:lnTo>
                    <a:pt x="249262" y="107808"/>
                  </a:lnTo>
                  <a:lnTo>
                    <a:pt x="247682" y="106714"/>
                  </a:lnTo>
                  <a:cubicBezTo>
                    <a:pt x="214521" y="83766"/>
                    <a:pt x="181331" y="72125"/>
                    <a:pt x="149113" y="72125"/>
                  </a:cubicBezTo>
                  <a:cubicBezTo>
                    <a:pt x="134403" y="72125"/>
                    <a:pt x="122701" y="74648"/>
                    <a:pt x="114373" y="79663"/>
                  </a:cubicBezTo>
                  <a:cubicBezTo>
                    <a:pt x="106167" y="84587"/>
                    <a:pt x="102185" y="91334"/>
                    <a:pt x="102185" y="100300"/>
                  </a:cubicBezTo>
                  <a:cubicBezTo>
                    <a:pt x="102185" y="106744"/>
                    <a:pt x="104525" y="111637"/>
                    <a:pt x="109328" y="115224"/>
                  </a:cubicBezTo>
                  <a:cubicBezTo>
                    <a:pt x="114312" y="118962"/>
                    <a:pt x="123248" y="122579"/>
                    <a:pt x="135922" y="125953"/>
                  </a:cubicBezTo>
                  <a:lnTo>
                    <a:pt x="189477" y="138202"/>
                  </a:lnTo>
                  <a:cubicBezTo>
                    <a:pt x="221907" y="145557"/>
                    <a:pt x="245949" y="156894"/>
                    <a:pt x="260933" y="171878"/>
                  </a:cubicBezTo>
                  <a:cubicBezTo>
                    <a:pt x="276009" y="186954"/>
                    <a:pt x="283638" y="207652"/>
                    <a:pt x="283638" y="233335"/>
                  </a:cubicBezTo>
                  <a:cubicBezTo>
                    <a:pt x="283638" y="264276"/>
                    <a:pt x="271146" y="288926"/>
                    <a:pt x="246527" y="306585"/>
                  </a:cubicBezTo>
                  <a:cubicBezTo>
                    <a:pt x="222029" y="324092"/>
                    <a:pt x="187957" y="332997"/>
                    <a:pt x="145223" y="332997"/>
                  </a:cubicBezTo>
                  <a:close/>
                </a:path>
              </a:pathLst>
            </a:custGeom>
            <a:solidFill>
              <a:schemeClr val="tx1"/>
            </a:solidFill>
            <a:ln w="30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1BEDA3B-9A35-00C4-5EBF-8F4B17CB9557}"/>
                </a:ext>
              </a:extLst>
            </p:cNvPr>
            <p:cNvSpPr/>
            <p:nvPr/>
          </p:nvSpPr>
          <p:spPr>
            <a:xfrm>
              <a:off x="11175008" y="6158437"/>
              <a:ext cx="340869" cy="432902"/>
            </a:xfrm>
            <a:custGeom>
              <a:avLst/>
              <a:gdLst>
                <a:gd name="connsiteX0" fmla="*/ 246679 w 340869"/>
                <a:gd name="connsiteY0" fmla="*/ 0 h 432902"/>
                <a:gd name="connsiteX1" fmla="*/ 170450 w 340869"/>
                <a:gd name="connsiteY1" fmla="*/ 186042 h 432902"/>
                <a:gd name="connsiteX2" fmla="*/ 94191 w 340869"/>
                <a:gd name="connsiteY2" fmla="*/ 0 h 432902"/>
                <a:gd name="connsiteX3" fmla="*/ 0 w 340869"/>
                <a:gd name="connsiteY3" fmla="*/ 0 h 432902"/>
                <a:gd name="connsiteX4" fmla="*/ 123339 w 340869"/>
                <a:gd name="connsiteY4" fmla="*/ 301023 h 432902"/>
                <a:gd name="connsiteX5" fmla="*/ 69299 w 340869"/>
                <a:gd name="connsiteY5" fmla="*/ 432903 h 432902"/>
                <a:gd name="connsiteX6" fmla="*/ 163490 w 340869"/>
                <a:gd name="connsiteY6" fmla="*/ 432903 h 432902"/>
                <a:gd name="connsiteX7" fmla="*/ 340870 w 340869"/>
                <a:gd name="connsiteY7" fmla="*/ 0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869" h="432902">
                  <a:moveTo>
                    <a:pt x="246679" y="0"/>
                  </a:moveTo>
                  <a:lnTo>
                    <a:pt x="170450" y="186042"/>
                  </a:lnTo>
                  <a:lnTo>
                    <a:pt x="94191" y="0"/>
                  </a:lnTo>
                  <a:lnTo>
                    <a:pt x="0" y="0"/>
                  </a:lnTo>
                  <a:lnTo>
                    <a:pt x="123339" y="301023"/>
                  </a:lnTo>
                  <a:lnTo>
                    <a:pt x="69299" y="432903"/>
                  </a:lnTo>
                  <a:lnTo>
                    <a:pt x="163490" y="432903"/>
                  </a:lnTo>
                  <a:lnTo>
                    <a:pt x="340870" y="0"/>
                  </a:lnTo>
                  <a:close/>
                </a:path>
              </a:pathLst>
            </a:custGeom>
            <a:solidFill>
              <a:schemeClr val="tx1"/>
            </a:solidFill>
            <a:ln w="30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066800" y="3047999"/>
            <a:ext cx="10058400" cy="1524001"/>
          </a:xfrm>
        </p:spPr>
        <p:txBody>
          <a:bodyPr anchor="t" anchorCtr="0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713327" y="4970463"/>
            <a:ext cx="6766053" cy="7445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C55155B-809E-C143-822C-E7956EE070A4}" type="datetime5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4FD8F-300F-2774-61A4-6A1CA239C933}"/>
              </a:ext>
            </a:extLst>
          </p:cNvPr>
          <p:cNvSpPr txBox="1"/>
          <p:nvPr userDrawn="1"/>
        </p:nvSpPr>
        <p:spPr>
          <a:xfrm>
            <a:off x="3351015" y="6515620"/>
            <a:ext cx="5486400" cy="1899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000" dirty="0">
                <a:solidFill>
                  <a:srgbClr val="999999"/>
                </a:solidFill>
              </a:rPr>
              <a:t>©</a:t>
            </a:r>
            <a:fld id="{C9B44192-EA88-A449-9D23-2AE65D60B789}" type="datetimeyyyy">
              <a:rPr lang="en-US" sz="1000" smtClean="0">
                <a:solidFill>
                  <a:srgbClr val="999999"/>
                </a:solidFill>
              </a:rPr>
              <a:t>2024</a:t>
            </a:fld>
            <a:r>
              <a:rPr lang="en-US" sz="1000" dirty="0">
                <a:solidFill>
                  <a:srgbClr val="999999"/>
                </a:solidFill>
              </a:rPr>
              <a:t> ANSYS, Inc.</a:t>
            </a:r>
          </a:p>
        </p:txBody>
      </p:sp>
    </p:spTree>
    <p:extLst>
      <p:ext uri="{BB962C8B-B14F-4D97-AF65-F5344CB8AC3E}">
        <p14:creationId xmlns:p14="http://schemas.microsoft.com/office/powerpoint/2010/main" val="384053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>
              <a:defRPr sz="32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524000"/>
            <a:ext cx="9601200" cy="3886200"/>
          </a:xfrm>
        </p:spPr>
        <p:txBody>
          <a:bodyPr anchor="ctr"/>
          <a:lstStyle>
            <a:lvl1pPr marL="0" indent="0">
              <a:buNone/>
              <a:tabLst/>
              <a:defRPr sz="4800"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567-BF14-1F43-9BEF-21FFE7684913}" type="datetime5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04799" y="304799"/>
            <a:ext cx="11581505" cy="533393"/>
          </a:xfrm>
          <a:prstGeom prst="rect">
            <a:avLst/>
          </a:prstGeom>
        </p:spPr>
        <p:txBody>
          <a:bodyPr vert="horz" lIns="45720" tIns="4572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9524B1B-9DF7-E040-A125-88FD2F9C46F4}"/>
              </a:ext>
            </a:extLst>
          </p:cNvPr>
          <p:cNvSpPr/>
          <p:nvPr userDrawn="1"/>
        </p:nvSpPr>
        <p:spPr>
          <a:xfrm>
            <a:off x="685800" y="6417885"/>
            <a:ext cx="94298" cy="138031"/>
          </a:xfrm>
          <a:custGeom>
            <a:avLst/>
            <a:gdLst>
              <a:gd name="connsiteX0" fmla="*/ 350520 w 350520"/>
              <a:gd name="connsiteY0" fmla="*/ 0 h 513080"/>
              <a:gd name="connsiteX1" fmla="*/ 209550 w 350520"/>
              <a:gd name="connsiteY1" fmla="*/ 0 h 513080"/>
              <a:gd name="connsiteX2" fmla="*/ 0 w 350520"/>
              <a:gd name="connsiteY2" fmla="*/ 513080 h 513080"/>
              <a:gd name="connsiteX3" fmla="*/ 140970 w 350520"/>
              <a:gd name="connsiteY3" fmla="*/ 513080 h 51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" h="513080">
                <a:moveTo>
                  <a:pt x="350520" y="0"/>
                </a:moveTo>
                <a:lnTo>
                  <a:pt x="209550" y="0"/>
                </a:lnTo>
                <a:lnTo>
                  <a:pt x="0" y="513080"/>
                </a:lnTo>
                <a:lnTo>
                  <a:pt x="140970" y="513080"/>
                </a:lnTo>
                <a:close/>
              </a:path>
            </a:pathLst>
          </a:custGeom>
          <a:solidFill>
            <a:srgbClr val="FFB71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17729" y="1295393"/>
            <a:ext cx="10964671" cy="4419607"/>
          </a:xfrm>
          <a:prstGeom prst="rect">
            <a:avLst/>
          </a:prstGeom>
        </p:spPr>
        <p:txBody>
          <a:bodyPr vert="horz" lIns="457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914400" y="7010399"/>
            <a:ext cx="1363471" cy="1618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4527C26-5E7D-7B48-9E3D-0BC76EDD2840}" type="datetime5">
              <a:rPr lang="en-US" smtClean="0"/>
              <a:pPr/>
              <a:t>15-May-24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352799" y="7010399"/>
            <a:ext cx="5486401" cy="1618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28600" y="7010400"/>
            <a:ext cx="375851" cy="1618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61FA6C-E43C-7B4F-BA53-B243194D14F5}"/>
              </a:ext>
            </a:extLst>
          </p:cNvPr>
          <p:cNvSpPr txBox="1"/>
          <p:nvPr userDrawn="1"/>
        </p:nvSpPr>
        <p:spPr>
          <a:xfrm>
            <a:off x="304800" y="6385411"/>
            <a:ext cx="308109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7F38969C-6C4D-414F-A896-DF8EFD6B6E3C}" type="slidenum">
              <a:rPr lang="en-US" sz="1100" smtClean="0">
                <a:solidFill>
                  <a:srgbClr val="999999"/>
                </a:solidFill>
              </a:rPr>
              <a:pPr algn="l"/>
              <a:t>‹#›</a:t>
            </a:fld>
            <a:endParaRPr lang="en-US" sz="1000" dirty="0">
              <a:solidFill>
                <a:srgbClr val="999999"/>
              </a:solidFill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D30DB00-C3BD-9649-997F-AE91A1EB865F}"/>
              </a:ext>
            </a:extLst>
          </p:cNvPr>
          <p:cNvSpPr txBox="1">
            <a:spLocks/>
          </p:cNvSpPr>
          <p:nvPr userDrawn="1"/>
        </p:nvSpPr>
        <p:spPr>
          <a:xfrm>
            <a:off x="990600" y="6391375"/>
            <a:ext cx="2422817" cy="1618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rgbClr val="999999"/>
                </a:solidFill>
              </a:rPr>
              <a:t>©</a:t>
            </a:r>
            <a:fld id="{B7C5EA68-1143-0543-ACF8-A4C4C8F078C1}" type="datetimeyyyy">
              <a:rPr lang="en-US" sz="900" smtClean="0">
                <a:solidFill>
                  <a:srgbClr val="999999"/>
                </a:solidFill>
              </a:rPr>
              <a:t>2024</a:t>
            </a:fld>
            <a:r>
              <a:rPr lang="en-US" sz="900" dirty="0">
                <a:solidFill>
                  <a:srgbClr val="999999"/>
                </a:solidFill>
              </a:rPr>
              <a:t> ANSYS, Inc.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A5F084D-7BA3-6F95-7CF4-EA13A0CE042E}"/>
              </a:ext>
            </a:extLst>
          </p:cNvPr>
          <p:cNvGrpSpPr/>
          <p:nvPr userDrawn="1"/>
        </p:nvGrpSpPr>
        <p:grpSpPr>
          <a:xfrm>
            <a:off x="7743297" y="6351961"/>
            <a:ext cx="4143013" cy="260711"/>
            <a:chOff x="7750365" y="6379167"/>
            <a:chExt cx="4143013" cy="260711"/>
          </a:xfrm>
        </p:grpSpPr>
        <p:grpSp>
          <p:nvGrpSpPr>
            <p:cNvPr id="12" name="Graphic 8">
              <a:extLst>
                <a:ext uri="{FF2B5EF4-FFF2-40B4-BE49-F238E27FC236}">
                  <a16:creationId xmlns:a16="http://schemas.microsoft.com/office/drawing/2014/main" id="{51D56DD3-8233-036B-E10E-3F207C3BDE23}"/>
                </a:ext>
              </a:extLst>
            </p:cNvPr>
            <p:cNvGrpSpPr/>
            <p:nvPr/>
          </p:nvGrpSpPr>
          <p:grpSpPr>
            <a:xfrm>
              <a:off x="11053771" y="6379167"/>
              <a:ext cx="839607" cy="260711"/>
              <a:chOff x="11053771" y="6379167"/>
              <a:chExt cx="839607" cy="260711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3AA9DDF-5308-109C-2005-2743EA2BDB5C}"/>
                  </a:ext>
                </a:extLst>
              </p:cNvPr>
              <p:cNvSpPr/>
              <p:nvPr/>
            </p:nvSpPr>
            <p:spPr>
              <a:xfrm>
                <a:off x="11053771" y="6379167"/>
                <a:ext cx="142437" cy="207933"/>
              </a:xfrm>
              <a:custGeom>
                <a:avLst/>
                <a:gdLst>
                  <a:gd name="connsiteX0" fmla="*/ 142438 w 142437"/>
                  <a:gd name="connsiteY0" fmla="*/ 0 h 207933"/>
                  <a:gd name="connsiteX1" fmla="*/ 85208 w 142437"/>
                  <a:gd name="connsiteY1" fmla="*/ 0 h 207933"/>
                  <a:gd name="connsiteX2" fmla="*/ 0 w 142437"/>
                  <a:gd name="connsiteY2" fmla="*/ 207933 h 207933"/>
                  <a:gd name="connsiteX3" fmla="*/ 57229 w 142437"/>
                  <a:gd name="connsiteY3" fmla="*/ 207933 h 207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437" h="207933">
                    <a:moveTo>
                      <a:pt x="142438" y="0"/>
                    </a:moveTo>
                    <a:lnTo>
                      <a:pt x="85208" y="0"/>
                    </a:lnTo>
                    <a:lnTo>
                      <a:pt x="0" y="207933"/>
                    </a:lnTo>
                    <a:lnTo>
                      <a:pt x="57229" y="207933"/>
                    </a:lnTo>
                    <a:close/>
                  </a:path>
                </a:pathLst>
              </a:custGeom>
              <a:solidFill>
                <a:srgbClr val="FFB71B"/>
              </a:solidFill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7892F08C-C803-22B0-F4EC-53A79F810720}"/>
                  </a:ext>
                </a:extLst>
              </p:cNvPr>
              <p:cNvSpPr/>
              <p:nvPr/>
            </p:nvSpPr>
            <p:spPr>
              <a:xfrm>
                <a:off x="11180312" y="6385526"/>
                <a:ext cx="114458" cy="201574"/>
              </a:xfrm>
              <a:custGeom>
                <a:avLst/>
                <a:gdLst>
                  <a:gd name="connsiteX0" fmla="*/ 28615 w 114458"/>
                  <a:gd name="connsiteY0" fmla="*/ 0 h 201574"/>
                  <a:gd name="connsiteX1" fmla="*/ 0 w 114458"/>
                  <a:gd name="connsiteY1" fmla="*/ 69947 h 201574"/>
                  <a:gd name="connsiteX2" fmla="*/ 54050 w 114458"/>
                  <a:gd name="connsiteY2" fmla="*/ 201575 h 201574"/>
                  <a:gd name="connsiteX3" fmla="*/ 114459 w 114458"/>
                  <a:gd name="connsiteY3" fmla="*/ 201575 h 20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458" h="201574">
                    <a:moveTo>
                      <a:pt x="28615" y="0"/>
                    </a:moveTo>
                    <a:lnTo>
                      <a:pt x="0" y="69947"/>
                    </a:lnTo>
                    <a:lnTo>
                      <a:pt x="54050" y="201575"/>
                    </a:lnTo>
                    <a:lnTo>
                      <a:pt x="114459" y="201575"/>
                    </a:lnTo>
                    <a:close/>
                  </a:path>
                </a:pathLst>
              </a:custGeom>
              <a:solidFill>
                <a:schemeClr val="tx1"/>
              </a:solidFill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D667AD2-A808-EA79-97AB-DD6637F4F996}"/>
                  </a:ext>
                </a:extLst>
              </p:cNvPr>
              <p:cNvSpPr/>
              <p:nvPr/>
            </p:nvSpPr>
            <p:spPr>
              <a:xfrm>
                <a:off x="11307488" y="6438940"/>
                <a:ext cx="142437" cy="148796"/>
              </a:xfrm>
              <a:custGeom>
                <a:avLst/>
                <a:gdLst>
                  <a:gd name="connsiteX0" fmla="*/ 90295 w 142437"/>
                  <a:gd name="connsiteY0" fmla="*/ 0 h 148796"/>
                  <a:gd name="connsiteX1" fmla="*/ 62952 w 142437"/>
                  <a:gd name="connsiteY1" fmla="*/ 6359 h 148796"/>
                  <a:gd name="connsiteX2" fmla="*/ 43240 w 142437"/>
                  <a:gd name="connsiteY2" fmla="*/ 24164 h 148796"/>
                  <a:gd name="connsiteX3" fmla="*/ 43240 w 142437"/>
                  <a:gd name="connsiteY3" fmla="*/ 3816 h 148796"/>
                  <a:gd name="connsiteX4" fmla="*/ 0 w 142437"/>
                  <a:gd name="connsiteY4" fmla="*/ 3816 h 148796"/>
                  <a:gd name="connsiteX5" fmla="*/ 0 w 142437"/>
                  <a:gd name="connsiteY5" fmla="*/ 148161 h 148796"/>
                  <a:gd name="connsiteX6" fmla="*/ 44512 w 142437"/>
                  <a:gd name="connsiteY6" fmla="*/ 148161 h 148796"/>
                  <a:gd name="connsiteX7" fmla="*/ 44512 w 142437"/>
                  <a:gd name="connsiteY7" fmla="*/ 67404 h 148796"/>
                  <a:gd name="connsiteX8" fmla="*/ 52778 w 142437"/>
                  <a:gd name="connsiteY8" fmla="*/ 43876 h 148796"/>
                  <a:gd name="connsiteX9" fmla="*/ 75034 w 142437"/>
                  <a:gd name="connsiteY9" fmla="*/ 34974 h 148796"/>
                  <a:gd name="connsiteX10" fmla="*/ 92203 w 142437"/>
                  <a:gd name="connsiteY10" fmla="*/ 41968 h 148796"/>
                  <a:gd name="connsiteX11" fmla="*/ 97926 w 142437"/>
                  <a:gd name="connsiteY11" fmla="*/ 63588 h 148796"/>
                  <a:gd name="connsiteX12" fmla="*/ 97926 w 142437"/>
                  <a:gd name="connsiteY12" fmla="*/ 148797 h 148796"/>
                  <a:gd name="connsiteX13" fmla="*/ 142438 w 142437"/>
                  <a:gd name="connsiteY13" fmla="*/ 148797 h 148796"/>
                  <a:gd name="connsiteX14" fmla="*/ 142438 w 142437"/>
                  <a:gd name="connsiteY14" fmla="*/ 61681 h 148796"/>
                  <a:gd name="connsiteX15" fmla="*/ 129720 w 142437"/>
                  <a:gd name="connsiteY15" fmla="*/ 15897 h 148796"/>
                  <a:gd name="connsiteX16" fmla="*/ 90295 w 142437"/>
                  <a:gd name="connsiteY16" fmla="*/ 0 h 14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437" h="148796">
                    <a:moveTo>
                      <a:pt x="90295" y="0"/>
                    </a:moveTo>
                    <a:cubicBezTo>
                      <a:pt x="80121" y="0"/>
                      <a:pt x="71218" y="1908"/>
                      <a:pt x="62952" y="6359"/>
                    </a:cubicBezTo>
                    <a:cubicBezTo>
                      <a:pt x="54686" y="10174"/>
                      <a:pt x="48327" y="16533"/>
                      <a:pt x="43240" y="24164"/>
                    </a:cubicBezTo>
                    <a:lnTo>
                      <a:pt x="43240" y="3816"/>
                    </a:lnTo>
                    <a:lnTo>
                      <a:pt x="0" y="3816"/>
                    </a:lnTo>
                    <a:lnTo>
                      <a:pt x="0" y="148161"/>
                    </a:lnTo>
                    <a:lnTo>
                      <a:pt x="44512" y="148161"/>
                    </a:lnTo>
                    <a:lnTo>
                      <a:pt x="44512" y="67404"/>
                    </a:lnTo>
                    <a:cubicBezTo>
                      <a:pt x="44512" y="57865"/>
                      <a:pt x="47055" y="49599"/>
                      <a:pt x="52778" y="43876"/>
                    </a:cubicBezTo>
                    <a:cubicBezTo>
                      <a:pt x="58501" y="38153"/>
                      <a:pt x="65495" y="34974"/>
                      <a:pt x="75034" y="34974"/>
                    </a:cubicBezTo>
                    <a:cubicBezTo>
                      <a:pt x="82665" y="34974"/>
                      <a:pt x="88388" y="37517"/>
                      <a:pt x="92203" y="41968"/>
                    </a:cubicBezTo>
                    <a:cubicBezTo>
                      <a:pt x="96018" y="46420"/>
                      <a:pt x="97926" y="53414"/>
                      <a:pt x="97926" y="63588"/>
                    </a:cubicBezTo>
                    <a:lnTo>
                      <a:pt x="97926" y="148797"/>
                    </a:lnTo>
                    <a:lnTo>
                      <a:pt x="142438" y="148797"/>
                    </a:lnTo>
                    <a:lnTo>
                      <a:pt x="142438" y="61681"/>
                    </a:lnTo>
                    <a:cubicBezTo>
                      <a:pt x="142438" y="41332"/>
                      <a:pt x="137986" y="26071"/>
                      <a:pt x="129720" y="15897"/>
                    </a:cubicBezTo>
                    <a:cubicBezTo>
                      <a:pt x="120182" y="5087"/>
                      <a:pt x="107464" y="0"/>
                      <a:pt x="9029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677B0BBF-ECE6-EF76-7FAF-D7F35BAC6715}"/>
                  </a:ext>
                </a:extLst>
              </p:cNvPr>
              <p:cNvSpPr/>
              <p:nvPr/>
            </p:nvSpPr>
            <p:spPr>
              <a:xfrm>
                <a:off x="11469002" y="6438304"/>
                <a:ext cx="127812" cy="150067"/>
              </a:xfrm>
              <a:custGeom>
                <a:avLst/>
                <a:gdLst>
                  <a:gd name="connsiteX0" fmla="*/ 86480 w 127812"/>
                  <a:gd name="connsiteY0" fmla="*/ 63588 h 150067"/>
                  <a:gd name="connsiteX1" fmla="*/ 62316 w 127812"/>
                  <a:gd name="connsiteY1" fmla="*/ 57865 h 150067"/>
                  <a:gd name="connsiteX2" fmla="*/ 50234 w 127812"/>
                  <a:gd name="connsiteY2" fmla="*/ 52778 h 150067"/>
                  <a:gd name="connsiteX3" fmla="*/ 46419 w 127812"/>
                  <a:gd name="connsiteY3" fmla="*/ 45147 h 150067"/>
                  <a:gd name="connsiteX4" fmla="*/ 52142 w 127812"/>
                  <a:gd name="connsiteY4" fmla="*/ 34974 h 150067"/>
                  <a:gd name="connsiteX5" fmla="*/ 68039 w 127812"/>
                  <a:gd name="connsiteY5" fmla="*/ 31158 h 150067"/>
                  <a:gd name="connsiteX6" fmla="*/ 113187 w 127812"/>
                  <a:gd name="connsiteY6" fmla="*/ 47055 h 150067"/>
                  <a:gd name="connsiteX7" fmla="*/ 125268 w 127812"/>
                  <a:gd name="connsiteY7" fmla="*/ 17805 h 150067"/>
                  <a:gd name="connsiteX8" fmla="*/ 98562 w 127812"/>
                  <a:gd name="connsiteY8" fmla="*/ 4451 h 150067"/>
                  <a:gd name="connsiteX9" fmla="*/ 68039 w 127812"/>
                  <a:gd name="connsiteY9" fmla="*/ 0 h 150067"/>
                  <a:gd name="connsiteX10" fmla="*/ 35609 w 127812"/>
                  <a:gd name="connsiteY10" fmla="*/ 5723 h 150067"/>
                  <a:gd name="connsiteX11" fmla="*/ 13353 w 127812"/>
                  <a:gd name="connsiteY11" fmla="*/ 21620 h 150067"/>
                  <a:gd name="connsiteX12" fmla="*/ 5722 w 127812"/>
                  <a:gd name="connsiteY12" fmla="*/ 45784 h 150067"/>
                  <a:gd name="connsiteX13" fmla="*/ 15897 w 127812"/>
                  <a:gd name="connsiteY13" fmla="*/ 72491 h 150067"/>
                  <a:gd name="connsiteX14" fmla="*/ 46419 w 127812"/>
                  <a:gd name="connsiteY14" fmla="*/ 87116 h 150067"/>
                  <a:gd name="connsiteX15" fmla="*/ 69947 w 127812"/>
                  <a:gd name="connsiteY15" fmla="*/ 92203 h 150067"/>
                  <a:gd name="connsiteX16" fmla="*/ 84572 w 127812"/>
                  <a:gd name="connsiteY16" fmla="*/ 97290 h 150067"/>
                  <a:gd name="connsiteX17" fmla="*/ 88387 w 127812"/>
                  <a:gd name="connsiteY17" fmla="*/ 105556 h 150067"/>
                  <a:gd name="connsiteX18" fmla="*/ 82665 w 127812"/>
                  <a:gd name="connsiteY18" fmla="*/ 115094 h 150067"/>
                  <a:gd name="connsiteX19" fmla="*/ 66768 w 127812"/>
                  <a:gd name="connsiteY19" fmla="*/ 118274 h 150067"/>
                  <a:gd name="connsiteX20" fmla="*/ 38153 w 127812"/>
                  <a:gd name="connsiteY20" fmla="*/ 113823 h 150067"/>
                  <a:gd name="connsiteX21" fmla="*/ 12081 w 127812"/>
                  <a:gd name="connsiteY21" fmla="*/ 101741 h 150067"/>
                  <a:gd name="connsiteX22" fmla="*/ 0 w 127812"/>
                  <a:gd name="connsiteY22" fmla="*/ 132264 h 150067"/>
                  <a:gd name="connsiteX23" fmla="*/ 28615 w 127812"/>
                  <a:gd name="connsiteY23" fmla="*/ 145617 h 150067"/>
                  <a:gd name="connsiteX24" fmla="*/ 65495 w 127812"/>
                  <a:gd name="connsiteY24" fmla="*/ 150068 h 150067"/>
                  <a:gd name="connsiteX25" fmla="*/ 111279 w 127812"/>
                  <a:gd name="connsiteY25" fmla="*/ 137986 h 150067"/>
                  <a:gd name="connsiteX26" fmla="*/ 127812 w 127812"/>
                  <a:gd name="connsiteY26" fmla="*/ 104921 h 150067"/>
                  <a:gd name="connsiteX27" fmla="*/ 117638 w 127812"/>
                  <a:gd name="connsiteY27" fmla="*/ 77577 h 150067"/>
                  <a:gd name="connsiteX28" fmla="*/ 86480 w 127812"/>
                  <a:gd name="connsiteY28" fmla="*/ 63588 h 15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7812" h="150067">
                    <a:moveTo>
                      <a:pt x="86480" y="63588"/>
                    </a:moveTo>
                    <a:lnTo>
                      <a:pt x="62316" y="57865"/>
                    </a:lnTo>
                    <a:cubicBezTo>
                      <a:pt x="56593" y="56594"/>
                      <a:pt x="52142" y="54686"/>
                      <a:pt x="50234" y="52778"/>
                    </a:cubicBezTo>
                    <a:cubicBezTo>
                      <a:pt x="47691" y="50871"/>
                      <a:pt x="46419" y="48327"/>
                      <a:pt x="46419" y="45147"/>
                    </a:cubicBezTo>
                    <a:cubicBezTo>
                      <a:pt x="46419" y="40697"/>
                      <a:pt x="48327" y="37517"/>
                      <a:pt x="52142" y="34974"/>
                    </a:cubicBezTo>
                    <a:cubicBezTo>
                      <a:pt x="55957" y="32430"/>
                      <a:pt x="61680" y="31158"/>
                      <a:pt x="68039" y="31158"/>
                    </a:cubicBezTo>
                    <a:cubicBezTo>
                      <a:pt x="82665" y="31158"/>
                      <a:pt x="97925" y="36245"/>
                      <a:pt x="113187" y="47055"/>
                    </a:cubicBezTo>
                    <a:lnTo>
                      <a:pt x="125268" y="17805"/>
                    </a:lnTo>
                    <a:cubicBezTo>
                      <a:pt x="117638" y="12082"/>
                      <a:pt x="108736" y="7631"/>
                      <a:pt x="98562" y="4451"/>
                    </a:cubicBezTo>
                    <a:cubicBezTo>
                      <a:pt x="89023" y="1272"/>
                      <a:pt x="78849" y="0"/>
                      <a:pt x="68039" y="0"/>
                    </a:cubicBezTo>
                    <a:cubicBezTo>
                      <a:pt x="55957" y="0"/>
                      <a:pt x="45147" y="1908"/>
                      <a:pt x="35609" y="5723"/>
                    </a:cubicBezTo>
                    <a:cubicBezTo>
                      <a:pt x="26071" y="9538"/>
                      <a:pt x="18440" y="15261"/>
                      <a:pt x="13353" y="21620"/>
                    </a:cubicBezTo>
                    <a:cubicBezTo>
                      <a:pt x="8266" y="28615"/>
                      <a:pt x="5722" y="36245"/>
                      <a:pt x="5722" y="45784"/>
                    </a:cubicBezTo>
                    <a:cubicBezTo>
                      <a:pt x="5722" y="57229"/>
                      <a:pt x="8902" y="66132"/>
                      <a:pt x="15897" y="72491"/>
                    </a:cubicBezTo>
                    <a:cubicBezTo>
                      <a:pt x="22256" y="78850"/>
                      <a:pt x="32430" y="83936"/>
                      <a:pt x="46419" y="87116"/>
                    </a:cubicBezTo>
                    <a:lnTo>
                      <a:pt x="69947" y="92203"/>
                    </a:lnTo>
                    <a:cubicBezTo>
                      <a:pt x="76942" y="93474"/>
                      <a:pt x="82028" y="95382"/>
                      <a:pt x="84572" y="97290"/>
                    </a:cubicBezTo>
                    <a:cubicBezTo>
                      <a:pt x="87116" y="99197"/>
                      <a:pt x="88387" y="101741"/>
                      <a:pt x="88387" y="105556"/>
                    </a:cubicBezTo>
                    <a:cubicBezTo>
                      <a:pt x="88387" y="109371"/>
                      <a:pt x="86480" y="112551"/>
                      <a:pt x="82665" y="115094"/>
                    </a:cubicBezTo>
                    <a:cubicBezTo>
                      <a:pt x="78849" y="117638"/>
                      <a:pt x="73762" y="118274"/>
                      <a:pt x="66768" y="118274"/>
                    </a:cubicBezTo>
                    <a:cubicBezTo>
                      <a:pt x="57229" y="118274"/>
                      <a:pt x="47691" y="117002"/>
                      <a:pt x="38153" y="113823"/>
                    </a:cubicBezTo>
                    <a:cubicBezTo>
                      <a:pt x="28615" y="110644"/>
                      <a:pt x="20348" y="106828"/>
                      <a:pt x="12081" y="101741"/>
                    </a:cubicBezTo>
                    <a:lnTo>
                      <a:pt x="0" y="132264"/>
                    </a:lnTo>
                    <a:cubicBezTo>
                      <a:pt x="8266" y="137986"/>
                      <a:pt x="17804" y="142438"/>
                      <a:pt x="28615" y="145617"/>
                    </a:cubicBezTo>
                    <a:cubicBezTo>
                      <a:pt x="39424" y="148797"/>
                      <a:pt x="52142" y="150068"/>
                      <a:pt x="65495" y="150068"/>
                    </a:cubicBezTo>
                    <a:cubicBezTo>
                      <a:pt x="85208" y="150068"/>
                      <a:pt x="100469" y="146253"/>
                      <a:pt x="111279" y="137986"/>
                    </a:cubicBezTo>
                    <a:cubicBezTo>
                      <a:pt x="122089" y="129720"/>
                      <a:pt x="127812" y="118910"/>
                      <a:pt x="127812" y="104921"/>
                    </a:cubicBezTo>
                    <a:cubicBezTo>
                      <a:pt x="127812" y="93474"/>
                      <a:pt x="124633" y="83936"/>
                      <a:pt x="117638" y="77577"/>
                    </a:cubicBezTo>
                    <a:cubicBezTo>
                      <a:pt x="111915" y="71855"/>
                      <a:pt x="101105" y="66768"/>
                      <a:pt x="86480" y="63588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B7D9900-D0DD-C7A9-AFCA-85486E83CAC5}"/>
                  </a:ext>
                </a:extLst>
              </p:cNvPr>
              <p:cNvSpPr/>
              <p:nvPr/>
            </p:nvSpPr>
            <p:spPr>
              <a:xfrm>
                <a:off x="11765323" y="6438304"/>
                <a:ext cx="128055" cy="150067"/>
              </a:xfrm>
              <a:custGeom>
                <a:avLst/>
                <a:gdLst>
                  <a:gd name="connsiteX0" fmla="*/ 118910 w 128055"/>
                  <a:gd name="connsiteY0" fmla="*/ 78850 h 150067"/>
                  <a:gd name="connsiteX1" fmla="*/ 86480 w 128055"/>
                  <a:gd name="connsiteY1" fmla="*/ 63588 h 150067"/>
                  <a:gd name="connsiteX2" fmla="*/ 62316 w 128055"/>
                  <a:gd name="connsiteY2" fmla="*/ 57865 h 150067"/>
                  <a:gd name="connsiteX3" fmla="*/ 50235 w 128055"/>
                  <a:gd name="connsiteY3" fmla="*/ 52778 h 150067"/>
                  <a:gd name="connsiteX4" fmla="*/ 46419 w 128055"/>
                  <a:gd name="connsiteY4" fmla="*/ 45147 h 150067"/>
                  <a:gd name="connsiteX5" fmla="*/ 52142 w 128055"/>
                  <a:gd name="connsiteY5" fmla="*/ 34974 h 150067"/>
                  <a:gd name="connsiteX6" fmla="*/ 68039 w 128055"/>
                  <a:gd name="connsiteY6" fmla="*/ 31158 h 150067"/>
                  <a:gd name="connsiteX7" fmla="*/ 113187 w 128055"/>
                  <a:gd name="connsiteY7" fmla="*/ 47055 h 150067"/>
                  <a:gd name="connsiteX8" fmla="*/ 125268 w 128055"/>
                  <a:gd name="connsiteY8" fmla="*/ 17805 h 150067"/>
                  <a:gd name="connsiteX9" fmla="*/ 98562 w 128055"/>
                  <a:gd name="connsiteY9" fmla="*/ 4451 h 150067"/>
                  <a:gd name="connsiteX10" fmla="*/ 68039 w 128055"/>
                  <a:gd name="connsiteY10" fmla="*/ 0 h 150067"/>
                  <a:gd name="connsiteX11" fmla="*/ 35609 w 128055"/>
                  <a:gd name="connsiteY11" fmla="*/ 5723 h 150067"/>
                  <a:gd name="connsiteX12" fmla="*/ 13353 w 128055"/>
                  <a:gd name="connsiteY12" fmla="*/ 21620 h 150067"/>
                  <a:gd name="connsiteX13" fmla="*/ 5723 w 128055"/>
                  <a:gd name="connsiteY13" fmla="*/ 45784 h 150067"/>
                  <a:gd name="connsiteX14" fmla="*/ 15897 w 128055"/>
                  <a:gd name="connsiteY14" fmla="*/ 72491 h 150067"/>
                  <a:gd name="connsiteX15" fmla="*/ 46419 w 128055"/>
                  <a:gd name="connsiteY15" fmla="*/ 87116 h 150067"/>
                  <a:gd name="connsiteX16" fmla="*/ 69947 w 128055"/>
                  <a:gd name="connsiteY16" fmla="*/ 92203 h 150067"/>
                  <a:gd name="connsiteX17" fmla="*/ 84572 w 128055"/>
                  <a:gd name="connsiteY17" fmla="*/ 97290 h 150067"/>
                  <a:gd name="connsiteX18" fmla="*/ 88388 w 128055"/>
                  <a:gd name="connsiteY18" fmla="*/ 105556 h 150067"/>
                  <a:gd name="connsiteX19" fmla="*/ 82665 w 128055"/>
                  <a:gd name="connsiteY19" fmla="*/ 115094 h 150067"/>
                  <a:gd name="connsiteX20" fmla="*/ 66768 w 128055"/>
                  <a:gd name="connsiteY20" fmla="*/ 118274 h 150067"/>
                  <a:gd name="connsiteX21" fmla="*/ 38153 w 128055"/>
                  <a:gd name="connsiteY21" fmla="*/ 113823 h 150067"/>
                  <a:gd name="connsiteX22" fmla="*/ 12082 w 128055"/>
                  <a:gd name="connsiteY22" fmla="*/ 101741 h 150067"/>
                  <a:gd name="connsiteX23" fmla="*/ 0 w 128055"/>
                  <a:gd name="connsiteY23" fmla="*/ 132264 h 150067"/>
                  <a:gd name="connsiteX24" fmla="*/ 28615 w 128055"/>
                  <a:gd name="connsiteY24" fmla="*/ 145617 h 150067"/>
                  <a:gd name="connsiteX25" fmla="*/ 65495 w 128055"/>
                  <a:gd name="connsiteY25" fmla="*/ 150068 h 150067"/>
                  <a:gd name="connsiteX26" fmla="*/ 111279 w 128055"/>
                  <a:gd name="connsiteY26" fmla="*/ 137986 h 150067"/>
                  <a:gd name="connsiteX27" fmla="*/ 127812 w 128055"/>
                  <a:gd name="connsiteY27" fmla="*/ 104921 h 150067"/>
                  <a:gd name="connsiteX28" fmla="*/ 118910 w 128055"/>
                  <a:gd name="connsiteY28" fmla="*/ 78850 h 15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8055" h="150067">
                    <a:moveTo>
                      <a:pt x="118910" y="78850"/>
                    </a:moveTo>
                    <a:cubicBezTo>
                      <a:pt x="111915" y="71855"/>
                      <a:pt x="101105" y="66768"/>
                      <a:pt x="86480" y="63588"/>
                    </a:cubicBezTo>
                    <a:lnTo>
                      <a:pt x="62316" y="57865"/>
                    </a:lnTo>
                    <a:cubicBezTo>
                      <a:pt x="56594" y="56594"/>
                      <a:pt x="52142" y="54686"/>
                      <a:pt x="50235" y="52778"/>
                    </a:cubicBezTo>
                    <a:cubicBezTo>
                      <a:pt x="47691" y="50871"/>
                      <a:pt x="46419" y="48327"/>
                      <a:pt x="46419" y="45147"/>
                    </a:cubicBezTo>
                    <a:cubicBezTo>
                      <a:pt x="46419" y="40697"/>
                      <a:pt x="48327" y="37517"/>
                      <a:pt x="52142" y="34974"/>
                    </a:cubicBezTo>
                    <a:cubicBezTo>
                      <a:pt x="55957" y="32430"/>
                      <a:pt x="61680" y="31158"/>
                      <a:pt x="68039" y="31158"/>
                    </a:cubicBezTo>
                    <a:cubicBezTo>
                      <a:pt x="82665" y="31158"/>
                      <a:pt x="97926" y="36245"/>
                      <a:pt x="113187" y="47055"/>
                    </a:cubicBezTo>
                    <a:lnTo>
                      <a:pt x="125268" y="17805"/>
                    </a:lnTo>
                    <a:cubicBezTo>
                      <a:pt x="117638" y="12082"/>
                      <a:pt x="108736" y="7631"/>
                      <a:pt x="98562" y="4451"/>
                    </a:cubicBezTo>
                    <a:cubicBezTo>
                      <a:pt x="89023" y="1272"/>
                      <a:pt x="78850" y="0"/>
                      <a:pt x="68039" y="0"/>
                    </a:cubicBezTo>
                    <a:cubicBezTo>
                      <a:pt x="55957" y="0"/>
                      <a:pt x="45147" y="1908"/>
                      <a:pt x="35609" y="5723"/>
                    </a:cubicBezTo>
                    <a:cubicBezTo>
                      <a:pt x="26071" y="9538"/>
                      <a:pt x="18441" y="15261"/>
                      <a:pt x="13353" y="21620"/>
                    </a:cubicBezTo>
                    <a:cubicBezTo>
                      <a:pt x="8266" y="28615"/>
                      <a:pt x="5723" y="36245"/>
                      <a:pt x="5723" y="45784"/>
                    </a:cubicBezTo>
                    <a:cubicBezTo>
                      <a:pt x="5723" y="57229"/>
                      <a:pt x="8903" y="66132"/>
                      <a:pt x="15897" y="72491"/>
                    </a:cubicBezTo>
                    <a:cubicBezTo>
                      <a:pt x="22256" y="78850"/>
                      <a:pt x="32430" y="83936"/>
                      <a:pt x="46419" y="87116"/>
                    </a:cubicBezTo>
                    <a:lnTo>
                      <a:pt x="69947" y="92203"/>
                    </a:lnTo>
                    <a:cubicBezTo>
                      <a:pt x="76942" y="93474"/>
                      <a:pt x="82029" y="95382"/>
                      <a:pt x="84572" y="97290"/>
                    </a:cubicBezTo>
                    <a:cubicBezTo>
                      <a:pt x="87116" y="99197"/>
                      <a:pt x="88388" y="101741"/>
                      <a:pt x="88388" y="105556"/>
                    </a:cubicBezTo>
                    <a:cubicBezTo>
                      <a:pt x="88388" y="109371"/>
                      <a:pt x="86480" y="112551"/>
                      <a:pt x="82665" y="115094"/>
                    </a:cubicBezTo>
                    <a:cubicBezTo>
                      <a:pt x="78850" y="117638"/>
                      <a:pt x="73762" y="118274"/>
                      <a:pt x="66768" y="118274"/>
                    </a:cubicBezTo>
                    <a:cubicBezTo>
                      <a:pt x="57229" y="118274"/>
                      <a:pt x="47691" y="117002"/>
                      <a:pt x="38153" y="113823"/>
                    </a:cubicBezTo>
                    <a:cubicBezTo>
                      <a:pt x="28615" y="110644"/>
                      <a:pt x="20348" y="106828"/>
                      <a:pt x="12082" y="101741"/>
                    </a:cubicBezTo>
                    <a:lnTo>
                      <a:pt x="0" y="132264"/>
                    </a:lnTo>
                    <a:cubicBezTo>
                      <a:pt x="8266" y="137986"/>
                      <a:pt x="17804" y="142438"/>
                      <a:pt x="28615" y="145617"/>
                    </a:cubicBezTo>
                    <a:cubicBezTo>
                      <a:pt x="39424" y="148797"/>
                      <a:pt x="52142" y="150068"/>
                      <a:pt x="65495" y="150068"/>
                    </a:cubicBezTo>
                    <a:cubicBezTo>
                      <a:pt x="85208" y="150068"/>
                      <a:pt x="100469" y="146253"/>
                      <a:pt x="111279" y="137986"/>
                    </a:cubicBezTo>
                    <a:cubicBezTo>
                      <a:pt x="122089" y="129720"/>
                      <a:pt x="127812" y="118910"/>
                      <a:pt x="127812" y="104921"/>
                    </a:cubicBezTo>
                    <a:cubicBezTo>
                      <a:pt x="129084" y="94747"/>
                      <a:pt x="125268" y="85844"/>
                      <a:pt x="118910" y="78850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20EE0C1-EFC6-0174-EA68-85E36F7AD6E2}"/>
                  </a:ext>
                </a:extLst>
              </p:cNvPr>
              <p:cNvSpPr/>
              <p:nvPr/>
            </p:nvSpPr>
            <p:spPr>
              <a:xfrm>
                <a:off x="11608260" y="6442756"/>
                <a:ext cx="155155" cy="197122"/>
              </a:xfrm>
              <a:custGeom>
                <a:avLst/>
                <a:gdLst>
                  <a:gd name="connsiteX0" fmla="*/ 112552 w 155155"/>
                  <a:gd name="connsiteY0" fmla="*/ 0 h 197122"/>
                  <a:gd name="connsiteX1" fmla="*/ 77578 w 155155"/>
                  <a:gd name="connsiteY1" fmla="*/ 84572 h 197122"/>
                  <a:gd name="connsiteX2" fmla="*/ 42605 w 155155"/>
                  <a:gd name="connsiteY2" fmla="*/ 0 h 197122"/>
                  <a:gd name="connsiteX3" fmla="*/ 0 w 155155"/>
                  <a:gd name="connsiteY3" fmla="*/ 0 h 197122"/>
                  <a:gd name="connsiteX4" fmla="*/ 55958 w 155155"/>
                  <a:gd name="connsiteY4" fmla="*/ 137351 h 197122"/>
                  <a:gd name="connsiteX5" fmla="*/ 31158 w 155155"/>
                  <a:gd name="connsiteY5" fmla="*/ 197123 h 197122"/>
                  <a:gd name="connsiteX6" fmla="*/ 74399 w 155155"/>
                  <a:gd name="connsiteY6" fmla="*/ 197123 h 197122"/>
                  <a:gd name="connsiteX7" fmla="*/ 155155 w 155155"/>
                  <a:gd name="connsiteY7" fmla="*/ 0 h 19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155" h="197122">
                    <a:moveTo>
                      <a:pt x="112552" y="0"/>
                    </a:moveTo>
                    <a:lnTo>
                      <a:pt x="77578" y="84572"/>
                    </a:lnTo>
                    <a:lnTo>
                      <a:pt x="42605" y="0"/>
                    </a:lnTo>
                    <a:lnTo>
                      <a:pt x="0" y="0"/>
                    </a:lnTo>
                    <a:lnTo>
                      <a:pt x="55958" y="137351"/>
                    </a:lnTo>
                    <a:lnTo>
                      <a:pt x="31158" y="197123"/>
                    </a:lnTo>
                    <a:lnTo>
                      <a:pt x="74399" y="197123"/>
                    </a:lnTo>
                    <a:lnTo>
                      <a:pt x="155155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aphic 8">
              <a:extLst>
                <a:ext uri="{FF2B5EF4-FFF2-40B4-BE49-F238E27FC236}">
                  <a16:creationId xmlns:a16="http://schemas.microsoft.com/office/drawing/2014/main" id="{EB366E21-C964-9305-EC6C-4D5EE3D02432}"/>
                </a:ext>
              </a:extLst>
            </p:cNvPr>
            <p:cNvGrpSpPr/>
            <p:nvPr/>
          </p:nvGrpSpPr>
          <p:grpSpPr>
            <a:xfrm>
              <a:off x="7750365" y="6458016"/>
              <a:ext cx="3071945" cy="104920"/>
              <a:chOff x="7750365" y="6458016"/>
              <a:chExt cx="3071945" cy="104920"/>
            </a:xfrm>
            <a:solidFill>
              <a:srgbClr val="999999"/>
            </a:solidFill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BD38ED35-FA5A-BFB5-199E-8803DA493E5E}"/>
                  </a:ext>
                </a:extLst>
              </p:cNvPr>
              <p:cNvSpPr/>
              <p:nvPr/>
            </p:nvSpPr>
            <p:spPr>
              <a:xfrm>
                <a:off x="7750365" y="6465647"/>
                <a:ext cx="63588" cy="75669"/>
              </a:xfrm>
              <a:custGeom>
                <a:avLst/>
                <a:gdLst>
                  <a:gd name="connsiteX0" fmla="*/ 63588 w 63588"/>
                  <a:gd name="connsiteY0" fmla="*/ 27343 h 75669"/>
                  <a:gd name="connsiteX1" fmla="*/ 31158 w 63588"/>
                  <a:gd name="connsiteY1" fmla="*/ 54050 h 75669"/>
                  <a:gd name="connsiteX2" fmla="*/ 13989 w 63588"/>
                  <a:gd name="connsiteY2" fmla="*/ 54050 h 75669"/>
                  <a:gd name="connsiteX3" fmla="*/ 13989 w 63588"/>
                  <a:gd name="connsiteY3" fmla="*/ 75670 h 75669"/>
                  <a:gd name="connsiteX4" fmla="*/ 0 w 63588"/>
                  <a:gd name="connsiteY4" fmla="*/ 75670 h 75669"/>
                  <a:gd name="connsiteX5" fmla="*/ 0 w 63588"/>
                  <a:gd name="connsiteY5" fmla="*/ 0 h 75669"/>
                  <a:gd name="connsiteX6" fmla="*/ 31158 w 63588"/>
                  <a:gd name="connsiteY6" fmla="*/ 0 h 75669"/>
                  <a:gd name="connsiteX7" fmla="*/ 63588 w 63588"/>
                  <a:gd name="connsiteY7" fmla="*/ 27343 h 75669"/>
                  <a:gd name="connsiteX8" fmla="*/ 49599 w 63588"/>
                  <a:gd name="connsiteY8" fmla="*/ 27343 h 75669"/>
                  <a:gd name="connsiteX9" fmla="*/ 31158 w 63588"/>
                  <a:gd name="connsiteY9" fmla="*/ 12082 h 75669"/>
                  <a:gd name="connsiteX10" fmla="*/ 14626 w 63588"/>
                  <a:gd name="connsiteY10" fmla="*/ 12082 h 75669"/>
                  <a:gd name="connsiteX11" fmla="*/ 14626 w 63588"/>
                  <a:gd name="connsiteY11" fmla="*/ 41968 h 75669"/>
                  <a:gd name="connsiteX12" fmla="*/ 31158 w 63588"/>
                  <a:gd name="connsiteY12" fmla="*/ 41968 h 75669"/>
                  <a:gd name="connsiteX13" fmla="*/ 49599 w 63588"/>
                  <a:gd name="connsiteY13" fmla="*/ 27343 h 7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588" h="75669">
                    <a:moveTo>
                      <a:pt x="63588" y="27343"/>
                    </a:moveTo>
                    <a:cubicBezTo>
                      <a:pt x="63588" y="43876"/>
                      <a:pt x="51506" y="54050"/>
                      <a:pt x="31158" y="54050"/>
                    </a:cubicBezTo>
                    <a:lnTo>
                      <a:pt x="13989" y="54050"/>
                    </a:lnTo>
                    <a:lnTo>
                      <a:pt x="13989" y="75670"/>
                    </a:lnTo>
                    <a:lnTo>
                      <a:pt x="0" y="75670"/>
                    </a:lnTo>
                    <a:lnTo>
                      <a:pt x="0" y="0"/>
                    </a:lnTo>
                    <a:lnTo>
                      <a:pt x="31158" y="0"/>
                    </a:lnTo>
                    <a:cubicBezTo>
                      <a:pt x="51506" y="0"/>
                      <a:pt x="63588" y="10174"/>
                      <a:pt x="63588" y="27343"/>
                    </a:cubicBezTo>
                    <a:close/>
                    <a:moveTo>
                      <a:pt x="49599" y="27343"/>
                    </a:moveTo>
                    <a:cubicBezTo>
                      <a:pt x="49599" y="17805"/>
                      <a:pt x="43240" y="12082"/>
                      <a:pt x="31158" y="12082"/>
                    </a:cubicBezTo>
                    <a:lnTo>
                      <a:pt x="14626" y="12082"/>
                    </a:lnTo>
                    <a:lnTo>
                      <a:pt x="14626" y="41968"/>
                    </a:lnTo>
                    <a:lnTo>
                      <a:pt x="31158" y="41968"/>
                    </a:lnTo>
                    <a:cubicBezTo>
                      <a:pt x="43240" y="41968"/>
                      <a:pt x="49599" y="36245"/>
                      <a:pt x="49599" y="27343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71E25C8-10E2-EB82-E950-47E10247A39F}"/>
                  </a:ext>
                </a:extLst>
              </p:cNvPr>
              <p:cNvSpPr/>
              <p:nvPr/>
            </p:nvSpPr>
            <p:spPr>
              <a:xfrm>
                <a:off x="7821583" y="6483452"/>
                <a:ext cx="61045" cy="59137"/>
              </a:xfrm>
              <a:custGeom>
                <a:avLst/>
                <a:gdLst>
                  <a:gd name="connsiteX0" fmla="*/ 0 w 61045"/>
                  <a:gd name="connsiteY0" fmla="*/ 29250 h 59137"/>
                  <a:gd name="connsiteX1" fmla="*/ 30523 w 61045"/>
                  <a:gd name="connsiteY1" fmla="*/ 0 h 59137"/>
                  <a:gd name="connsiteX2" fmla="*/ 61045 w 61045"/>
                  <a:gd name="connsiteY2" fmla="*/ 29250 h 59137"/>
                  <a:gd name="connsiteX3" fmla="*/ 30523 w 61045"/>
                  <a:gd name="connsiteY3" fmla="*/ 59137 h 59137"/>
                  <a:gd name="connsiteX4" fmla="*/ 0 w 61045"/>
                  <a:gd name="connsiteY4" fmla="*/ 29250 h 59137"/>
                  <a:gd name="connsiteX5" fmla="*/ 47691 w 61045"/>
                  <a:gd name="connsiteY5" fmla="*/ 29250 h 59137"/>
                  <a:gd name="connsiteX6" fmla="*/ 30523 w 61045"/>
                  <a:gd name="connsiteY6" fmla="*/ 11446 h 59137"/>
                  <a:gd name="connsiteX7" fmla="*/ 13354 w 61045"/>
                  <a:gd name="connsiteY7" fmla="*/ 29250 h 59137"/>
                  <a:gd name="connsiteX8" fmla="*/ 30523 w 61045"/>
                  <a:gd name="connsiteY8" fmla="*/ 47055 h 59137"/>
                  <a:gd name="connsiteX9" fmla="*/ 47691 w 61045"/>
                  <a:gd name="connsiteY9" fmla="*/ 29250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045" h="59137">
                    <a:moveTo>
                      <a:pt x="0" y="29250"/>
                    </a:moveTo>
                    <a:cubicBezTo>
                      <a:pt x="0" y="12082"/>
                      <a:pt x="12718" y="0"/>
                      <a:pt x="30523" y="0"/>
                    </a:cubicBezTo>
                    <a:cubicBezTo>
                      <a:pt x="48328" y="0"/>
                      <a:pt x="61045" y="12082"/>
                      <a:pt x="61045" y="29250"/>
                    </a:cubicBezTo>
                    <a:cubicBezTo>
                      <a:pt x="61045" y="46420"/>
                      <a:pt x="48328" y="59137"/>
                      <a:pt x="30523" y="59137"/>
                    </a:cubicBezTo>
                    <a:cubicBezTo>
                      <a:pt x="13354" y="58502"/>
                      <a:pt x="0" y="46420"/>
                      <a:pt x="0" y="29250"/>
                    </a:cubicBezTo>
                    <a:close/>
                    <a:moveTo>
                      <a:pt x="47691" y="29250"/>
                    </a:moveTo>
                    <a:cubicBezTo>
                      <a:pt x="47691" y="18441"/>
                      <a:pt x="40061" y="11446"/>
                      <a:pt x="30523" y="11446"/>
                    </a:cubicBezTo>
                    <a:cubicBezTo>
                      <a:pt x="20984" y="11446"/>
                      <a:pt x="13354" y="18441"/>
                      <a:pt x="13354" y="29250"/>
                    </a:cubicBezTo>
                    <a:cubicBezTo>
                      <a:pt x="13354" y="40061"/>
                      <a:pt x="20984" y="47055"/>
                      <a:pt x="30523" y="47055"/>
                    </a:cubicBezTo>
                    <a:cubicBezTo>
                      <a:pt x="40697" y="47055"/>
                      <a:pt x="47691" y="40061"/>
                      <a:pt x="47691" y="29250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608E248-9A28-0B19-9C17-70E72D2C3390}"/>
                  </a:ext>
                </a:extLst>
              </p:cNvPr>
              <p:cNvSpPr/>
              <p:nvPr/>
            </p:nvSpPr>
            <p:spPr>
              <a:xfrm>
                <a:off x="7887079" y="6483452"/>
                <a:ext cx="97290" cy="57865"/>
              </a:xfrm>
              <a:custGeom>
                <a:avLst/>
                <a:gdLst>
                  <a:gd name="connsiteX0" fmla="*/ 97290 w 97290"/>
                  <a:gd name="connsiteY0" fmla="*/ 0 h 57865"/>
                  <a:gd name="connsiteX1" fmla="*/ 76306 w 97290"/>
                  <a:gd name="connsiteY1" fmla="*/ 57865 h 57865"/>
                  <a:gd name="connsiteX2" fmla="*/ 63588 w 97290"/>
                  <a:gd name="connsiteY2" fmla="*/ 57865 h 57865"/>
                  <a:gd name="connsiteX3" fmla="*/ 48963 w 97290"/>
                  <a:gd name="connsiteY3" fmla="*/ 17805 h 57865"/>
                  <a:gd name="connsiteX4" fmla="*/ 33702 w 97290"/>
                  <a:gd name="connsiteY4" fmla="*/ 57865 h 57865"/>
                  <a:gd name="connsiteX5" fmla="*/ 20984 w 97290"/>
                  <a:gd name="connsiteY5" fmla="*/ 57865 h 57865"/>
                  <a:gd name="connsiteX6" fmla="*/ 0 w 97290"/>
                  <a:gd name="connsiteY6" fmla="*/ 0 h 57865"/>
                  <a:gd name="connsiteX7" fmla="*/ 12718 w 97290"/>
                  <a:gd name="connsiteY7" fmla="*/ 0 h 57865"/>
                  <a:gd name="connsiteX8" fmla="*/ 27979 w 97290"/>
                  <a:gd name="connsiteY8" fmla="*/ 42605 h 57865"/>
                  <a:gd name="connsiteX9" fmla="*/ 43876 w 97290"/>
                  <a:gd name="connsiteY9" fmla="*/ 0 h 57865"/>
                  <a:gd name="connsiteX10" fmla="*/ 55321 w 97290"/>
                  <a:gd name="connsiteY10" fmla="*/ 0 h 57865"/>
                  <a:gd name="connsiteX11" fmla="*/ 70583 w 97290"/>
                  <a:gd name="connsiteY11" fmla="*/ 42605 h 57865"/>
                  <a:gd name="connsiteX12" fmla="*/ 86480 w 97290"/>
                  <a:gd name="connsiteY12" fmla="*/ 0 h 57865"/>
                  <a:gd name="connsiteX13" fmla="*/ 97290 w 97290"/>
                  <a:gd name="connsiteY13" fmla="*/ 0 h 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7290" h="57865">
                    <a:moveTo>
                      <a:pt x="97290" y="0"/>
                    </a:moveTo>
                    <a:lnTo>
                      <a:pt x="76306" y="57865"/>
                    </a:lnTo>
                    <a:lnTo>
                      <a:pt x="63588" y="57865"/>
                    </a:lnTo>
                    <a:lnTo>
                      <a:pt x="48963" y="17805"/>
                    </a:lnTo>
                    <a:lnTo>
                      <a:pt x="33702" y="57865"/>
                    </a:lnTo>
                    <a:lnTo>
                      <a:pt x="20984" y="57865"/>
                    </a:lnTo>
                    <a:lnTo>
                      <a:pt x="0" y="0"/>
                    </a:lnTo>
                    <a:lnTo>
                      <a:pt x="12718" y="0"/>
                    </a:lnTo>
                    <a:lnTo>
                      <a:pt x="27979" y="42605"/>
                    </a:lnTo>
                    <a:lnTo>
                      <a:pt x="43876" y="0"/>
                    </a:lnTo>
                    <a:lnTo>
                      <a:pt x="55321" y="0"/>
                    </a:lnTo>
                    <a:lnTo>
                      <a:pt x="70583" y="42605"/>
                    </a:lnTo>
                    <a:lnTo>
                      <a:pt x="86480" y="0"/>
                    </a:lnTo>
                    <a:lnTo>
                      <a:pt x="97290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9FA455A-EC0C-39B8-9E42-3AD4EE5947DB}"/>
                  </a:ext>
                </a:extLst>
              </p:cNvPr>
              <p:cNvSpPr/>
              <p:nvPr/>
            </p:nvSpPr>
            <p:spPr>
              <a:xfrm>
                <a:off x="7986912" y="6483452"/>
                <a:ext cx="59614" cy="59137"/>
              </a:xfrm>
              <a:custGeom>
                <a:avLst/>
                <a:gdLst>
                  <a:gd name="connsiteX0" fmla="*/ 59137 w 59614"/>
                  <a:gd name="connsiteY0" fmla="*/ 33702 h 59137"/>
                  <a:gd name="connsiteX1" fmla="*/ 13990 w 59614"/>
                  <a:gd name="connsiteY1" fmla="*/ 33702 h 59137"/>
                  <a:gd name="connsiteX2" fmla="*/ 32431 w 59614"/>
                  <a:gd name="connsiteY2" fmla="*/ 47691 h 59137"/>
                  <a:gd name="connsiteX3" fmla="*/ 48328 w 59614"/>
                  <a:gd name="connsiteY3" fmla="*/ 41332 h 59137"/>
                  <a:gd name="connsiteX4" fmla="*/ 55322 w 59614"/>
                  <a:gd name="connsiteY4" fmla="*/ 49599 h 59137"/>
                  <a:gd name="connsiteX5" fmla="*/ 31794 w 59614"/>
                  <a:gd name="connsiteY5" fmla="*/ 59137 h 59137"/>
                  <a:gd name="connsiteX6" fmla="*/ 0 w 59614"/>
                  <a:gd name="connsiteY6" fmla="*/ 29250 h 59137"/>
                  <a:gd name="connsiteX7" fmla="*/ 29887 w 59614"/>
                  <a:gd name="connsiteY7" fmla="*/ 0 h 59137"/>
                  <a:gd name="connsiteX8" fmla="*/ 59137 w 59614"/>
                  <a:gd name="connsiteY8" fmla="*/ 29887 h 59137"/>
                  <a:gd name="connsiteX9" fmla="*/ 59137 w 59614"/>
                  <a:gd name="connsiteY9" fmla="*/ 33702 h 59137"/>
                  <a:gd name="connsiteX10" fmla="*/ 13990 w 59614"/>
                  <a:gd name="connsiteY10" fmla="*/ 24164 h 59137"/>
                  <a:gd name="connsiteX11" fmla="*/ 47055 w 59614"/>
                  <a:gd name="connsiteY11" fmla="*/ 24164 h 59137"/>
                  <a:gd name="connsiteX12" fmla="*/ 30523 w 59614"/>
                  <a:gd name="connsiteY12" fmla="*/ 10174 h 59137"/>
                  <a:gd name="connsiteX13" fmla="*/ 13990 w 59614"/>
                  <a:gd name="connsiteY13" fmla="*/ 24164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614" h="59137">
                    <a:moveTo>
                      <a:pt x="59137" y="33702"/>
                    </a:moveTo>
                    <a:lnTo>
                      <a:pt x="13990" y="33702"/>
                    </a:lnTo>
                    <a:cubicBezTo>
                      <a:pt x="15897" y="41968"/>
                      <a:pt x="22892" y="47691"/>
                      <a:pt x="32431" y="47691"/>
                    </a:cubicBezTo>
                    <a:cubicBezTo>
                      <a:pt x="38789" y="47691"/>
                      <a:pt x="43876" y="45784"/>
                      <a:pt x="48328" y="41332"/>
                    </a:cubicBezTo>
                    <a:lnTo>
                      <a:pt x="55322" y="49599"/>
                    </a:lnTo>
                    <a:cubicBezTo>
                      <a:pt x="50235" y="55958"/>
                      <a:pt x="41969" y="59137"/>
                      <a:pt x="31794" y="59137"/>
                    </a:cubicBezTo>
                    <a:cubicBezTo>
                      <a:pt x="12718" y="59137"/>
                      <a:pt x="0" y="46420"/>
                      <a:pt x="0" y="29250"/>
                    </a:cubicBezTo>
                    <a:cubicBezTo>
                      <a:pt x="0" y="12082"/>
                      <a:pt x="12718" y="0"/>
                      <a:pt x="29887" y="0"/>
                    </a:cubicBezTo>
                    <a:cubicBezTo>
                      <a:pt x="47055" y="0"/>
                      <a:pt x="59137" y="12082"/>
                      <a:pt x="59137" y="29887"/>
                    </a:cubicBezTo>
                    <a:cubicBezTo>
                      <a:pt x="59773" y="30523"/>
                      <a:pt x="59773" y="32430"/>
                      <a:pt x="59137" y="33702"/>
                    </a:cubicBezTo>
                    <a:close/>
                    <a:moveTo>
                      <a:pt x="13990" y="24164"/>
                    </a:moveTo>
                    <a:lnTo>
                      <a:pt x="47055" y="24164"/>
                    </a:lnTo>
                    <a:cubicBezTo>
                      <a:pt x="45784" y="15897"/>
                      <a:pt x="39425" y="10174"/>
                      <a:pt x="30523" y="10174"/>
                    </a:cubicBezTo>
                    <a:cubicBezTo>
                      <a:pt x="21620" y="10174"/>
                      <a:pt x="15261" y="15897"/>
                      <a:pt x="13990" y="24164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C08852F-355C-C134-ECF1-93EA09CB7BCA}"/>
                  </a:ext>
                </a:extLst>
              </p:cNvPr>
              <p:cNvSpPr/>
              <p:nvPr/>
            </p:nvSpPr>
            <p:spPr>
              <a:xfrm>
                <a:off x="8060039" y="6482816"/>
                <a:ext cx="33066" cy="57865"/>
              </a:xfrm>
              <a:custGeom>
                <a:avLst/>
                <a:gdLst>
                  <a:gd name="connsiteX0" fmla="*/ 33066 w 33066"/>
                  <a:gd name="connsiteY0" fmla="*/ 0 h 57865"/>
                  <a:gd name="connsiteX1" fmla="*/ 33066 w 33066"/>
                  <a:gd name="connsiteY1" fmla="*/ 12718 h 57865"/>
                  <a:gd name="connsiteX2" fmla="*/ 29887 w 33066"/>
                  <a:gd name="connsiteY2" fmla="*/ 12082 h 57865"/>
                  <a:gd name="connsiteX3" fmla="*/ 13354 w 33066"/>
                  <a:gd name="connsiteY3" fmla="*/ 29886 h 57865"/>
                  <a:gd name="connsiteX4" fmla="*/ 13354 w 33066"/>
                  <a:gd name="connsiteY4" fmla="*/ 57865 h 57865"/>
                  <a:gd name="connsiteX5" fmla="*/ 0 w 33066"/>
                  <a:gd name="connsiteY5" fmla="*/ 57865 h 57865"/>
                  <a:gd name="connsiteX6" fmla="*/ 0 w 33066"/>
                  <a:gd name="connsiteY6" fmla="*/ 0 h 57865"/>
                  <a:gd name="connsiteX7" fmla="*/ 12718 w 33066"/>
                  <a:gd name="connsiteY7" fmla="*/ 0 h 57865"/>
                  <a:gd name="connsiteX8" fmla="*/ 12718 w 33066"/>
                  <a:gd name="connsiteY8" fmla="*/ 8266 h 57865"/>
                  <a:gd name="connsiteX9" fmla="*/ 33066 w 33066"/>
                  <a:gd name="connsiteY9" fmla="*/ 0 h 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066" h="57865">
                    <a:moveTo>
                      <a:pt x="33066" y="0"/>
                    </a:moveTo>
                    <a:lnTo>
                      <a:pt x="33066" y="12718"/>
                    </a:lnTo>
                    <a:cubicBezTo>
                      <a:pt x="31794" y="12718"/>
                      <a:pt x="31158" y="12082"/>
                      <a:pt x="29887" y="12082"/>
                    </a:cubicBezTo>
                    <a:cubicBezTo>
                      <a:pt x="19713" y="12082"/>
                      <a:pt x="13354" y="18441"/>
                      <a:pt x="13354" y="29886"/>
                    </a:cubicBezTo>
                    <a:lnTo>
                      <a:pt x="13354" y="57865"/>
                    </a:lnTo>
                    <a:lnTo>
                      <a:pt x="0" y="57865"/>
                    </a:lnTo>
                    <a:lnTo>
                      <a:pt x="0" y="0"/>
                    </a:lnTo>
                    <a:lnTo>
                      <a:pt x="12718" y="0"/>
                    </a:lnTo>
                    <a:lnTo>
                      <a:pt x="12718" y="8266"/>
                    </a:lnTo>
                    <a:cubicBezTo>
                      <a:pt x="15897" y="3179"/>
                      <a:pt x="23528" y="0"/>
                      <a:pt x="33066" y="0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9CDABD5-600E-A26B-DAD7-7CFD3AF155AD}"/>
                  </a:ext>
                </a:extLst>
              </p:cNvPr>
              <p:cNvSpPr/>
              <p:nvPr/>
            </p:nvSpPr>
            <p:spPr>
              <a:xfrm>
                <a:off x="8102643" y="6458016"/>
                <a:ext cx="17804" cy="83300"/>
              </a:xfrm>
              <a:custGeom>
                <a:avLst/>
                <a:gdLst>
                  <a:gd name="connsiteX0" fmla="*/ 0 w 17804"/>
                  <a:gd name="connsiteY0" fmla="*/ 8267 h 83300"/>
                  <a:gd name="connsiteX1" fmla="*/ 8903 w 17804"/>
                  <a:gd name="connsiteY1" fmla="*/ 0 h 83300"/>
                  <a:gd name="connsiteX2" fmla="*/ 17804 w 17804"/>
                  <a:gd name="connsiteY2" fmla="*/ 7631 h 83300"/>
                  <a:gd name="connsiteX3" fmla="*/ 8903 w 17804"/>
                  <a:gd name="connsiteY3" fmla="*/ 15897 h 83300"/>
                  <a:gd name="connsiteX4" fmla="*/ 0 w 17804"/>
                  <a:gd name="connsiteY4" fmla="*/ 8267 h 83300"/>
                  <a:gd name="connsiteX5" fmla="*/ 1907 w 17804"/>
                  <a:gd name="connsiteY5" fmla="*/ 25435 h 83300"/>
                  <a:gd name="connsiteX6" fmla="*/ 15261 w 17804"/>
                  <a:gd name="connsiteY6" fmla="*/ 25435 h 83300"/>
                  <a:gd name="connsiteX7" fmla="*/ 15261 w 17804"/>
                  <a:gd name="connsiteY7" fmla="*/ 83300 h 83300"/>
                  <a:gd name="connsiteX8" fmla="*/ 1907 w 17804"/>
                  <a:gd name="connsiteY8" fmla="*/ 83300 h 83300"/>
                  <a:gd name="connsiteX9" fmla="*/ 1907 w 17804"/>
                  <a:gd name="connsiteY9" fmla="*/ 25435 h 8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4" h="83300">
                    <a:moveTo>
                      <a:pt x="0" y="8267"/>
                    </a:moveTo>
                    <a:cubicBezTo>
                      <a:pt x="0" y="3816"/>
                      <a:pt x="3815" y="0"/>
                      <a:pt x="8903" y="0"/>
                    </a:cubicBezTo>
                    <a:cubicBezTo>
                      <a:pt x="13989" y="0"/>
                      <a:pt x="17804" y="3179"/>
                      <a:pt x="17804" y="7631"/>
                    </a:cubicBezTo>
                    <a:cubicBezTo>
                      <a:pt x="17804" y="12082"/>
                      <a:pt x="13989" y="15897"/>
                      <a:pt x="8903" y="15897"/>
                    </a:cubicBezTo>
                    <a:cubicBezTo>
                      <a:pt x="3815" y="15897"/>
                      <a:pt x="0" y="12718"/>
                      <a:pt x="0" y="8267"/>
                    </a:cubicBezTo>
                    <a:close/>
                    <a:moveTo>
                      <a:pt x="1907" y="25435"/>
                    </a:moveTo>
                    <a:lnTo>
                      <a:pt x="15261" y="25435"/>
                    </a:lnTo>
                    <a:lnTo>
                      <a:pt x="15261" y="83300"/>
                    </a:lnTo>
                    <a:lnTo>
                      <a:pt x="1907" y="83300"/>
                    </a:lnTo>
                    <a:lnTo>
                      <a:pt x="1907" y="25435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323DC651-790A-C025-AB48-EA1D6E85723D}"/>
                  </a:ext>
                </a:extLst>
              </p:cNvPr>
              <p:cNvSpPr/>
              <p:nvPr/>
            </p:nvSpPr>
            <p:spPr>
              <a:xfrm>
                <a:off x="8135709" y="6482816"/>
                <a:ext cx="56593" cy="58500"/>
              </a:xfrm>
              <a:custGeom>
                <a:avLst/>
                <a:gdLst>
                  <a:gd name="connsiteX0" fmla="*/ 56594 w 56593"/>
                  <a:gd name="connsiteY0" fmla="*/ 25435 h 58500"/>
                  <a:gd name="connsiteX1" fmla="*/ 56594 w 56593"/>
                  <a:gd name="connsiteY1" fmla="*/ 58501 h 58500"/>
                  <a:gd name="connsiteX2" fmla="*/ 43240 w 56593"/>
                  <a:gd name="connsiteY2" fmla="*/ 58501 h 58500"/>
                  <a:gd name="connsiteX3" fmla="*/ 43240 w 56593"/>
                  <a:gd name="connsiteY3" fmla="*/ 27343 h 58500"/>
                  <a:gd name="connsiteX4" fmla="*/ 29250 w 56593"/>
                  <a:gd name="connsiteY4" fmla="*/ 12082 h 58500"/>
                  <a:gd name="connsiteX5" fmla="*/ 13353 w 56593"/>
                  <a:gd name="connsiteY5" fmla="*/ 29250 h 58500"/>
                  <a:gd name="connsiteX6" fmla="*/ 13353 w 56593"/>
                  <a:gd name="connsiteY6" fmla="*/ 58501 h 58500"/>
                  <a:gd name="connsiteX7" fmla="*/ 0 w 56593"/>
                  <a:gd name="connsiteY7" fmla="*/ 58501 h 58500"/>
                  <a:gd name="connsiteX8" fmla="*/ 0 w 56593"/>
                  <a:gd name="connsiteY8" fmla="*/ 636 h 58500"/>
                  <a:gd name="connsiteX9" fmla="*/ 12718 w 56593"/>
                  <a:gd name="connsiteY9" fmla="*/ 636 h 58500"/>
                  <a:gd name="connsiteX10" fmla="*/ 12718 w 56593"/>
                  <a:gd name="connsiteY10" fmla="*/ 8266 h 58500"/>
                  <a:gd name="connsiteX11" fmla="*/ 32430 w 56593"/>
                  <a:gd name="connsiteY11" fmla="*/ 0 h 58500"/>
                  <a:gd name="connsiteX12" fmla="*/ 56594 w 56593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3" h="58500">
                    <a:moveTo>
                      <a:pt x="56594" y="25435"/>
                    </a:moveTo>
                    <a:lnTo>
                      <a:pt x="56594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4" y="0"/>
                      <a:pt x="32430" y="0"/>
                    </a:cubicBezTo>
                    <a:cubicBezTo>
                      <a:pt x="46420" y="0"/>
                      <a:pt x="56594" y="8266"/>
                      <a:pt x="56594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C99630D5-C8AB-3D79-1929-AF23DC625B2E}"/>
                  </a:ext>
                </a:extLst>
              </p:cNvPr>
              <p:cNvSpPr/>
              <p:nvPr/>
            </p:nvSpPr>
            <p:spPr>
              <a:xfrm>
                <a:off x="8205656" y="6482180"/>
                <a:ext cx="61681" cy="80756"/>
              </a:xfrm>
              <a:custGeom>
                <a:avLst/>
                <a:gdLst>
                  <a:gd name="connsiteX0" fmla="*/ 61681 w 61681"/>
                  <a:gd name="connsiteY0" fmla="*/ 1271 h 80756"/>
                  <a:gd name="connsiteX1" fmla="*/ 61681 w 61681"/>
                  <a:gd name="connsiteY1" fmla="*/ 50235 h 80756"/>
                  <a:gd name="connsiteX2" fmla="*/ 30523 w 61681"/>
                  <a:gd name="connsiteY2" fmla="*/ 80757 h 80756"/>
                  <a:gd name="connsiteX3" fmla="*/ 2544 w 61681"/>
                  <a:gd name="connsiteY3" fmla="*/ 72491 h 80756"/>
                  <a:gd name="connsiteX4" fmla="*/ 8903 w 61681"/>
                  <a:gd name="connsiteY4" fmla="*/ 62316 h 80756"/>
                  <a:gd name="connsiteX5" fmla="*/ 29887 w 61681"/>
                  <a:gd name="connsiteY5" fmla="*/ 69311 h 80756"/>
                  <a:gd name="connsiteX6" fmla="*/ 48327 w 61681"/>
                  <a:gd name="connsiteY6" fmla="*/ 51506 h 80756"/>
                  <a:gd name="connsiteX7" fmla="*/ 48327 w 61681"/>
                  <a:gd name="connsiteY7" fmla="*/ 48327 h 80756"/>
                  <a:gd name="connsiteX8" fmla="*/ 29250 w 61681"/>
                  <a:gd name="connsiteY8" fmla="*/ 55957 h 80756"/>
                  <a:gd name="connsiteX9" fmla="*/ 0 w 61681"/>
                  <a:gd name="connsiteY9" fmla="*/ 27979 h 80756"/>
                  <a:gd name="connsiteX10" fmla="*/ 29250 w 61681"/>
                  <a:gd name="connsiteY10" fmla="*/ 0 h 80756"/>
                  <a:gd name="connsiteX11" fmla="*/ 48963 w 61681"/>
                  <a:gd name="connsiteY11" fmla="*/ 8266 h 80756"/>
                  <a:gd name="connsiteX12" fmla="*/ 48963 w 61681"/>
                  <a:gd name="connsiteY12" fmla="*/ 636 h 80756"/>
                  <a:gd name="connsiteX13" fmla="*/ 61681 w 61681"/>
                  <a:gd name="connsiteY13" fmla="*/ 636 h 80756"/>
                  <a:gd name="connsiteX14" fmla="*/ 48327 w 61681"/>
                  <a:gd name="connsiteY14" fmla="*/ 28615 h 80756"/>
                  <a:gd name="connsiteX15" fmla="*/ 30523 w 61681"/>
                  <a:gd name="connsiteY15" fmla="*/ 12082 h 80756"/>
                  <a:gd name="connsiteX16" fmla="*/ 12718 w 61681"/>
                  <a:gd name="connsiteY16" fmla="*/ 28615 h 80756"/>
                  <a:gd name="connsiteX17" fmla="*/ 30523 w 61681"/>
                  <a:gd name="connsiteY17" fmla="*/ 45147 h 80756"/>
                  <a:gd name="connsiteX18" fmla="*/ 48327 w 61681"/>
                  <a:gd name="connsiteY18" fmla="*/ 28615 h 8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681" h="80756">
                    <a:moveTo>
                      <a:pt x="61681" y="1271"/>
                    </a:moveTo>
                    <a:lnTo>
                      <a:pt x="61681" y="50235"/>
                    </a:lnTo>
                    <a:cubicBezTo>
                      <a:pt x="61681" y="71218"/>
                      <a:pt x="50871" y="80757"/>
                      <a:pt x="30523" y="80757"/>
                    </a:cubicBezTo>
                    <a:cubicBezTo>
                      <a:pt x="19712" y="80757"/>
                      <a:pt x="8903" y="78213"/>
                      <a:pt x="2544" y="72491"/>
                    </a:cubicBezTo>
                    <a:lnTo>
                      <a:pt x="8903" y="62316"/>
                    </a:lnTo>
                    <a:cubicBezTo>
                      <a:pt x="13990" y="66768"/>
                      <a:pt x="22256" y="69311"/>
                      <a:pt x="29887" y="69311"/>
                    </a:cubicBezTo>
                    <a:cubicBezTo>
                      <a:pt x="42605" y="69311"/>
                      <a:pt x="48327" y="63588"/>
                      <a:pt x="48327" y="51506"/>
                    </a:cubicBezTo>
                    <a:lnTo>
                      <a:pt x="48327" y="48327"/>
                    </a:lnTo>
                    <a:cubicBezTo>
                      <a:pt x="43876" y="53414"/>
                      <a:pt x="36881" y="55957"/>
                      <a:pt x="29250" y="55957"/>
                    </a:cubicBezTo>
                    <a:cubicBezTo>
                      <a:pt x="12718" y="55957"/>
                      <a:pt x="0" y="44512"/>
                      <a:pt x="0" y="27979"/>
                    </a:cubicBezTo>
                    <a:cubicBezTo>
                      <a:pt x="0" y="11446"/>
                      <a:pt x="12718" y="0"/>
                      <a:pt x="29250" y="0"/>
                    </a:cubicBezTo>
                    <a:cubicBezTo>
                      <a:pt x="37517" y="0"/>
                      <a:pt x="44512" y="2543"/>
                      <a:pt x="48963" y="8266"/>
                    </a:cubicBezTo>
                    <a:lnTo>
                      <a:pt x="48963" y="636"/>
                    </a:lnTo>
                    <a:lnTo>
                      <a:pt x="61681" y="636"/>
                    </a:lnTo>
                    <a:close/>
                    <a:moveTo>
                      <a:pt x="48327" y="28615"/>
                    </a:moveTo>
                    <a:cubicBezTo>
                      <a:pt x="48327" y="19076"/>
                      <a:pt x="40697" y="12082"/>
                      <a:pt x="30523" y="12082"/>
                    </a:cubicBezTo>
                    <a:cubicBezTo>
                      <a:pt x="20349" y="12082"/>
                      <a:pt x="12718" y="18440"/>
                      <a:pt x="12718" y="28615"/>
                    </a:cubicBezTo>
                    <a:cubicBezTo>
                      <a:pt x="12718" y="38153"/>
                      <a:pt x="20349" y="45147"/>
                      <a:pt x="30523" y="45147"/>
                    </a:cubicBezTo>
                    <a:cubicBezTo>
                      <a:pt x="41332" y="45147"/>
                      <a:pt x="48327" y="38789"/>
                      <a:pt x="48327" y="2861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AE61944-04D0-228A-8F09-C43A4C381215}"/>
                  </a:ext>
                </a:extLst>
              </p:cNvPr>
              <p:cNvSpPr/>
              <p:nvPr/>
            </p:nvSpPr>
            <p:spPr>
              <a:xfrm>
                <a:off x="8316299" y="6465647"/>
                <a:ext cx="13989" cy="75669"/>
              </a:xfrm>
              <a:custGeom>
                <a:avLst/>
                <a:gdLst>
                  <a:gd name="connsiteX0" fmla="*/ 0 w 13989"/>
                  <a:gd name="connsiteY0" fmla="*/ 0 h 75669"/>
                  <a:gd name="connsiteX1" fmla="*/ 13989 w 13989"/>
                  <a:gd name="connsiteY1" fmla="*/ 0 h 75669"/>
                  <a:gd name="connsiteX2" fmla="*/ 13989 w 13989"/>
                  <a:gd name="connsiteY2" fmla="*/ 75670 h 75669"/>
                  <a:gd name="connsiteX3" fmla="*/ 0 w 13989"/>
                  <a:gd name="connsiteY3" fmla="*/ 75670 h 75669"/>
                  <a:gd name="connsiteX4" fmla="*/ 0 w 13989"/>
                  <a:gd name="connsiteY4" fmla="*/ 0 h 7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89" h="75669">
                    <a:moveTo>
                      <a:pt x="0" y="0"/>
                    </a:moveTo>
                    <a:lnTo>
                      <a:pt x="13989" y="0"/>
                    </a:lnTo>
                    <a:lnTo>
                      <a:pt x="13989" y="75670"/>
                    </a:lnTo>
                    <a:lnTo>
                      <a:pt x="0" y="756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2E1DE2C4-57E6-D8AF-7300-A1210317630C}"/>
                  </a:ext>
                </a:extLst>
              </p:cNvPr>
              <p:cNvSpPr/>
              <p:nvPr/>
            </p:nvSpPr>
            <p:spPr>
              <a:xfrm>
                <a:off x="8350002" y="6482816"/>
                <a:ext cx="56592" cy="58500"/>
              </a:xfrm>
              <a:custGeom>
                <a:avLst/>
                <a:gdLst>
                  <a:gd name="connsiteX0" fmla="*/ 56593 w 56592"/>
                  <a:gd name="connsiteY0" fmla="*/ 25435 h 58500"/>
                  <a:gd name="connsiteX1" fmla="*/ 56593 w 56592"/>
                  <a:gd name="connsiteY1" fmla="*/ 58501 h 58500"/>
                  <a:gd name="connsiteX2" fmla="*/ 43240 w 56592"/>
                  <a:gd name="connsiteY2" fmla="*/ 58501 h 58500"/>
                  <a:gd name="connsiteX3" fmla="*/ 43240 w 56592"/>
                  <a:gd name="connsiteY3" fmla="*/ 27343 h 58500"/>
                  <a:gd name="connsiteX4" fmla="*/ 29250 w 56592"/>
                  <a:gd name="connsiteY4" fmla="*/ 12082 h 58500"/>
                  <a:gd name="connsiteX5" fmla="*/ 13353 w 56592"/>
                  <a:gd name="connsiteY5" fmla="*/ 29250 h 58500"/>
                  <a:gd name="connsiteX6" fmla="*/ 13353 w 56592"/>
                  <a:gd name="connsiteY6" fmla="*/ 58501 h 58500"/>
                  <a:gd name="connsiteX7" fmla="*/ 0 w 56592"/>
                  <a:gd name="connsiteY7" fmla="*/ 58501 h 58500"/>
                  <a:gd name="connsiteX8" fmla="*/ 0 w 56592"/>
                  <a:gd name="connsiteY8" fmla="*/ 636 h 58500"/>
                  <a:gd name="connsiteX9" fmla="*/ 12718 w 56592"/>
                  <a:gd name="connsiteY9" fmla="*/ 636 h 58500"/>
                  <a:gd name="connsiteX10" fmla="*/ 12718 w 56592"/>
                  <a:gd name="connsiteY10" fmla="*/ 8266 h 58500"/>
                  <a:gd name="connsiteX11" fmla="*/ 32430 w 56592"/>
                  <a:gd name="connsiteY11" fmla="*/ 0 h 58500"/>
                  <a:gd name="connsiteX12" fmla="*/ 56593 w 56592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2" h="58500">
                    <a:moveTo>
                      <a:pt x="56593" y="25435"/>
                    </a:moveTo>
                    <a:lnTo>
                      <a:pt x="56593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3" y="0"/>
                      <a:pt x="32430" y="0"/>
                    </a:cubicBezTo>
                    <a:cubicBezTo>
                      <a:pt x="45783" y="0"/>
                      <a:pt x="56593" y="8266"/>
                      <a:pt x="56593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D5DBC09A-66F7-884D-A9FF-D287CB5B0CA1}"/>
                  </a:ext>
                </a:extLst>
              </p:cNvPr>
              <p:cNvSpPr/>
              <p:nvPr/>
            </p:nvSpPr>
            <p:spPr>
              <a:xfrm>
                <a:off x="8423764" y="6482816"/>
                <a:ext cx="56593" cy="58500"/>
              </a:xfrm>
              <a:custGeom>
                <a:avLst/>
                <a:gdLst>
                  <a:gd name="connsiteX0" fmla="*/ 56594 w 56593"/>
                  <a:gd name="connsiteY0" fmla="*/ 25435 h 58500"/>
                  <a:gd name="connsiteX1" fmla="*/ 56594 w 56593"/>
                  <a:gd name="connsiteY1" fmla="*/ 58501 h 58500"/>
                  <a:gd name="connsiteX2" fmla="*/ 43240 w 56593"/>
                  <a:gd name="connsiteY2" fmla="*/ 58501 h 58500"/>
                  <a:gd name="connsiteX3" fmla="*/ 43240 w 56593"/>
                  <a:gd name="connsiteY3" fmla="*/ 27343 h 58500"/>
                  <a:gd name="connsiteX4" fmla="*/ 29250 w 56593"/>
                  <a:gd name="connsiteY4" fmla="*/ 12082 h 58500"/>
                  <a:gd name="connsiteX5" fmla="*/ 13353 w 56593"/>
                  <a:gd name="connsiteY5" fmla="*/ 29250 h 58500"/>
                  <a:gd name="connsiteX6" fmla="*/ 13353 w 56593"/>
                  <a:gd name="connsiteY6" fmla="*/ 58501 h 58500"/>
                  <a:gd name="connsiteX7" fmla="*/ 0 w 56593"/>
                  <a:gd name="connsiteY7" fmla="*/ 58501 h 58500"/>
                  <a:gd name="connsiteX8" fmla="*/ 0 w 56593"/>
                  <a:gd name="connsiteY8" fmla="*/ 636 h 58500"/>
                  <a:gd name="connsiteX9" fmla="*/ 12718 w 56593"/>
                  <a:gd name="connsiteY9" fmla="*/ 636 h 58500"/>
                  <a:gd name="connsiteX10" fmla="*/ 12718 w 56593"/>
                  <a:gd name="connsiteY10" fmla="*/ 8266 h 58500"/>
                  <a:gd name="connsiteX11" fmla="*/ 32430 w 56593"/>
                  <a:gd name="connsiteY11" fmla="*/ 0 h 58500"/>
                  <a:gd name="connsiteX12" fmla="*/ 56594 w 56593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3" h="58500">
                    <a:moveTo>
                      <a:pt x="56594" y="25435"/>
                    </a:moveTo>
                    <a:lnTo>
                      <a:pt x="56594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3" y="0"/>
                      <a:pt x="32430" y="0"/>
                    </a:cubicBezTo>
                    <a:cubicBezTo>
                      <a:pt x="46419" y="0"/>
                      <a:pt x="56594" y="8266"/>
                      <a:pt x="56594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821C0874-185B-99EB-D14B-174681583B08}"/>
                  </a:ext>
                </a:extLst>
              </p:cNvPr>
              <p:cNvSpPr/>
              <p:nvPr/>
            </p:nvSpPr>
            <p:spPr>
              <a:xfrm>
                <a:off x="8493711" y="6483452"/>
                <a:ext cx="61044" cy="59137"/>
              </a:xfrm>
              <a:custGeom>
                <a:avLst/>
                <a:gdLst>
                  <a:gd name="connsiteX0" fmla="*/ 0 w 61044"/>
                  <a:gd name="connsiteY0" fmla="*/ 29250 h 59137"/>
                  <a:gd name="connsiteX1" fmla="*/ 30522 w 61044"/>
                  <a:gd name="connsiteY1" fmla="*/ 0 h 59137"/>
                  <a:gd name="connsiteX2" fmla="*/ 61045 w 61044"/>
                  <a:gd name="connsiteY2" fmla="*/ 29250 h 59137"/>
                  <a:gd name="connsiteX3" fmla="*/ 30522 w 61044"/>
                  <a:gd name="connsiteY3" fmla="*/ 59137 h 59137"/>
                  <a:gd name="connsiteX4" fmla="*/ 0 w 61044"/>
                  <a:gd name="connsiteY4" fmla="*/ 29250 h 59137"/>
                  <a:gd name="connsiteX5" fmla="*/ 47691 w 61044"/>
                  <a:gd name="connsiteY5" fmla="*/ 29250 h 59137"/>
                  <a:gd name="connsiteX6" fmla="*/ 30522 w 61044"/>
                  <a:gd name="connsiteY6" fmla="*/ 11446 h 59137"/>
                  <a:gd name="connsiteX7" fmla="*/ 13353 w 61044"/>
                  <a:gd name="connsiteY7" fmla="*/ 29250 h 59137"/>
                  <a:gd name="connsiteX8" fmla="*/ 30522 w 61044"/>
                  <a:gd name="connsiteY8" fmla="*/ 47055 h 59137"/>
                  <a:gd name="connsiteX9" fmla="*/ 47691 w 61044"/>
                  <a:gd name="connsiteY9" fmla="*/ 29250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044" h="59137">
                    <a:moveTo>
                      <a:pt x="0" y="29250"/>
                    </a:moveTo>
                    <a:cubicBezTo>
                      <a:pt x="0" y="12082"/>
                      <a:pt x="12718" y="0"/>
                      <a:pt x="30522" y="0"/>
                    </a:cubicBezTo>
                    <a:cubicBezTo>
                      <a:pt x="48327" y="0"/>
                      <a:pt x="61045" y="12082"/>
                      <a:pt x="61045" y="29250"/>
                    </a:cubicBezTo>
                    <a:cubicBezTo>
                      <a:pt x="61045" y="46420"/>
                      <a:pt x="48327" y="59137"/>
                      <a:pt x="30522" y="59137"/>
                    </a:cubicBezTo>
                    <a:cubicBezTo>
                      <a:pt x="12718" y="58502"/>
                      <a:pt x="0" y="46420"/>
                      <a:pt x="0" y="29250"/>
                    </a:cubicBezTo>
                    <a:close/>
                    <a:moveTo>
                      <a:pt x="47691" y="29250"/>
                    </a:moveTo>
                    <a:cubicBezTo>
                      <a:pt x="47691" y="18441"/>
                      <a:pt x="40060" y="11446"/>
                      <a:pt x="30522" y="11446"/>
                    </a:cubicBezTo>
                    <a:cubicBezTo>
                      <a:pt x="20984" y="11446"/>
                      <a:pt x="13353" y="18441"/>
                      <a:pt x="13353" y="29250"/>
                    </a:cubicBezTo>
                    <a:cubicBezTo>
                      <a:pt x="13353" y="40061"/>
                      <a:pt x="20984" y="47055"/>
                      <a:pt x="30522" y="47055"/>
                    </a:cubicBezTo>
                    <a:cubicBezTo>
                      <a:pt x="40060" y="47055"/>
                      <a:pt x="47691" y="40061"/>
                      <a:pt x="47691" y="29250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0F9A8B7D-3272-CFB5-4B8E-98E5D728D791}"/>
                  </a:ext>
                </a:extLst>
              </p:cNvPr>
              <p:cNvSpPr/>
              <p:nvPr/>
            </p:nvSpPr>
            <p:spPr>
              <a:xfrm>
                <a:off x="8556663" y="6483452"/>
                <a:ext cx="63588" cy="57865"/>
              </a:xfrm>
              <a:custGeom>
                <a:avLst/>
                <a:gdLst>
                  <a:gd name="connsiteX0" fmla="*/ 63588 w 63588"/>
                  <a:gd name="connsiteY0" fmla="*/ 0 h 57865"/>
                  <a:gd name="connsiteX1" fmla="*/ 38789 w 63588"/>
                  <a:gd name="connsiteY1" fmla="*/ 57865 h 57865"/>
                  <a:gd name="connsiteX2" fmla="*/ 24799 w 63588"/>
                  <a:gd name="connsiteY2" fmla="*/ 57865 h 57865"/>
                  <a:gd name="connsiteX3" fmla="*/ 0 w 63588"/>
                  <a:gd name="connsiteY3" fmla="*/ 0 h 57865"/>
                  <a:gd name="connsiteX4" fmla="*/ 13989 w 63588"/>
                  <a:gd name="connsiteY4" fmla="*/ 0 h 57865"/>
                  <a:gd name="connsiteX5" fmla="*/ 31794 w 63588"/>
                  <a:gd name="connsiteY5" fmla="*/ 42605 h 57865"/>
                  <a:gd name="connsiteX6" fmla="*/ 50234 w 63588"/>
                  <a:gd name="connsiteY6" fmla="*/ 0 h 57865"/>
                  <a:gd name="connsiteX7" fmla="*/ 63588 w 63588"/>
                  <a:gd name="connsiteY7" fmla="*/ 0 h 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588" h="57865">
                    <a:moveTo>
                      <a:pt x="63588" y="0"/>
                    </a:moveTo>
                    <a:lnTo>
                      <a:pt x="38789" y="57865"/>
                    </a:lnTo>
                    <a:lnTo>
                      <a:pt x="24799" y="57865"/>
                    </a:lnTo>
                    <a:lnTo>
                      <a:pt x="0" y="0"/>
                    </a:lnTo>
                    <a:lnTo>
                      <a:pt x="13989" y="0"/>
                    </a:lnTo>
                    <a:lnTo>
                      <a:pt x="31794" y="42605"/>
                    </a:lnTo>
                    <a:lnTo>
                      <a:pt x="50234" y="0"/>
                    </a:lnTo>
                    <a:lnTo>
                      <a:pt x="63588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4D1AE79C-1423-7B9A-32E6-29E66B7B614B}"/>
                  </a:ext>
                </a:extLst>
              </p:cNvPr>
              <p:cNvSpPr/>
              <p:nvPr/>
            </p:nvSpPr>
            <p:spPr>
              <a:xfrm>
                <a:off x="8622158" y="6483418"/>
                <a:ext cx="52778" cy="58535"/>
              </a:xfrm>
              <a:custGeom>
                <a:avLst/>
                <a:gdLst>
                  <a:gd name="connsiteX0" fmla="*/ 52779 w 52778"/>
                  <a:gd name="connsiteY0" fmla="*/ 24198 h 58535"/>
                  <a:gd name="connsiteX1" fmla="*/ 52779 w 52778"/>
                  <a:gd name="connsiteY1" fmla="*/ 57899 h 58535"/>
                  <a:gd name="connsiteX2" fmla="*/ 40061 w 52778"/>
                  <a:gd name="connsiteY2" fmla="*/ 57899 h 58535"/>
                  <a:gd name="connsiteX3" fmla="*/ 40061 w 52778"/>
                  <a:gd name="connsiteY3" fmla="*/ 50905 h 58535"/>
                  <a:gd name="connsiteX4" fmla="*/ 21620 w 52778"/>
                  <a:gd name="connsiteY4" fmla="*/ 58536 h 58535"/>
                  <a:gd name="connsiteX5" fmla="*/ 0 w 52778"/>
                  <a:gd name="connsiteY5" fmla="*/ 41366 h 58535"/>
                  <a:gd name="connsiteX6" fmla="*/ 24164 w 52778"/>
                  <a:gd name="connsiteY6" fmla="*/ 24198 h 58535"/>
                  <a:gd name="connsiteX7" fmla="*/ 38789 w 52778"/>
                  <a:gd name="connsiteY7" fmla="*/ 24198 h 58535"/>
                  <a:gd name="connsiteX8" fmla="*/ 38789 w 52778"/>
                  <a:gd name="connsiteY8" fmla="*/ 23562 h 58535"/>
                  <a:gd name="connsiteX9" fmla="*/ 24164 w 52778"/>
                  <a:gd name="connsiteY9" fmla="*/ 10844 h 58535"/>
                  <a:gd name="connsiteX10" fmla="*/ 6359 w 52778"/>
                  <a:gd name="connsiteY10" fmla="*/ 16567 h 58535"/>
                  <a:gd name="connsiteX11" fmla="*/ 1272 w 52778"/>
                  <a:gd name="connsiteY11" fmla="*/ 7029 h 58535"/>
                  <a:gd name="connsiteX12" fmla="*/ 25435 w 52778"/>
                  <a:gd name="connsiteY12" fmla="*/ 34 h 58535"/>
                  <a:gd name="connsiteX13" fmla="*/ 52779 w 52778"/>
                  <a:gd name="connsiteY13" fmla="*/ 24198 h 58535"/>
                  <a:gd name="connsiteX14" fmla="*/ 39425 w 52778"/>
                  <a:gd name="connsiteY14" fmla="*/ 40095 h 58535"/>
                  <a:gd name="connsiteX15" fmla="*/ 39425 w 52778"/>
                  <a:gd name="connsiteY15" fmla="*/ 33100 h 58535"/>
                  <a:gd name="connsiteX16" fmla="*/ 25435 w 52778"/>
                  <a:gd name="connsiteY16" fmla="*/ 33100 h 58535"/>
                  <a:gd name="connsiteX17" fmla="*/ 13990 w 52778"/>
                  <a:gd name="connsiteY17" fmla="*/ 40731 h 58535"/>
                  <a:gd name="connsiteX18" fmla="*/ 24800 w 52778"/>
                  <a:gd name="connsiteY18" fmla="*/ 48997 h 58535"/>
                  <a:gd name="connsiteX19" fmla="*/ 39425 w 52778"/>
                  <a:gd name="connsiteY19" fmla="*/ 40095 h 58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2778" h="58535">
                    <a:moveTo>
                      <a:pt x="52779" y="24198"/>
                    </a:moveTo>
                    <a:lnTo>
                      <a:pt x="52779" y="57899"/>
                    </a:lnTo>
                    <a:lnTo>
                      <a:pt x="40061" y="57899"/>
                    </a:lnTo>
                    <a:lnTo>
                      <a:pt x="40061" y="50905"/>
                    </a:lnTo>
                    <a:cubicBezTo>
                      <a:pt x="36881" y="55992"/>
                      <a:pt x="30523" y="58536"/>
                      <a:pt x="21620" y="58536"/>
                    </a:cubicBezTo>
                    <a:cubicBezTo>
                      <a:pt x="8267" y="58536"/>
                      <a:pt x="0" y="51540"/>
                      <a:pt x="0" y="41366"/>
                    </a:cubicBezTo>
                    <a:cubicBezTo>
                      <a:pt x="0" y="31828"/>
                      <a:pt x="6359" y="24198"/>
                      <a:pt x="24164" y="24198"/>
                    </a:cubicBezTo>
                    <a:lnTo>
                      <a:pt x="38789" y="24198"/>
                    </a:lnTo>
                    <a:lnTo>
                      <a:pt x="38789" y="23562"/>
                    </a:lnTo>
                    <a:cubicBezTo>
                      <a:pt x="38789" y="15931"/>
                      <a:pt x="34338" y="10844"/>
                      <a:pt x="24164" y="10844"/>
                    </a:cubicBezTo>
                    <a:cubicBezTo>
                      <a:pt x="17805" y="10844"/>
                      <a:pt x="10810" y="12752"/>
                      <a:pt x="6359" y="16567"/>
                    </a:cubicBezTo>
                    <a:lnTo>
                      <a:pt x="1272" y="7029"/>
                    </a:lnTo>
                    <a:cubicBezTo>
                      <a:pt x="7631" y="2578"/>
                      <a:pt x="16533" y="34"/>
                      <a:pt x="25435" y="34"/>
                    </a:cubicBezTo>
                    <a:cubicBezTo>
                      <a:pt x="43240" y="-602"/>
                      <a:pt x="52779" y="7665"/>
                      <a:pt x="52779" y="24198"/>
                    </a:cubicBezTo>
                    <a:close/>
                    <a:moveTo>
                      <a:pt x="39425" y="40095"/>
                    </a:moveTo>
                    <a:lnTo>
                      <a:pt x="39425" y="33100"/>
                    </a:lnTo>
                    <a:lnTo>
                      <a:pt x="25435" y="33100"/>
                    </a:lnTo>
                    <a:cubicBezTo>
                      <a:pt x="16533" y="33100"/>
                      <a:pt x="13990" y="36280"/>
                      <a:pt x="13990" y="40731"/>
                    </a:cubicBezTo>
                    <a:cubicBezTo>
                      <a:pt x="13990" y="45818"/>
                      <a:pt x="17805" y="48997"/>
                      <a:pt x="24800" y="48997"/>
                    </a:cubicBezTo>
                    <a:cubicBezTo>
                      <a:pt x="31794" y="48997"/>
                      <a:pt x="37517" y="45818"/>
                      <a:pt x="39425" y="4009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3B29DE1-0142-EBC5-372F-6D533E1331C0}"/>
                  </a:ext>
                </a:extLst>
              </p:cNvPr>
              <p:cNvSpPr/>
              <p:nvPr/>
            </p:nvSpPr>
            <p:spPr>
              <a:xfrm>
                <a:off x="8685111" y="6470098"/>
                <a:ext cx="41968" cy="71854"/>
              </a:xfrm>
              <a:custGeom>
                <a:avLst/>
                <a:gdLst>
                  <a:gd name="connsiteX0" fmla="*/ 41968 w 41968"/>
                  <a:gd name="connsiteY0" fmla="*/ 68039 h 71854"/>
                  <a:gd name="connsiteX1" fmla="*/ 29250 w 41968"/>
                  <a:gd name="connsiteY1" fmla="*/ 71855 h 71854"/>
                  <a:gd name="connsiteX2" fmla="*/ 9538 w 41968"/>
                  <a:gd name="connsiteY2" fmla="*/ 52142 h 71854"/>
                  <a:gd name="connsiteX3" fmla="*/ 9538 w 41968"/>
                  <a:gd name="connsiteY3" fmla="*/ 24163 h 71854"/>
                  <a:gd name="connsiteX4" fmla="*/ 0 w 41968"/>
                  <a:gd name="connsiteY4" fmla="*/ 24163 h 71854"/>
                  <a:gd name="connsiteX5" fmla="*/ 0 w 41968"/>
                  <a:gd name="connsiteY5" fmla="*/ 13353 h 71854"/>
                  <a:gd name="connsiteX6" fmla="*/ 9538 w 41968"/>
                  <a:gd name="connsiteY6" fmla="*/ 13353 h 71854"/>
                  <a:gd name="connsiteX7" fmla="*/ 9538 w 41968"/>
                  <a:gd name="connsiteY7" fmla="*/ 0 h 71854"/>
                  <a:gd name="connsiteX8" fmla="*/ 22892 w 41968"/>
                  <a:gd name="connsiteY8" fmla="*/ 0 h 71854"/>
                  <a:gd name="connsiteX9" fmla="*/ 22892 w 41968"/>
                  <a:gd name="connsiteY9" fmla="*/ 13353 h 71854"/>
                  <a:gd name="connsiteX10" fmla="*/ 38153 w 41968"/>
                  <a:gd name="connsiteY10" fmla="*/ 13353 h 71854"/>
                  <a:gd name="connsiteX11" fmla="*/ 38153 w 41968"/>
                  <a:gd name="connsiteY11" fmla="*/ 24163 h 71854"/>
                  <a:gd name="connsiteX12" fmla="*/ 22892 w 41968"/>
                  <a:gd name="connsiteY12" fmla="*/ 24163 h 71854"/>
                  <a:gd name="connsiteX13" fmla="*/ 22892 w 41968"/>
                  <a:gd name="connsiteY13" fmla="*/ 51506 h 71854"/>
                  <a:gd name="connsiteX14" fmla="*/ 31158 w 41968"/>
                  <a:gd name="connsiteY14" fmla="*/ 60409 h 71854"/>
                  <a:gd name="connsiteX15" fmla="*/ 38789 w 41968"/>
                  <a:gd name="connsiteY15" fmla="*/ 57865 h 71854"/>
                  <a:gd name="connsiteX16" fmla="*/ 41968 w 41968"/>
                  <a:gd name="connsiteY16" fmla="*/ 68039 h 71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968" h="71854">
                    <a:moveTo>
                      <a:pt x="41968" y="68039"/>
                    </a:moveTo>
                    <a:cubicBezTo>
                      <a:pt x="38789" y="70583"/>
                      <a:pt x="33702" y="71855"/>
                      <a:pt x="29250" y="71855"/>
                    </a:cubicBezTo>
                    <a:cubicBezTo>
                      <a:pt x="16533" y="71855"/>
                      <a:pt x="9538" y="64860"/>
                      <a:pt x="9538" y="52142"/>
                    </a:cubicBezTo>
                    <a:lnTo>
                      <a:pt x="9538" y="24163"/>
                    </a:lnTo>
                    <a:lnTo>
                      <a:pt x="0" y="24163"/>
                    </a:lnTo>
                    <a:lnTo>
                      <a:pt x="0" y="13353"/>
                    </a:lnTo>
                    <a:lnTo>
                      <a:pt x="9538" y="13353"/>
                    </a:lnTo>
                    <a:lnTo>
                      <a:pt x="9538" y="0"/>
                    </a:lnTo>
                    <a:lnTo>
                      <a:pt x="22892" y="0"/>
                    </a:lnTo>
                    <a:lnTo>
                      <a:pt x="22892" y="13353"/>
                    </a:lnTo>
                    <a:lnTo>
                      <a:pt x="38153" y="13353"/>
                    </a:lnTo>
                    <a:lnTo>
                      <a:pt x="38153" y="24163"/>
                    </a:lnTo>
                    <a:lnTo>
                      <a:pt x="22892" y="24163"/>
                    </a:lnTo>
                    <a:lnTo>
                      <a:pt x="22892" y="51506"/>
                    </a:lnTo>
                    <a:cubicBezTo>
                      <a:pt x="22892" y="57229"/>
                      <a:pt x="25435" y="60409"/>
                      <a:pt x="31158" y="60409"/>
                    </a:cubicBezTo>
                    <a:cubicBezTo>
                      <a:pt x="33702" y="60409"/>
                      <a:pt x="36881" y="59773"/>
                      <a:pt x="38789" y="57865"/>
                    </a:cubicBezTo>
                    <a:lnTo>
                      <a:pt x="41968" y="68039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DB1F56EB-54BE-CD29-A0D6-D399A6EF7352}"/>
                  </a:ext>
                </a:extLst>
              </p:cNvPr>
              <p:cNvSpPr/>
              <p:nvPr/>
            </p:nvSpPr>
            <p:spPr>
              <a:xfrm>
                <a:off x="8736617" y="6458016"/>
                <a:ext cx="17805" cy="83300"/>
              </a:xfrm>
              <a:custGeom>
                <a:avLst/>
                <a:gdLst>
                  <a:gd name="connsiteX0" fmla="*/ 0 w 17805"/>
                  <a:gd name="connsiteY0" fmla="*/ 8267 h 83300"/>
                  <a:gd name="connsiteX1" fmla="*/ 8903 w 17805"/>
                  <a:gd name="connsiteY1" fmla="*/ 0 h 83300"/>
                  <a:gd name="connsiteX2" fmla="*/ 17805 w 17805"/>
                  <a:gd name="connsiteY2" fmla="*/ 7631 h 83300"/>
                  <a:gd name="connsiteX3" fmla="*/ 8903 w 17805"/>
                  <a:gd name="connsiteY3" fmla="*/ 15897 h 83300"/>
                  <a:gd name="connsiteX4" fmla="*/ 0 w 17805"/>
                  <a:gd name="connsiteY4" fmla="*/ 8267 h 83300"/>
                  <a:gd name="connsiteX5" fmla="*/ 1908 w 17805"/>
                  <a:gd name="connsiteY5" fmla="*/ 25435 h 83300"/>
                  <a:gd name="connsiteX6" fmla="*/ 15261 w 17805"/>
                  <a:gd name="connsiteY6" fmla="*/ 25435 h 83300"/>
                  <a:gd name="connsiteX7" fmla="*/ 15261 w 17805"/>
                  <a:gd name="connsiteY7" fmla="*/ 83300 h 83300"/>
                  <a:gd name="connsiteX8" fmla="*/ 1908 w 17805"/>
                  <a:gd name="connsiteY8" fmla="*/ 83300 h 83300"/>
                  <a:gd name="connsiteX9" fmla="*/ 1908 w 17805"/>
                  <a:gd name="connsiteY9" fmla="*/ 25435 h 8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5" h="83300">
                    <a:moveTo>
                      <a:pt x="0" y="8267"/>
                    </a:moveTo>
                    <a:cubicBezTo>
                      <a:pt x="0" y="3816"/>
                      <a:pt x="3815" y="0"/>
                      <a:pt x="8903" y="0"/>
                    </a:cubicBezTo>
                    <a:cubicBezTo>
                      <a:pt x="13990" y="0"/>
                      <a:pt x="17805" y="3179"/>
                      <a:pt x="17805" y="7631"/>
                    </a:cubicBezTo>
                    <a:cubicBezTo>
                      <a:pt x="17805" y="12082"/>
                      <a:pt x="13990" y="15897"/>
                      <a:pt x="8903" y="15897"/>
                    </a:cubicBezTo>
                    <a:cubicBezTo>
                      <a:pt x="3815" y="15897"/>
                      <a:pt x="0" y="12718"/>
                      <a:pt x="0" y="8267"/>
                    </a:cubicBezTo>
                    <a:close/>
                    <a:moveTo>
                      <a:pt x="1908" y="25435"/>
                    </a:moveTo>
                    <a:lnTo>
                      <a:pt x="15261" y="25435"/>
                    </a:lnTo>
                    <a:lnTo>
                      <a:pt x="15261" y="83300"/>
                    </a:lnTo>
                    <a:lnTo>
                      <a:pt x="1908" y="83300"/>
                    </a:lnTo>
                    <a:lnTo>
                      <a:pt x="1908" y="25435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542C9192-34A8-FF92-5FFD-08117BB8DF09}"/>
                  </a:ext>
                </a:extLst>
              </p:cNvPr>
              <p:cNvSpPr/>
              <p:nvPr/>
            </p:nvSpPr>
            <p:spPr>
              <a:xfrm>
                <a:off x="8764596" y="6483452"/>
                <a:ext cx="61044" cy="59137"/>
              </a:xfrm>
              <a:custGeom>
                <a:avLst/>
                <a:gdLst>
                  <a:gd name="connsiteX0" fmla="*/ 0 w 61044"/>
                  <a:gd name="connsiteY0" fmla="*/ 29250 h 59137"/>
                  <a:gd name="connsiteX1" fmla="*/ 30523 w 61044"/>
                  <a:gd name="connsiteY1" fmla="*/ 0 h 59137"/>
                  <a:gd name="connsiteX2" fmla="*/ 61045 w 61044"/>
                  <a:gd name="connsiteY2" fmla="*/ 29250 h 59137"/>
                  <a:gd name="connsiteX3" fmla="*/ 30523 w 61044"/>
                  <a:gd name="connsiteY3" fmla="*/ 59137 h 59137"/>
                  <a:gd name="connsiteX4" fmla="*/ 0 w 61044"/>
                  <a:gd name="connsiteY4" fmla="*/ 29250 h 59137"/>
                  <a:gd name="connsiteX5" fmla="*/ 48327 w 61044"/>
                  <a:gd name="connsiteY5" fmla="*/ 29250 h 59137"/>
                  <a:gd name="connsiteX6" fmla="*/ 31158 w 61044"/>
                  <a:gd name="connsiteY6" fmla="*/ 11446 h 59137"/>
                  <a:gd name="connsiteX7" fmla="*/ 13989 w 61044"/>
                  <a:gd name="connsiteY7" fmla="*/ 29250 h 59137"/>
                  <a:gd name="connsiteX8" fmla="*/ 31158 w 61044"/>
                  <a:gd name="connsiteY8" fmla="*/ 47055 h 59137"/>
                  <a:gd name="connsiteX9" fmla="*/ 48327 w 61044"/>
                  <a:gd name="connsiteY9" fmla="*/ 29250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044" h="59137">
                    <a:moveTo>
                      <a:pt x="0" y="29250"/>
                    </a:moveTo>
                    <a:cubicBezTo>
                      <a:pt x="0" y="12082"/>
                      <a:pt x="12718" y="0"/>
                      <a:pt x="30523" y="0"/>
                    </a:cubicBezTo>
                    <a:cubicBezTo>
                      <a:pt x="48327" y="0"/>
                      <a:pt x="61045" y="12082"/>
                      <a:pt x="61045" y="29250"/>
                    </a:cubicBezTo>
                    <a:cubicBezTo>
                      <a:pt x="61045" y="46420"/>
                      <a:pt x="48327" y="59137"/>
                      <a:pt x="30523" y="59137"/>
                    </a:cubicBezTo>
                    <a:cubicBezTo>
                      <a:pt x="13353" y="58502"/>
                      <a:pt x="0" y="46420"/>
                      <a:pt x="0" y="29250"/>
                    </a:cubicBezTo>
                    <a:close/>
                    <a:moveTo>
                      <a:pt x="48327" y="29250"/>
                    </a:moveTo>
                    <a:cubicBezTo>
                      <a:pt x="48327" y="18441"/>
                      <a:pt x="40697" y="11446"/>
                      <a:pt x="31158" y="11446"/>
                    </a:cubicBezTo>
                    <a:cubicBezTo>
                      <a:pt x="21620" y="11446"/>
                      <a:pt x="13989" y="18441"/>
                      <a:pt x="13989" y="29250"/>
                    </a:cubicBezTo>
                    <a:cubicBezTo>
                      <a:pt x="13989" y="40061"/>
                      <a:pt x="21620" y="47055"/>
                      <a:pt x="31158" y="47055"/>
                    </a:cubicBezTo>
                    <a:cubicBezTo>
                      <a:pt x="40697" y="47055"/>
                      <a:pt x="48327" y="40061"/>
                      <a:pt x="48327" y="29250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791FF8E4-0D40-AB9D-8DB1-E0C5158F7479}"/>
                  </a:ext>
                </a:extLst>
              </p:cNvPr>
              <p:cNvSpPr/>
              <p:nvPr/>
            </p:nvSpPr>
            <p:spPr>
              <a:xfrm>
                <a:off x="8839631" y="6482816"/>
                <a:ext cx="56592" cy="58500"/>
              </a:xfrm>
              <a:custGeom>
                <a:avLst/>
                <a:gdLst>
                  <a:gd name="connsiteX0" fmla="*/ 56593 w 56592"/>
                  <a:gd name="connsiteY0" fmla="*/ 25435 h 58500"/>
                  <a:gd name="connsiteX1" fmla="*/ 56593 w 56592"/>
                  <a:gd name="connsiteY1" fmla="*/ 58501 h 58500"/>
                  <a:gd name="connsiteX2" fmla="*/ 43240 w 56592"/>
                  <a:gd name="connsiteY2" fmla="*/ 58501 h 58500"/>
                  <a:gd name="connsiteX3" fmla="*/ 43240 w 56592"/>
                  <a:gd name="connsiteY3" fmla="*/ 27343 h 58500"/>
                  <a:gd name="connsiteX4" fmla="*/ 29250 w 56592"/>
                  <a:gd name="connsiteY4" fmla="*/ 12082 h 58500"/>
                  <a:gd name="connsiteX5" fmla="*/ 13353 w 56592"/>
                  <a:gd name="connsiteY5" fmla="*/ 29250 h 58500"/>
                  <a:gd name="connsiteX6" fmla="*/ 13353 w 56592"/>
                  <a:gd name="connsiteY6" fmla="*/ 58501 h 58500"/>
                  <a:gd name="connsiteX7" fmla="*/ 0 w 56592"/>
                  <a:gd name="connsiteY7" fmla="*/ 58501 h 58500"/>
                  <a:gd name="connsiteX8" fmla="*/ 0 w 56592"/>
                  <a:gd name="connsiteY8" fmla="*/ 636 h 58500"/>
                  <a:gd name="connsiteX9" fmla="*/ 12718 w 56592"/>
                  <a:gd name="connsiteY9" fmla="*/ 636 h 58500"/>
                  <a:gd name="connsiteX10" fmla="*/ 12718 w 56592"/>
                  <a:gd name="connsiteY10" fmla="*/ 8266 h 58500"/>
                  <a:gd name="connsiteX11" fmla="*/ 32430 w 56592"/>
                  <a:gd name="connsiteY11" fmla="*/ 0 h 58500"/>
                  <a:gd name="connsiteX12" fmla="*/ 56593 w 56592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2" h="58500">
                    <a:moveTo>
                      <a:pt x="56593" y="25435"/>
                    </a:moveTo>
                    <a:lnTo>
                      <a:pt x="56593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3" y="0"/>
                      <a:pt x="32430" y="0"/>
                    </a:cubicBezTo>
                    <a:cubicBezTo>
                      <a:pt x="46419" y="0"/>
                      <a:pt x="56593" y="8266"/>
                      <a:pt x="56593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385AC83-2E52-3998-FC65-FDF0921AAF00}"/>
                  </a:ext>
                </a:extLst>
              </p:cNvPr>
              <p:cNvSpPr/>
              <p:nvPr/>
            </p:nvSpPr>
            <p:spPr>
              <a:xfrm>
                <a:off x="8935013" y="6465647"/>
                <a:ext cx="64223" cy="75669"/>
              </a:xfrm>
              <a:custGeom>
                <a:avLst/>
                <a:gdLst>
                  <a:gd name="connsiteX0" fmla="*/ 24799 w 64223"/>
                  <a:gd name="connsiteY0" fmla="*/ 12082 h 75669"/>
                  <a:gd name="connsiteX1" fmla="*/ 0 w 64223"/>
                  <a:gd name="connsiteY1" fmla="*/ 12082 h 75669"/>
                  <a:gd name="connsiteX2" fmla="*/ 0 w 64223"/>
                  <a:gd name="connsiteY2" fmla="*/ 0 h 75669"/>
                  <a:gd name="connsiteX3" fmla="*/ 64224 w 64223"/>
                  <a:gd name="connsiteY3" fmla="*/ 0 h 75669"/>
                  <a:gd name="connsiteX4" fmla="*/ 64224 w 64223"/>
                  <a:gd name="connsiteY4" fmla="*/ 12082 h 75669"/>
                  <a:gd name="connsiteX5" fmla="*/ 39424 w 64223"/>
                  <a:gd name="connsiteY5" fmla="*/ 12082 h 75669"/>
                  <a:gd name="connsiteX6" fmla="*/ 39424 w 64223"/>
                  <a:gd name="connsiteY6" fmla="*/ 75670 h 75669"/>
                  <a:gd name="connsiteX7" fmla="*/ 25435 w 64223"/>
                  <a:gd name="connsiteY7" fmla="*/ 75670 h 75669"/>
                  <a:gd name="connsiteX8" fmla="*/ 25435 w 64223"/>
                  <a:gd name="connsiteY8" fmla="*/ 12082 h 7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223" h="75669">
                    <a:moveTo>
                      <a:pt x="24799" y="12082"/>
                    </a:moveTo>
                    <a:lnTo>
                      <a:pt x="0" y="12082"/>
                    </a:lnTo>
                    <a:lnTo>
                      <a:pt x="0" y="0"/>
                    </a:lnTo>
                    <a:lnTo>
                      <a:pt x="64224" y="0"/>
                    </a:lnTo>
                    <a:lnTo>
                      <a:pt x="64224" y="12082"/>
                    </a:lnTo>
                    <a:lnTo>
                      <a:pt x="39424" y="12082"/>
                    </a:lnTo>
                    <a:lnTo>
                      <a:pt x="39424" y="75670"/>
                    </a:lnTo>
                    <a:lnTo>
                      <a:pt x="25435" y="75670"/>
                    </a:lnTo>
                    <a:lnTo>
                      <a:pt x="25435" y="12082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315CF0D-A569-FB01-9920-FF79F32CDB6E}"/>
                  </a:ext>
                </a:extLst>
              </p:cNvPr>
              <p:cNvSpPr/>
              <p:nvPr/>
            </p:nvSpPr>
            <p:spPr>
              <a:xfrm>
                <a:off x="9008775" y="6461196"/>
                <a:ext cx="56593" cy="80120"/>
              </a:xfrm>
              <a:custGeom>
                <a:avLst/>
                <a:gdLst>
                  <a:gd name="connsiteX0" fmla="*/ 56594 w 56593"/>
                  <a:gd name="connsiteY0" fmla="*/ 47055 h 80120"/>
                  <a:gd name="connsiteX1" fmla="*/ 56594 w 56593"/>
                  <a:gd name="connsiteY1" fmla="*/ 80121 h 80120"/>
                  <a:gd name="connsiteX2" fmla="*/ 43240 w 56593"/>
                  <a:gd name="connsiteY2" fmla="*/ 80121 h 80120"/>
                  <a:gd name="connsiteX3" fmla="*/ 43240 w 56593"/>
                  <a:gd name="connsiteY3" fmla="*/ 48963 h 80120"/>
                  <a:gd name="connsiteX4" fmla="*/ 29250 w 56593"/>
                  <a:gd name="connsiteY4" fmla="*/ 33702 h 80120"/>
                  <a:gd name="connsiteX5" fmla="*/ 13353 w 56593"/>
                  <a:gd name="connsiteY5" fmla="*/ 50871 h 80120"/>
                  <a:gd name="connsiteX6" fmla="*/ 13353 w 56593"/>
                  <a:gd name="connsiteY6" fmla="*/ 80121 h 80120"/>
                  <a:gd name="connsiteX7" fmla="*/ 0 w 56593"/>
                  <a:gd name="connsiteY7" fmla="*/ 80121 h 80120"/>
                  <a:gd name="connsiteX8" fmla="*/ 0 w 56593"/>
                  <a:gd name="connsiteY8" fmla="*/ 0 h 80120"/>
                  <a:gd name="connsiteX9" fmla="*/ 13353 w 56593"/>
                  <a:gd name="connsiteY9" fmla="*/ 0 h 80120"/>
                  <a:gd name="connsiteX10" fmla="*/ 13353 w 56593"/>
                  <a:gd name="connsiteY10" fmla="*/ 29251 h 80120"/>
                  <a:gd name="connsiteX11" fmla="*/ 32430 w 56593"/>
                  <a:gd name="connsiteY11" fmla="*/ 21620 h 80120"/>
                  <a:gd name="connsiteX12" fmla="*/ 56594 w 56593"/>
                  <a:gd name="connsiteY12" fmla="*/ 47055 h 8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3" h="80120">
                    <a:moveTo>
                      <a:pt x="56594" y="47055"/>
                    </a:moveTo>
                    <a:lnTo>
                      <a:pt x="56594" y="80121"/>
                    </a:lnTo>
                    <a:lnTo>
                      <a:pt x="43240" y="80121"/>
                    </a:lnTo>
                    <a:lnTo>
                      <a:pt x="43240" y="48963"/>
                    </a:lnTo>
                    <a:cubicBezTo>
                      <a:pt x="43240" y="38789"/>
                      <a:pt x="38153" y="33702"/>
                      <a:pt x="29250" y="33702"/>
                    </a:cubicBezTo>
                    <a:cubicBezTo>
                      <a:pt x="19712" y="33702"/>
                      <a:pt x="13353" y="39425"/>
                      <a:pt x="13353" y="50871"/>
                    </a:cubicBezTo>
                    <a:lnTo>
                      <a:pt x="13353" y="80121"/>
                    </a:lnTo>
                    <a:lnTo>
                      <a:pt x="0" y="80121"/>
                    </a:lnTo>
                    <a:lnTo>
                      <a:pt x="0" y="0"/>
                    </a:lnTo>
                    <a:lnTo>
                      <a:pt x="13353" y="0"/>
                    </a:lnTo>
                    <a:lnTo>
                      <a:pt x="13353" y="29251"/>
                    </a:lnTo>
                    <a:cubicBezTo>
                      <a:pt x="17804" y="24800"/>
                      <a:pt x="24800" y="21620"/>
                      <a:pt x="32430" y="21620"/>
                    </a:cubicBezTo>
                    <a:cubicBezTo>
                      <a:pt x="45783" y="21620"/>
                      <a:pt x="56594" y="29887"/>
                      <a:pt x="56594" y="4705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65AD677A-CA8B-CF6C-1B42-047F9F21641A}"/>
                  </a:ext>
                </a:extLst>
              </p:cNvPr>
              <p:cNvSpPr/>
              <p:nvPr/>
            </p:nvSpPr>
            <p:spPr>
              <a:xfrm>
                <a:off x="9078086" y="6483418"/>
                <a:ext cx="52777" cy="58535"/>
              </a:xfrm>
              <a:custGeom>
                <a:avLst/>
                <a:gdLst>
                  <a:gd name="connsiteX0" fmla="*/ 52778 w 52777"/>
                  <a:gd name="connsiteY0" fmla="*/ 24198 h 58535"/>
                  <a:gd name="connsiteX1" fmla="*/ 52778 w 52777"/>
                  <a:gd name="connsiteY1" fmla="*/ 57899 h 58535"/>
                  <a:gd name="connsiteX2" fmla="*/ 40060 w 52777"/>
                  <a:gd name="connsiteY2" fmla="*/ 57899 h 58535"/>
                  <a:gd name="connsiteX3" fmla="*/ 40060 w 52777"/>
                  <a:gd name="connsiteY3" fmla="*/ 50905 h 58535"/>
                  <a:gd name="connsiteX4" fmla="*/ 21619 w 52777"/>
                  <a:gd name="connsiteY4" fmla="*/ 58536 h 58535"/>
                  <a:gd name="connsiteX5" fmla="*/ 0 w 52777"/>
                  <a:gd name="connsiteY5" fmla="*/ 41366 h 58535"/>
                  <a:gd name="connsiteX6" fmla="*/ 24163 w 52777"/>
                  <a:gd name="connsiteY6" fmla="*/ 24198 h 58535"/>
                  <a:gd name="connsiteX7" fmla="*/ 38789 w 52777"/>
                  <a:gd name="connsiteY7" fmla="*/ 24198 h 58535"/>
                  <a:gd name="connsiteX8" fmla="*/ 38789 w 52777"/>
                  <a:gd name="connsiteY8" fmla="*/ 23562 h 58535"/>
                  <a:gd name="connsiteX9" fmla="*/ 24163 w 52777"/>
                  <a:gd name="connsiteY9" fmla="*/ 10844 h 58535"/>
                  <a:gd name="connsiteX10" fmla="*/ 6359 w 52777"/>
                  <a:gd name="connsiteY10" fmla="*/ 16567 h 58535"/>
                  <a:gd name="connsiteX11" fmla="*/ 1271 w 52777"/>
                  <a:gd name="connsiteY11" fmla="*/ 7029 h 58535"/>
                  <a:gd name="connsiteX12" fmla="*/ 25435 w 52777"/>
                  <a:gd name="connsiteY12" fmla="*/ 34 h 58535"/>
                  <a:gd name="connsiteX13" fmla="*/ 52778 w 52777"/>
                  <a:gd name="connsiteY13" fmla="*/ 24198 h 58535"/>
                  <a:gd name="connsiteX14" fmla="*/ 38789 w 52777"/>
                  <a:gd name="connsiteY14" fmla="*/ 40095 h 58535"/>
                  <a:gd name="connsiteX15" fmla="*/ 38789 w 52777"/>
                  <a:gd name="connsiteY15" fmla="*/ 33100 h 58535"/>
                  <a:gd name="connsiteX16" fmla="*/ 24799 w 52777"/>
                  <a:gd name="connsiteY16" fmla="*/ 33100 h 58535"/>
                  <a:gd name="connsiteX17" fmla="*/ 13353 w 52777"/>
                  <a:gd name="connsiteY17" fmla="*/ 40731 h 58535"/>
                  <a:gd name="connsiteX18" fmla="*/ 24163 w 52777"/>
                  <a:gd name="connsiteY18" fmla="*/ 48997 h 58535"/>
                  <a:gd name="connsiteX19" fmla="*/ 38789 w 52777"/>
                  <a:gd name="connsiteY19" fmla="*/ 40095 h 58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2777" h="58535">
                    <a:moveTo>
                      <a:pt x="52778" y="24198"/>
                    </a:moveTo>
                    <a:lnTo>
                      <a:pt x="52778" y="57899"/>
                    </a:lnTo>
                    <a:lnTo>
                      <a:pt x="40060" y="57899"/>
                    </a:lnTo>
                    <a:lnTo>
                      <a:pt x="40060" y="50905"/>
                    </a:lnTo>
                    <a:cubicBezTo>
                      <a:pt x="36881" y="55992"/>
                      <a:pt x="30522" y="58536"/>
                      <a:pt x="21619" y="58536"/>
                    </a:cubicBezTo>
                    <a:cubicBezTo>
                      <a:pt x="8266" y="58536"/>
                      <a:pt x="0" y="51540"/>
                      <a:pt x="0" y="41366"/>
                    </a:cubicBezTo>
                    <a:cubicBezTo>
                      <a:pt x="0" y="31828"/>
                      <a:pt x="6359" y="24198"/>
                      <a:pt x="24163" y="24198"/>
                    </a:cubicBezTo>
                    <a:lnTo>
                      <a:pt x="38789" y="24198"/>
                    </a:lnTo>
                    <a:lnTo>
                      <a:pt x="38789" y="23562"/>
                    </a:lnTo>
                    <a:cubicBezTo>
                      <a:pt x="38789" y="15931"/>
                      <a:pt x="34337" y="10844"/>
                      <a:pt x="24163" y="10844"/>
                    </a:cubicBezTo>
                    <a:cubicBezTo>
                      <a:pt x="17804" y="10844"/>
                      <a:pt x="10810" y="12752"/>
                      <a:pt x="6359" y="16567"/>
                    </a:cubicBezTo>
                    <a:lnTo>
                      <a:pt x="1271" y="7029"/>
                    </a:lnTo>
                    <a:cubicBezTo>
                      <a:pt x="7630" y="2578"/>
                      <a:pt x="16533" y="34"/>
                      <a:pt x="25435" y="34"/>
                    </a:cubicBezTo>
                    <a:cubicBezTo>
                      <a:pt x="43240" y="-602"/>
                      <a:pt x="52778" y="7665"/>
                      <a:pt x="52778" y="24198"/>
                    </a:cubicBezTo>
                    <a:close/>
                    <a:moveTo>
                      <a:pt x="38789" y="40095"/>
                    </a:moveTo>
                    <a:lnTo>
                      <a:pt x="38789" y="33100"/>
                    </a:lnTo>
                    <a:lnTo>
                      <a:pt x="24799" y="33100"/>
                    </a:lnTo>
                    <a:cubicBezTo>
                      <a:pt x="15897" y="33100"/>
                      <a:pt x="13353" y="36280"/>
                      <a:pt x="13353" y="40731"/>
                    </a:cubicBezTo>
                    <a:cubicBezTo>
                      <a:pt x="13353" y="45818"/>
                      <a:pt x="17169" y="48997"/>
                      <a:pt x="24163" y="48997"/>
                    </a:cubicBezTo>
                    <a:cubicBezTo>
                      <a:pt x="31158" y="48997"/>
                      <a:pt x="36881" y="45818"/>
                      <a:pt x="38789" y="4009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F74F5EB-05F3-7E1E-7C18-F6ADEFAB51FB}"/>
                  </a:ext>
                </a:extLst>
              </p:cNvPr>
              <p:cNvSpPr/>
              <p:nvPr/>
            </p:nvSpPr>
            <p:spPr>
              <a:xfrm>
                <a:off x="9140402" y="6470098"/>
                <a:ext cx="41968" cy="71854"/>
              </a:xfrm>
              <a:custGeom>
                <a:avLst/>
                <a:gdLst>
                  <a:gd name="connsiteX0" fmla="*/ 41968 w 41968"/>
                  <a:gd name="connsiteY0" fmla="*/ 68039 h 71854"/>
                  <a:gd name="connsiteX1" fmla="*/ 29250 w 41968"/>
                  <a:gd name="connsiteY1" fmla="*/ 71855 h 71854"/>
                  <a:gd name="connsiteX2" fmla="*/ 9538 w 41968"/>
                  <a:gd name="connsiteY2" fmla="*/ 52142 h 71854"/>
                  <a:gd name="connsiteX3" fmla="*/ 9538 w 41968"/>
                  <a:gd name="connsiteY3" fmla="*/ 24163 h 71854"/>
                  <a:gd name="connsiteX4" fmla="*/ 0 w 41968"/>
                  <a:gd name="connsiteY4" fmla="*/ 24163 h 71854"/>
                  <a:gd name="connsiteX5" fmla="*/ 0 w 41968"/>
                  <a:gd name="connsiteY5" fmla="*/ 13353 h 71854"/>
                  <a:gd name="connsiteX6" fmla="*/ 9538 w 41968"/>
                  <a:gd name="connsiteY6" fmla="*/ 13353 h 71854"/>
                  <a:gd name="connsiteX7" fmla="*/ 9538 w 41968"/>
                  <a:gd name="connsiteY7" fmla="*/ 0 h 71854"/>
                  <a:gd name="connsiteX8" fmla="*/ 22892 w 41968"/>
                  <a:gd name="connsiteY8" fmla="*/ 0 h 71854"/>
                  <a:gd name="connsiteX9" fmla="*/ 22892 w 41968"/>
                  <a:gd name="connsiteY9" fmla="*/ 13353 h 71854"/>
                  <a:gd name="connsiteX10" fmla="*/ 38153 w 41968"/>
                  <a:gd name="connsiteY10" fmla="*/ 13353 h 71854"/>
                  <a:gd name="connsiteX11" fmla="*/ 38153 w 41968"/>
                  <a:gd name="connsiteY11" fmla="*/ 24163 h 71854"/>
                  <a:gd name="connsiteX12" fmla="*/ 22892 w 41968"/>
                  <a:gd name="connsiteY12" fmla="*/ 24163 h 71854"/>
                  <a:gd name="connsiteX13" fmla="*/ 22892 w 41968"/>
                  <a:gd name="connsiteY13" fmla="*/ 51506 h 71854"/>
                  <a:gd name="connsiteX14" fmla="*/ 31158 w 41968"/>
                  <a:gd name="connsiteY14" fmla="*/ 60409 h 71854"/>
                  <a:gd name="connsiteX15" fmla="*/ 38789 w 41968"/>
                  <a:gd name="connsiteY15" fmla="*/ 57865 h 71854"/>
                  <a:gd name="connsiteX16" fmla="*/ 41968 w 41968"/>
                  <a:gd name="connsiteY16" fmla="*/ 68039 h 71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968" h="71854">
                    <a:moveTo>
                      <a:pt x="41968" y="68039"/>
                    </a:moveTo>
                    <a:cubicBezTo>
                      <a:pt x="38789" y="70583"/>
                      <a:pt x="33702" y="71855"/>
                      <a:pt x="29250" y="71855"/>
                    </a:cubicBezTo>
                    <a:cubicBezTo>
                      <a:pt x="16533" y="71855"/>
                      <a:pt x="9538" y="64860"/>
                      <a:pt x="9538" y="52142"/>
                    </a:cubicBezTo>
                    <a:lnTo>
                      <a:pt x="9538" y="24163"/>
                    </a:lnTo>
                    <a:lnTo>
                      <a:pt x="0" y="24163"/>
                    </a:lnTo>
                    <a:lnTo>
                      <a:pt x="0" y="13353"/>
                    </a:lnTo>
                    <a:lnTo>
                      <a:pt x="9538" y="13353"/>
                    </a:lnTo>
                    <a:lnTo>
                      <a:pt x="9538" y="0"/>
                    </a:lnTo>
                    <a:lnTo>
                      <a:pt x="22892" y="0"/>
                    </a:lnTo>
                    <a:lnTo>
                      <a:pt x="22892" y="13353"/>
                    </a:lnTo>
                    <a:lnTo>
                      <a:pt x="38153" y="13353"/>
                    </a:lnTo>
                    <a:lnTo>
                      <a:pt x="38153" y="24163"/>
                    </a:lnTo>
                    <a:lnTo>
                      <a:pt x="22892" y="24163"/>
                    </a:lnTo>
                    <a:lnTo>
                      <a:pt x="22892" y="51506"/>
                    </a:lnTo>
                    <a:cubicBezTo>
                      <a:pt x="22892" y="57229"/>
                      <a:pt x="25435" y="60409"/>
                      <a:pt x="31158" y="60409"/>
                    </a:cubicBezTo>
                    <a:cubicBezTo>
                      <a:pt x="33702" y="60409"/>
                      <a:pt x="36881" y="59773"/>
                      <a:pt x="38789" y="57865"/>
                    </a:cubicBezTo>
                    <a:lnTo>
                      <a:pt x="41968" y="68039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B3467E59-EDAE-468E-FA52-65D41152DBE9}"/>
                  </a:ext>
                </a:extLst>
              </p:cNvPr>
              <p:cNvSpPr/>
              <p:nvPr/>
            </p:nvSpPr>
            <p:spPr>
              <a:xfrm>
                <a:off x="9224975" y="6465647"/>
                <a:ext cx="74397" cy="75033"/>
              </a:xfrm>
              <a:custGeom>
                <a:avLst/>
                <a:gdLst>
                  <a:gd name="connsiteX0" fmla="*/ 0 w 74397"/>
                  <a:gd name="connsiteY0" fmla="*/ 0 h 75033"/>
                  <a:gd name="connsiteX1" fmla="*/ 33066 w 74397"/>
                  <a:gd name="connsiteY1" fmla="*/ 0 h 75033"/>
                  <a:gd name="connsiteX2" fmla="*/ 74398 w 74397"/>
                  <a:gd name="connsiteY2" fmla="*/ 37517 h 75033"/>
                  <a:gd name="connsiteX3" fmla="*/ 33066 w 74397"/>
                  <a:gd name="connsiteY3" fmla="*/ 75034 h 75033"/>
                  <a:gd name="connsiteX4" fmla="*/ 0 w 74397"/>
                  <a:gd name="connsiteY4" fmla="*/ 75034 h 75033"/>
                  <a:gd name="connsiteX5" fmla="*/ 0 w 74397"/>
                  <a:gd name="connsiteY5" fmla="*/ 0 h 75033"/>
                  <a:gd name="connsiteX6" fmla="*/ 32430 w 74397"/>
                  <a:gd name="connsiteY6" fmla="*/ 63589 h 75033"/>
                  <a:gd name="connsiteX7" fmla="*/ 60409 w 74397"/>
                  <a:gd name="connsiteY7" fmla="*/ 37517 h 75033"/>
                  <a:gd name="connsiteX8" fmla="*/ 32430 w 74397"/>
                  <a:gd name="connsiteY8" fmla="*/ 11446 h 75033"/>
                  <a:gd name="connsiteX9" fmla="*/ 13989 w 74397"/>
                  <a:gd name="connsiteY9" fmla="*/ 11446 h 75033"/>
                  <a:gd name="connsiteX10" fmla="*/ 13989 w 74397"/>
                  <a:gd name="connsiteY10" fmla="*/ 63589 h 75033"/>
                  <a:gd name="connsiteX11" fmla="*/ 32430 w 74397"/>
                  <a:gd name="connsiteY11" fmla="*/ 63589 h 7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397" h="75033">
                    <a:moveTo>
                      <a:pt x="0" y="0"/>
                    </a:moveTo>
                    <a:lnTo>
                      <a:pt x="33066" y="0"/>
                    </a:lnTo>
                    <a:cubicBezTo>
                      <a:pt x="57865" y="0"/>
                      <a:pt x="74398" y="15261"/>
                      <a:pt x="74398" y="37517"/>
                    </a:cubicBezTo>
                    <a:cubicBezTo>
                      <a:pt x="74398" y="60409"/>
                      <a:pt x="57865" y="75034"/>
                      <a:pt x="33066" y="75034"/>
                    </a:cubicBezTo>
                    <a:lnTo>
                      <a:pt x="0" y="75034"/>
                    </a:lnTo>
                    <a:lnTo>
                      <a:pt x="0" y="0"/>
                    </a:lnTo>
                    <a:close/>
                    <a:moveTo>
                      <a:pt x="32430" y="63589"/>
                    </a:moveTo>
                    <a:cubicBezTo>
                      <a:pt x="49598" y="63589"/>
                      <a:pt x="60409" y="53414"/>
                      <a:pt x="60409" y="37517"/>
                    </a:cubicBezTo>
                    <a:cubicBezTo>
                      <a:pt x="60409" y="21620"/>
                      <a:pt x="49598" y="11446"/>
                      <a:pt x="32430" y="11446"/>
                    </a:cubicBezTo>
                    <a:lnTo>
                      <a:pt x="13989" y="11446"/>
                    </a:lnTo>
                    <a:lnTo>
                      <a:pt x="13989" y="63589"/>
                    </a:lnTo>
                    <a:lnTo>
                      <a:pt x="32430" y="63589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A250309C-AE1B-04A3-DFEA-1B35FC2E1DCC}"/>
                  </a:ext>
                </a:extLst>
              </p:cNvPr>
              <p:cNvSpPr/>
              <p:nvPr/>
            </p:nvSpPr>
            <p:spPr>
              <a:xfrm>
                <a:off x="9313363" y="6482816"/>
                <a:ext cx="33065" cy="57865"/>
              </a:xfrm>
              <a:custGeom>
                <a:avLst/>
                <a:gdLst>
                  <a:gd name="connsiteX0" fmla="*/ 33066 w 33065"/>
                  <a:gd name="connsiteY0" fmla="*/ 0 h 57865"/>
                  <a:gd name="connsiteX1" fmla="*/ 33066 w 33065"/>
                  <a:gd name="connsiteY1" fmla="*/ 12718 h 57865"/>
                  <a:gd name="connsiteX2" fmla="*/ 29886 w 33065"/>
                  <a:gd name="connsiteY2" fmla="*/ 12082 h 57865"/>
                  <a:gd name="connsiteX3" fmla="*/ 13353 w 33065"/>
                  <a:gd name="connsiteY3" fmla="*/ 29886 h 57865"/>
                  <a:gd name="connsiteX4" fmla="*/ 13353 w 33065"/>
                  <a:gd name="connsiteY4" fmla="*/ 57865 h 57865"/>
                  <a:gd name="connsiteX5" fmla="*/ 0 w 33065"/>
                  <a:gd name="connsiteY5" fmla="*/ 57865 h 57865"/>
                  <a:gd name="connsiteX6" fmla="*/ 0 w 33065"/>
                  <a:gd name="connsiteY6" fmla="*/ 0 h 57865"/>
                  <a:gd name="connsiteX7" fmla="*/ 12718 w 33065"/>
                  <a:gd name="connsiteY7" fmla="*/ 0 h 57865"/>
                  <a:gd name="connsiteX8" fmla="*/ 12718 w 33065"/>
                  <a:gd name="connsiteY8" fmla="*/ 8266 h 57865"/>
                  <a:gd name="connsiteX9" fmla="*/ 33066 w 33065"/>
                  <a:gd name="connsiteY9" fmla="*/ 0 h 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065" h="57865">
                    <a:moveTo>
                      <a:pt x="33066" y="0"/>
                    </a:moveTo>
                    <a:lnTo>
                      <a:pt x="33066" y="12718"/>
                    </a:lnTo>
                    <a:cubicBezTo>
                      <a:pt x="31794" y="12718"/>
                      <a:pt x="31158" y="12082"/>
                      <a:pt x="29886" y="12082"/>
                    </a:cubicBezTo>
                    <a:cubicBezTo>
                      <a:pt x="19712" y="12082"/>
                      <a:pt x="13353" y="18441"/>
                      <a:pt x="13353" y="29886"/>
                    </a:cubicBezTo>
                    <a:lnTo>
                      <a:pt x="13353" y="57865"/>
                    </a:lnTo>
                    <a:lnTo>
                      <a:pt x="0" y="57865"/>
                    </a:lnTo>
                    <a:lnTo>
                      <a:pt x="0" y="0"/>
                    </a:lnTo>
                    <a:lnTo>
                      <a:pt x="12718" y="0"/>
                    </a:lnTo>
                    <a:lnTo>
                      <a:pt x="12718" y="8266"/>
                    </a:lnTo>
                    <a:cubicBezTo>
                      <a:pt x="16533" y="3179"/>
                      <a:pt x="23527" y="0"/>
                      <a:pt x="33066" y="0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858081C0-5FED-5849-5E92-B2CC06771EAE}"/>
                  </a:ext>
                </a:extLst>
              </p:cNvPr>
              <p:cNvSpPr/>
              <p:nvPr/>
            </p:nvSpPr>
            <p:spPr>
              <a:xfrm>
                <a:off x="9355966" y="6458016"/>
                <a:ext cx="17805" cy="83300"/>
              </a:xfrm>
              <a:custGeom>
                <a:avLst/>
                <a:gdLst>
                  <a:gd name="connsiteX0" fmla="*/ 0 w 17805"/>
                  <a:gd name="connsiteY0" fmla="*/ 8267 h 83300"/>
                  <a:gd name="connsiteX1" fmla="*/ 8903 w 17805"/>
                  <a:gd name="connsiteY1" fmla="*/ 0 h 83300"/>
                  <a:gd name="connsiteX2" fmla="*/ 17805 w 17805"/>
                  <a:gd name="connsiteY2" fmla="*/ 7631 h 83300"/>
                  <a:gd name="connsiteX3" fmla="*/ 8903 w 17805"/>
                  <a:gd name="connsiteY3" fmla="*/ 15897 h 83300"/>
                  <a:gd name="connsiteX4" fmla="*/ 0 w 17805"/>
                  <a:gd name="connsiteY4" fmla="*/ 8267 h 83300"/>
                  <a:gd name="connsiteX5" fmla="*/ 1908 w 17805"/>
                  <a:gd name="connsiteY5" fmla="*/ 25435 h 83300"/>
                  <a:gd name="connsiteX6" fmla="*/ 15261 w 17805"/>
                  <a:gd name="connsiteY6" fmla="*/ 25435 h 83300"/>
                  <a:gd name="connsiteX7" fmla="*/ 15261 w 17805"/>
                  <a:gd name="connsiteY7" fmla="*/ 83300 h 83300"/>
                  <a:gd name="connsiteX8" fmla="*/ 1908 w 17805"/>
                  <a:gd name="connsiteY8" fmla="*/ 83300 h 83300"/>
                  <a:gd name="connsiteX9" fmla="*/ 1908 w 17805"/>
                  <a:gd name="connsiteY9" fmla="*/ 25435 h 8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5" h="83300">
                    <a:moveTo>
                      <a:pt x="0" y="8267"/>
                    </a:moveTo>
                    <a:cubicBezTo>
                      <a:pt x="0" y="3816"/>
                      <a:pt x="3815" y="0"/>
                      <a:pt x="8903" y="0"/>
                    </a:cubicBezTo>
                    <a:cubicBezTo>
                      <a:pt x="13989" y="0"/>
                      <a:pt x="17805" y="3179"/>
                      <a:pt x="17805" y="7631"/>
                    </a:cubicBezTo>
                    <a:cubicBezTo>
                      <a:pt x="17805" y="12082"/>
                      <a:pt x="13989" y="15897"/>
                      <a:pt x="8903" y="15897"/>
                    </a:cubicBezTo>
                    <a:cubicBezTo>
                      <a:pt x="3815" y="15897"/>
                      <a:pt x="0" y="12718"/>
                      <a:pt x="0" y="8267"/>
                    </a:cubicBezTo>
                    <a:close/>
                    <a:moveTo>
                      <a:pt x="1908" y="25435"/>
                    </a:moveTo>
                    <a:lnTo>
                      <a:pt x="15261" y="25435"/>
                    </a:lnTo>
                    <a:lnTo>
                      <a:pt x="15261" y="83300"/>
                    </a:lnTo>
                    <a:lnTo>
                      <a:pt x="1908" y="83300"/>
                    </a:lnTo>
                    <a:lnTo>
                      <a:pt x="1908" y="25435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0F1D94D0-30B6-DA36-EB39-5D62C5D58E30}"/>
                  </a:ext>
                </a:extLst>
              </p:cNvPr>
              <p:cNvSpPr/>
              <p:nvPr/>
            </p:nvSpPr>
            <p:spPr>
              <a:xfrm>
                <a:off x="9379494" y="6483452"/>
                <a:ext cx="63588" cy="57865"/>
              </a:xfrm>
              <a:custGeom>
                <a:avLst/>
                <a:gdLst>
                  <a:gd name="connsiteX0" fmla="*/ 63588 w 63588"/>
                  <a:gd name="connsiteY0" fmla="*/ 0 h 57865"/>
                  <a:gd name="connsiteX1" fmla="*/ 38789 w 63588"/>
                  <a:gd name="connsiteY1" fmla="*/ 57865 h 57865"/>
                  <a:gd name="connsiteX2" fmla="*/ 24800 w 63588"/>
                  <a:gd name="connsiteY2" fmla="*/ 57865 h 57865"/>
                  <a:gd name="connsiteX3" fmla="*/ 0 w 63588"/>
                  <a:gd name="connsiteY3" fmla="*/ 0 h 57865"/>
                  <a:gd name="connsiteX4" fmla="*/ 13990 w 63588"/>
                  <a:gd name="connsiteY4" fmla="*/ 0 h 57865"/>
                  <a:gd name="connsiteX5" fmla="*/ 31794 w 63588"/>
                  <a:gd name="connsiteY5" fmla="*/ 42605 h 57865"/>
                  <a:gd name="connsiteX6" fmla="*/ 50235 w 63588"/>
                  <a:gd name="connsiteY6" fmla="*/ 0 h 57865"/>
                  <a:gd name="connsiteX7" fmla="*/ 63588 w 63588"/>
                  <a:gd name="connsiteY7" fmla="*/ 0 h 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588" h="57865">
                    <a:moveTo>
                      <a:pt x="63588" y="0"/>
                    </a:moveTo>
                    <a:lnTo>
                      <a:pt x="38789" y="57865"/>
                    </a:lnTo>
                    <a:lnTo>
                      <a:pt x="24800" y="57865"/>
                    </a:lnTo>
                    <a:lnTo>
                      <a:pt x="0" y="0"/>
                    </a:lnTo>
                    <a:lnTo>
                      <a:pt x="13990" y="0"/>
                    </a:lnTo>
                    <a:lnTo>
                      <a:pt x="31794" y="42605"/>
                    </a:lnTo>
                    <a:lnTo>
                      <a:pt x="50235" y="0"/>
                    </a:lnTo>
                    <a:lnTo>
                      <a:pt x="63588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ECEC9F2-572B-C044-42E3-CC5393E8EC86}"/>
                  </a:ext>
                </a:extLst>
              </p:cNvPr>
              <p:cNvSpPr/>
              <p:nvPr/>
            </p:nvSpPr>
            <p:spPr>
              <a:xfrm>
                <a:off x="9444990" y="6483452"/>
                <a:ext cx="59137" cy="59137"/>
              </a:xfrm>
              <a:custGeom>
                <a:avLst/>
                <a:gdLst>
                  <a:gd name="connsiteX0" fmla="*/ 59137 w 59137"/>
                  <a:gd name="connsiteY0" fmla="*/ 33702 h 59137"/>
                  <a:gd name="connsiteX1" fmla="*/ 13989 w 59137"/>
                  <a:gd name="connsiteY1" fmla="*/ 33702 h 59137"/>
                  <a:gd name="connsiteX2" fmla="*/ 32430 w 59137"/>
                  <a:gd name="connsiteY2" fmla="*/ 47691 h 59137"/>
                  <a:gd name="connsiteX3" fmla="*/ 48327 w 59137"/>
                  <a:gd name="connsiteY3" fmla="*/ 41332 h 59137"/>
                  <a:gd name="connsiteX4" fmla="*/ 55321 w 59137"/>
                  <a:gd name="connsiteY4" fmla="*/ 49599 h 59137"/>
                  <a:gd name="connsiteX5" fmla="*/ 31794 w 59137"/>
                  <a:gd name="connsiteY5" fmla="*/ 59137 h 59137"/>
                  <a:gd name="connsiteX6" fmla="*/ 0 w 59137"/>
                  <a:gd name="connsiteY6" fmla="*/ 29250 h 59137"/>
                  <a:gd name="connsiteX7" fmla="*/ 29886 w 59137"/>
                  <a:gd name="connsiteY7" fmla="*/ 0 h 59137"/>
                  <a:gd name="connsiteX8" fmla="*/ 59137 w 59137"/>
                  <a:gd name="connsiteY8" fmla="*/ 29887 h 59137"/>
                  <a:gd name="connsiteX9" fmla="*/ 59137 w 59137"/>
                  <a:gd name="connsiteY9" fmla="*/ 33702 h 59137"/>
                  <a:gd name="connsiteX10" fmla="*/ 13353 w 59137"/>
                  <a:gd name="connsiteY10" fmla="*/ 24164 h 59137"/>
                  <a:gd name="connsiteX11" fmla="*/ 46420 w 59137"/>
                  <a:gd name="connsiteY11" fmla="*/ 24164 h 59137"/>
                  <a:gd name="connsiteX12" fmla="*/ 29886 w 59137"/>
                  <a:gd name="connsiteY12" fmla="*/ 10174 h 59137"/>
                  <a:gd name="connsiteX13" fmla="*/ 13353 w 59137"/>
                  <a:gd name="connsiteY13" fmla="*/ 24164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137" h="59137">
                    <a:moveTo>
                      <a:pt x="59137" y="33702"/>
                    </a:moveTo>
                    <a:lnTo>
                      <a:pt x="13989" y="33702"/>
                    </a:lnTo>
                    <a:cubicBezTo>
                      <a:pt x="15897" y="41968"/>
                      <a:pt x="22892" y="47691"/>
                      <a:pt x="32430" y="47691"/>
                    </a:cubicBezTo>
                    <a:cubicBezTo>
                      <a:pt x="38789" y="47691"/>
                      <a:pt x="43876" y="45784"/>
                      <a:pt x="48327" y="41332"/>
                    </a:cubicBezTo>
                    <a:lnTo>
                      <a:pt x="55321" y="49599"/>
                    </a:lnTo>
                    <a:cubicBezTo>
                      <a:pt x="50235" y="55958"/>
                      <a:pt x="41968" y="59137"/>
                      <a:pt x="31794" y="59137"/>
                    </a:cubicBezTo>
                    <a:cubicBezTo>
                      <a:pt x="12718" y="59137"/>
                      <a:pt x="0" y="46420"/>
                      <a:pt x="0" y="29250"/>
                    </a:cubicBezTo>
                    <a:cubicBezTo>
                      <a:pt x="0" y="12082"/>
                      <a:pt x="12718" y="0"/>
                      <a:pt x="29886" y="0"/>
                    </a:cubicBezTo>
                    <a:cubicBezTo>
                      <a:pt x="47055" y="0"/>
                      <a:pt x="59137" y="12082"/>
                      <a:pt x="59137" y="29887"/>
                    </a:cubicBezTo>
                    <a:cubicBezTo>
                      <a:pt x="59137" y="30523"/>
                      <a:pt x="59137" y="32430"/>
                      <a:pt x="59137" y="33702"/>
                    </a:cubicBezTo>
                    <a:close/>
                    <a:moveTo>
                      <a:pt x="13353" y="24164"/>
                    </a:moveTo>
                    <a:lnTo>
                      <a:pt x="46420" y="24164"/>
                    </a:lnTo>
                    <a:cubicBezTo>
                      <a:pt x="45147" y="15897"/>
                      <a:pt x="38789" y="10174"/>
                      <a:pt x="29886" y="10174"/>
                    </a:cubicBezTo>
                    <a:cubicBezTo>
                      <a:pt x="20984" y="10174"/>
                      <a:pt x="14626" y="15897"/>
                      <a:pt x="13353" y="24164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260B94A4-C150-A77F-6850-6FC7EA793EE8}"/>
                  </a:ext>
                </a:extLst>
              </p:cNvPr>
              <p:cNvSpPr/>
              <p:nvPr/>
            </p:nvSpPr>
            <p:spPr>
              <a:xfrm>
                <a:off x="9510486" y="6483452"/>
                <a:ext cx="50870" cy="59137"/>
              </a:xfrm>
              <a:custGeom>
                <a:avLst/>
                <a:gdLst>
                  <a:gd name="connsiteX0" fmla="*/ 0 w 50870"/>
                  <a:gd name="connsiteY0" fmla="*/ 52143 h 59137"/>
                  <a:gd name="connsiteX1" fmla="*/ 5087 w 50870"/>
                  <a:gd name="connsiteY1" fmla="*/ 41968 h 59137"/>
                  <a:gd name="connsiteX2" fmla="*/ 25435 w 50870"/>
                  <a:gd name="connsiteY2" fmla="*/ 47691 h 59137"/>
                  <a:gd name="connsiteX3" fmla="*/ 37516 w 50870"/>
                  <a:gd name="connsiteY3" fmla="*/ 41332 h 59137"/>
                  <a:gd name="connsiteX4" fmla="*/ 1907 w 50870"/>
                  <a:gd name="connsiteY4" fmla="*/ 17805 h 59137"/>
                  <a:gd name="connsiteX5" fmla="*/ 27342 w 50870"/>
                  <a:gd name="connsiteY5" fmla="*/ 0 h 59137"/>
                  <a:gd name="connsiteX6" fmla="*/ 48963 w 50870"/>
                  <a:gd name="connsiteY6" fmla="*/ 5087 h 59137"/>
                  <a:gd name="connsiteX7" fmla="*/ 43875 w 50870"/>
                  <a:gd name="connsiteY7" fmla="*/ 15261 h 59137"/>
                  <a:gd name="connsiteX8" fmla="*/ 27342 w 50870"/>
                  <a:gd name="connsiteY8" fmla="*/ 10810 h 59137"/>
                  <a:gd name="connsiteX9" fmla="*/ 15261 w 50870"/>
                  <a:gd name="connsiteY9" fmla="*/ 17169 h 59137"/>
                  <a:gd name="connsiteX10" fmla="*/ 50871 w 50870"/>
                  <a:gd name="connsiteY10" fmla="*/ 41332 h 59137"/>
                  <a:gd name="connsiteX11" fmla="*/ 24799 w 50870"/>
                  <a:gd name="connsiteY11" fmla="*/ 59137 h 59137"/>
                  <a:gd name="connsiteX12" fmla="*/ 0 w 50870"/>
                  <a:gd name="connsiteY12" fmla="*/ 52143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70" h="59137">
                    <a:moveTo>
                      <a:pt x="0" y="52143"/>
                    </a:moveTo>
                    <a:lnTo>
                      <a:pt x="5087" y="41968"/>
                    </a:lnTo>
                    <a:cubicBezTo>
                      <a:pt x="10174" y="45147"/>
                      <a:pt x="17804" y="47691"/>
                      <a:pt x="25435" y="47691"/>
                    </a:cubicBezTo>
                    <a:cubicBezTo>
                      <a:pt x="33701" y="47691"/>
                      <a:pt x="37516" y="45147"/>
                      <a:pt x="37516" y="41332"/>
                    </a:cubicBezTo>
                    <a:cubicBezTo>
                      <a:pt x="37516" y="30523"/>
                      <a:pt x="1907" y="40697"/>
                      <a:pt x="1907" y="17805"/>
                    </a:cubicBezTo>
                    <a:cubicBezTo>
                      <a:pt x="1907" y="6995"/>
                      <a:pt x="11445" y="0"/>
                      <a:pt x="27342" y="0"/>
                    </a:cubicBezTo>
                    <a:cubicBezTo>
                      <a:pt x="34974" y="0"/>
                      <a:pt x="43875" y="1908"/>
                      <a:pt x="48963" y="5087"/>
                    </a:cubicBezTo>
                    <a:lnTo>
                      <a:pt x="43875" y="15261"/>
                    </a:lnTo>
                    <a:cubicBezTo>
                      <a:pt x="38153" y="12082"/>
                      <a:pt x="33066" y="10810"/>
                      <a:pt x="27342" y="10810"/>
                    </a:cubicBezTo>
                    <a:cubicBezTo>
                      <a:pt x="19076" y="10810"/>
                      <a:pt x="15261" y="13354"/>
                      <a:pt x="15261" y="17169"/>
                    </a:cubicBezTo>
                    <a:cubicBezTo>
                      <a:pt x="15261" y="28615"/>
                      <a:pt x="50871" y="18441"/>
                      <a:pt x="50871" y="41332"/>
                    </a:cubicBezTo>
                    <a:cubicBezTo>
                      <a:pt x="50871" y="52143"/>
                      <a:pt x="40696" y="59137"/>
                      <a:pt x="24799" y="59137"/>
                    </a:cubicBezTo>
                    <a:cubicBezTo>
                      <a:pt x="14625" y="58502"/>
                      <a:pt x="5087" y="55958"/>
                      <a:pt x="0" y="52143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A1FBC61-CA3A-603A-E47D-F0BB4869E472}"/>
                  </a:ext>
                </a:extLst>
              </p:cNvPr>
              <p:cNvSpPr/>
              <p:nvPr/>
            </p:nvSpPr>
            <p:spPr>
              <a:xfrm>
                <a:off x="9603960" y="6465647"/>
                <a:ext cx="67403" cy="75669"/>
              </a:xfrm>
              <a:custGeom>
                <a:avLst/>
                <a:gdLst>
                  <a:gd name="connsiteX0" fmla="*/ 67403 w 67403"/>
                  <a:gd name="connsiteY0" fmla="*/ 0 h 75669"/>
                  <a:gd name="connsiteX1" fmla="*/ 67403 w 67403"/>
                  <a:gd name="connsiteY1" fmla="*/ 75670 h 75669"/>
                  <a:gd name="connsiteX2" fmla="*/ 53414 w 67403"/>
                  <a:gd name="connsiteY2" fmla="*/ 75670 h 75669"/>
                  <a:gd name="connsiteX3" fmla="*/ 53414 w 67403"/>
                  <a:gd name="connsiteY3" fmla="*/ 43240 h 75669"/>
                  <a:gd name="connsiteX4" fmla="*/ 13989 w 67403"/>
                  <a:gd name="connsiteY4" fmla="*/ 43240 h 75669"/>
                  <a:gd name="connsiteX5" fmla="*/ 13989 w 67403"/>
                  <a:gd name="connsiteY5" fmla="*/ 75670 h 75669"/>
                  <a:gd name="connsiteX6" fmla="*/ 0 w 67403"/>
                  <a:gd name="connsiteY6" fmla="*/ 75670 h 75669"/>
                  <a:gd name="connsiteX7" fmla="*/ 0 w 67403"/>
                  <a:gd name="connsiteY7" fmla="*/ 0 h 75669"/>
                  <a:gd name="connsiteX8" fmla="*/ 13989 w 67403"/>
                  <a:gd name="connsiteY8" fmla="*/ 0 h 75669"/>
                  <a:gd name="connsiteX9" fmla="*/ 13989 w 67403"/>
                  <a:gd name="connsiteY9" fmla="*/ 31158 h 75669"/>
                  <a:gd name="connsiteX10" fmla="*/ 53414 w 67403"/>
                  <a:gd name="connsiteY10" fmla="*/ 31158 h 75669"/>
                  <a:gd name="connsiteX11" fmla="*/ 53414 w 67403"/>
                  <a:gd name="connsiteY11" fmla="*/ 0 h 75669"/>
                  <a:gd name="connsiteX12" fmla="*/ 67403 w 67403"/>
                  <a:gd name="connsiteY12" fmla="*/ 0 h 7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403" h="75669">
                    <a:moveTo>
                      <a:pt x="67403" y="0"/>
                    </a:moveTo>
                    <a:lnTo>
                      <a:pt x="67403" y="75670"/>
                    </a:lnTo>
                    <a:lnTo>
                      <a:pt x="53414" y="75670"/>
                    </a:lnTo>
                    <a:lnTo>
                      <a:pt x="53414" y="43240"/>
                    </a:lnTo>
                    <a:lnTo>
                      <a:pt x="13989" y="43240"/>
                    </a:lnTo>
                    <a:lnTo>
                      <a:pt x="13989" y="75670"/>
                    </a:lnTo>
                    <a:lnTo>
                      <a:pt x="0" y="75670"/>
                    </a:lnTo>
                    <a:lnTo>
                      <a:pt x="0" y="0"/>
                    </a:lnTo>
                    <a:lnTo>
                      <a:pt x="13989" y="0"/>
                    </a:lnTo>
                    <a:lnTo>
                      <a:pt x="13989" y="31158"/>
                    </a:lnTo>
                    <a:lnTo>
                      <a:pt x="53414" y="31158"/>
                    </a:lnTo>
                    <a:lnTo>
                      <a:pt x="53414" y="0"/>
                    </a:lnTo>
                    <a:lnTo>
                      <a:pt x="67403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7612E46B-348D-4FFA-2D26-29ED325060C7}"/>
                  </a:ext>
                </a:extLst>
              </p:cNvPr>
              <p:cNvSpPr/>
              <p:nvPr/>
            </p:nvSpPr>
            <p:spPr>
              <a:xfrm>
                <a:off x="9689804" y="6483452"/>
                <a:ext cx="55957" cy="58501"/>
              </a:xfrm>
              <a:custGeom>
                <a:avLst/>
                <a:gdLst>
                  <a:gd name="connsiteX0" fmla="*/ 55958 w 55957"/>
                  <a:gd name="connsiteY0" fmla="*/ 0 h 58501"/>
                  <a:gd name="connsiteX1" fmla="*/ 55958 w 55957"/>
                  <a:gd name="connsiteY1" fmla="*/ 57865 h 58501"/>
                  <a:gd name="connsiteX2" fmla="*/ 43240 w 55957"/>
                  <a:gd name="connsiteY2" fmla="*/ 57865 h 58501"/>
                  <a:gd name="connsiteX3" fmla="*/ 43240 w 55957"/>
                  <a:gd name="connsiteY3" fmla="*/ 50235 h 58501"/>
                  <a:gd name="connsiteX4" fmla="*/ 24800 w 55957"/>
                  <a:gd name="connsiteY4" fmla="*/ 58502 h 58501"/>
                  <a:gd name="connsiteX5" fmla="*/ 0 w 55957"/>
                  <a:gd name="connsiteY5" fmla="*/ 33066 h 58501"/>
                  <a:gd name="connsiteX6" fmla="*/ 0 w 55957"/>
                  <a:gd name="connsiteY6" fmla="*/ 0 h 58501"/>
                  <a:gd name="connsiteX7" fmla="*/ 13353 w 55957"/>
                  <a:gd name="connsiteY7" fmla="*/ 0 h 58501"/>
                  <a:gd name="connsiteX8" fmla="*/ 13353 w 55957"/>
                  <a:gd name="connsiteY8" fmla="*/ 31158 h 58501"/>
                  <a:gd name="connsiteX9" fmla="*/ 26707 w 55957"/>
                  <a:gd name="connsiteY9" fmla="*/ 46420 h 58501"/>
                  <a:gd name="connsiteX10" fmla="*/ 42604 w 55957"/>
                  <a:gd name="connsiteY10" fmla="*/ 29250 h 58501"/>
                  <a:gd name="connsiteX11" fmla="*/ 42604 w 55957"/>
                  <a:gd name="connsiteY11" fmla="*/ 0 h 58501"/>
                  <a:gd name="connsiteX12" fmla="*/ 55958 w 55957"/>
                  <a:gd name="connsiteY12" fmla="*/ 0 h 5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5957" h="58501">
                    <a:moveTo>
                      <a:pt x="55958" y="0"/>
                    </a:moveTo>
                    <a:lnTo>
                      <a:pt x="55958" y="57865"/>
                    </a:lnTo>
                    <a:lnTo>
                      <a:pt x="43240" y="57865"/>
                    </a:lnTo>
                    <a:lnTo>
                      <a:pt x="43240" y="50235"/>
                    </a:lnTo>
                    <a:cubicBezTo>
                      <a:pt x="38789" y="55322"/>
                      <a:pt x="31794" y="58502"/>
                      <a:pt x="24800" y="58502"/>
                    </a:cubicBezTo>
                    <a:cubicBezTo>
                      <a:pt x="10174" y="58502"/>
                      <a:pt x="0" y="50235"/>
                      <a:pt x="0" y="33066"/>
                    </a:cubicBezTo>
                    <a:lnTo>
                      <a:pt x="0" y="0"/>
                    </a:lnTo>
                    <a:lnTo>
                      <a:pt x="13353" y="0"/>
                    </a:lnTo>
                    <a:lnTo>
                      <a:pt x="13353" y="31158"/>
                    </a:lnTo>
                    <a:cubicBezTo>
                      <a:pt x="13353" y="41332"/>
                      <a:pt x="18441" y="46420"/>
                      <a:pt x="26707" y="46420"/>
                    </a:cubicBezTo>
                    <a:cubicBezTo>
                      <a:pt x="36245" y="46420"/>
                      <a:pt x="42604" y="40697"/>
                      <a:pt x="42604" y="29250"/>
                    </a:cubicBezTo>
                    <a:lnTo>
                      <a:pt x="42604" y="0"/>
                    </a:lnTo>
                    <a:lnTo>
                      <a:pt x="55958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38C85484-31CB-7930-3877-CC96A4E87113}"/>
                  </a:ext>
                </a:extLst>
              </p:cNvPr>
              <p:cNvSpPr/>
              <p:nvPr/>
            </p:nvSpPr>
            <p:spPr>
              <a:xfrm>
                <a:off x="9764202" y="6482816"/>
                <a:ext cx="96018" cy="58500"/>
              </a:xfrm>
              <a:custGeom>
                <a:avLst/>
                <a:gdLst>
                  <a:gd name="connsiteX0" fmla="*/ 96019 w 96018"/>
                  <a:gd name="connsiteY0" fmla="*/ 25435 h 58500"/>
                  <a:gd name="connsiteX1" fmla="*/ 96019 w 96018"/>
                  <a:gd name="connsiteY1" fmla="*/ 58501 h 58500"/>
                  <a:gd name="connsiteX2" fmla="*/ 82665 w 96018"/>
                  <a:gd name="connsiteY2" fmla="*/ 58501 h 58500"/>
                  <a:gd name="connsiteX3" fmla="*/ 82665 w 96018"/>
                  <a:gd name="connsiteY3" fmla="*/ 27343 h 58500"/>
                  <a:gd name="connsiteX4" fmla="*/ 69947 w 96018"/>
                  <a:gd name="connsiteY4" fmla="*/ 12082 h 58500"/>
                  <a:gd name="connsiteX5" fmla="*/ 54686 w 96018"/>
                  <a:gd name="connsiteY5" fmla="*/ 29250 h 58500"/>
                  <a:gd name="connsiteX6" fmla="*/ 54686 w 96018"/>
                  <a:gd name="connsiteY6" fmla="*/ 58501 h 58500"/>
                  <a:gd name="connsiteX7" fmla="*/ 41332 w 96018"/>
                  <a:gd name="connsiteY7" fmla="*/ 58501 h 58500"/>
                  <a:gd name="connsiteX8" fmla="*/ 41332 w 96018"/>
                  <a:gd name="connsiteY8" fmla="*/ 27343 h 58500"/>
                  <a:gd name="connsiteX9" fmla="*/ 28615 w 96018"/>
                  <a:gd name="connsiteY9" fmla="*/ 12082 h 58500"/>
                  <a:gd name="connsiteX10" fmla="*/ 13354 w 96018"/>
                  <a:gd name="connsiteY10" fmla="*/ 29250 h 58500"/>
                  <a:gd name="connsiteX11" fmla="*/ 13354 w 96018"/>
                  <a:gd name="connsiteY11" fmla="*/ 58501 h 58500"/>
                  <a:gd name="connsiteX12" fmla="*/ 0 w 96018"/>
                  <a:gd name="connsiteY12" fmla="*/ 58501 h 58500"/>
                  <a:gd name="connsiteX13" fmla="*/ 0 w 96018"/>
                  <a:gd name="connsiteY13" fmla="*/ 636 h 58500"/>
                  <a:gd name="connsiteX14" fmla="*/ 12718 w 96018"/>
                  <a:gd name="connsiteY14" fmla="*/ 636 h 58500"/>
                  <a:gd name="connsiteX15" fmla="*/ 12718 w 96018"/>
                  <a:gd name="connsiteY15" fmla="*/ 8266 h 58500"/>
                  <a:gd name="connsiteX16" fmla="*/ 31794 w 96018"/>
                  <a:gd name="connsiteY16" fmla="*/ 0 h 58500"/>
                  <a:gd name="connsiteX17" fmla="*/ 51507 w 96018"/>
                  <a:gd name="connsiteY17" fmla="*/ 9538 h 58500"/>
                  <a:gd name="connsiteX18" fmla="*/ 73126 w 96018"/>
                  <a:gd name="connsiteY18" fmla="*/ 0 h 58500"/>
                  <a:gd name="connsiteX19" fmla="*/ 96019 w 96018"/>
                  <a:gd name="connsiteY19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6018" h="58500">
                    <a:moveTo>
                      <a:pt x="96019" y="25435"/>
                    </a:moveTo>
                    <a:lnTo>
                      <a:pt x="96019" y="58501"/>
                    </a:lnTo>
                    <a:lnTo>
                      <a:pt x="82665" y="58501"/>
                    </a:lnTo>
                    <a:lnTo>
                      <a:pt x="82665" y="27343"/>
                    </a:lnTo>
                    <a:cubicBezTo>
                      <a:pt x="82665" y="17169"/>
                      <a:pt x="78214" y="12082"/>
                      <a:pt x="69947" y="12082"/>
                    </a:cubicBezTo>
                    <a:cubicBezTo>
                      <a:pt x="61045" y="12082"/>
                      <a:pt x="54686" y="17805"/>
                      <a:pt x="54686" y="29250"/>
                    </a:cubicBezTo>
                    <a:lnTo>
                      <a:pt x="54686" y="58501"/>
                    </a:lnTo>
                    <a:lnTo>
                      <a:pt x="41332" y="58501"/>
                    </a:lnTo>
                    <a:lnTo>
                      <a:pt x="41332" y="27343"/>
                    </a:lnTo>
                    <a:cubicBezTo>
                      <a:pt x="41332" y="17169"/>
                      <a:pt x="36881" y="12082"/>
                      <a:pt x="28615" y="12082"/>
                    </a:cubicBezTo>
                    <a:cubicBezTo>
                      <a:pt x="19713" y="12082"/>
                      <a:pt x="13354" y="17805"/>
                      <a:pt x="13354" y="29250"/>
                    </a:cubicBezTo>
                    <a:lnTo>
                      <a:pt x="13354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3528" y="0"/>
                      <a:pt x="31794" y="0"/>
                    </a:cubicBezTo>
                    <a:cubicBezTo>
                      <a:pt x="40061" y="0"/>
                      <a:pt x="47055" y="3179"/>
                      <a:pt x="51507" y="9538"/>
                    </a:cubicBezTo>
                    <a:cubicBezTo>
                      <a:pt x="55958" y="3815"/>
                      <a:pt x="64225" y="0"/>
                      <a:pt x="73126" y="0"/>
                    </a:cubicBezTo>
                    <a:cubicBezTo>
                      <a:pt x="86481" y="0"/>
                      <a:pt x="96019" y="8266"/>
                      <a:pt x="96019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D2A8E084-EBAD-B9D4-EC05-5181E26C0B39}"/>
                  </a:ext>
                </a:extLst>
              </p:cNvPr>
              <p:cNvSpPr/>
              <p:nvPr/>
            </p:nvSpPr>
            <p:spPr>
              <a:xfrm>
                <a:off x="9872939" y="6483418"/>
                <a:ext cx="52777" cy="58535"/>
              </a:xfrm>
              <a:custGeom>
                <a:avLst/>
                <a:gdLst>
                  <a:gd name="connsiteX0" fmla="*/ 52778 w 52777"/>
                  <a:gd name="connsiteY0" fmla="*/ 24198 h 58535"/>
                  <a:gd name="connsiteX1" fmla="*/ 52778 w 52777"/>
                  <a:gd name="connsiteY1" fmla="*/ 57899 h 58535"/>
                  <a:gd name="connsiteX2" fmla="*/ 40060 w 52777"/>
                  <a:gd name="connsiteY2" fmla="*/ 57899 h 58535"/>
                  <a:gd name="connsiteX3" fmla="*/ 40060 w 52777"/>
                  <a:gd name="connsiteY3" fmla="*/ 50905 h 58535"/>
                  <a:gd name="connsiteX4" fmla="*/ 21619 w 52777"/>
                  <a:gd name="connsiteY4" fmla="*/ 58536 h 58535"/>
                  <a:gd name="connsiteX5" fmla="*/ 0 w 52777"/>
                  <a:gd name="connsiteY5" fmla="*/ 41366 h 58535"/>
                  <a:gd name="connsiteX6" fmla="*/ 24163 w 52777"/>
                  <a:gd name="connsiteY6" fmla="*/ 24198 h 58535"/>
                  <a:gd name="connsiteX7" fmla="*/ 38789 w 52777"/>
                  <a:gd name="connsiteY7" fmla="*/ 24198 h 58535"/>
                  <a:gd name="connsiteX8" fmla="*/ 38789 w 52777"/>
                  <a:gd name="connsiteY8" fmla="*/ 23562 h 58535"/>
                  <a:gd name="connsiteX9" fmla="*/ 24163 w 52777"/>
                  <a:gd name="connsiteY9" fmla="*/ 10844 h 58535"/>
                  <a:gd name="connsiteX10" fmla="*/ 6359 w 52777"/>
                  <a:gd name="connsiteY10" fmla="*/ 16567 h 58535"/>
                  <a:gd name="connsiteX11" fmla="*/ 1271 w 52777"/>
                  <a:gd name="connsiteY11" fmla="*/ 7029 h 58535"/>
                  <a:gd name="connsiteX12" fmla="*/ 25435 w 52777"/>
                  <a:gd name="connsiteY12" fmla="*/ 34 h 58535"/>
                  <a:gd name="connsiteX13" fmla="*/ 52778 w 52777"/>
                  <a:gd name="connsiteY13" fmla="*/ 24198 h 58535"/>
                  <a:gd name="connsiteX14" fmla="*/ 39424 w 52777"/>
                  <a:gd name="connsiteY14" fmla="*/ 40095 h 58535"/>
                  <a:gd name="connsiteX15" fmla="*/ 39424 w 52777"/>
                  <a:gd name="connsiteY15" fmla="*/ 33100 h 58535"/>
                  <a:gd name="connsiteX16" fmla="*/ 25435 w 52777"/>
                  <a:gd name="connsiteY16" fmla="*/ 33100 h 58535"/>
                  <a:gd name="connsiteX17" fmla="*/ 13989 w 52777"/>
                  <a:gd name="connsiteY17" fmla="*/ 40731 h 58535"/>
                  <a:gd name="connsiteX18" fmla="*/ 24799 w 52777"/>
                  <a:gd name="connsiteY18" fmla="*/ 48997 h 58535"/>
                  <a:gd name="connsiteX19" fmla="*/ 39424 w 52777"/>
                  <a:gd name="connsiteY19" fmla="*/ 40095 h 58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2777" h="58535">
                    <a:moveTo>
                      <a:pt x="52778" y="24198"/>
                    </a:moveTo>
                    <a:lnTo>
                      <a:pt x="52778" y="57899"/>
                    </a:lnTo>
                    <a:lnTo>
                      <a:pt x="40060" y="57899"/>
                    </a:lnTo>
                    <a:lnTo>
                      <a:pt x="40060" y="50905"/>
                    </a:lnTo>
                    <a:cubicBezTo>
                      <a:pt x="36881" y="55992"/>
                      <a:pt x="30522" y="58536"/>
                      <a:pt x="21619" y="58536"/>
                    </a:cubicBezTo>
                    <a:cubicBezTo>
                      <a:pt x="8266" y="58536"/>
                      <a:pt x="0" y="51540"/>
                      <a:pt x="0" y="41366"/>
                    </a:cubicBezTo>
                    <a:cubicBezTo>
                      <a:pt x="0" y="31828"/>
                      <a:pt x="6359" y="24198"/>
                      <a:pt x="24163" y="24198"/>
                    </a:cubicBezTo>
                    <a:lnTo>
                      <a:pt x="38789" y="24198"/>
                    </a:lnTo>
                    <a:lnTo>
                      <a:pt x="38789" y="23562"/>
                    </a:lnTo>
                    <a:cubicBezTo>
                      <a:pt x="38789" y="15931"/>
                      <a:pt x="34337" y="10844"/>
                      <a:pt x="24163" y="10844"/>
                    </a:cubicBezTo>
                    <a:cubicBezTo>
                      <a:pt x="17804" y="10844"/>
                      <a:pt x="10810" y="12752"/>
                      <a:pt x="6359" y="16567"/>
                    </a:cubicBezTo>
                    <a:lnTo>
                      <a:pt x="1271" y="7029"/>
                    </a:lnTo>
                    <a:cubicBezTo>
                      <a:pt x="7630" y="2578"/>
                      <a:pt x="16533" y="34"/>
                      <a:pt x="25435" y="34"/>
                    </a:cubicBezTo>
                    <a:cubicBezTo>
                      <a:pt x="43240" y="-602"/>
                      <a:pt x="52778" y="7665"/>
                      <a:pt x="52778" y="24198"/>
                    </a:cubicBezTo>
                    <a:close/>
                    <a:moveTo>
                      <a:pt x="39424" y="40095"/>
                    </a:moveTo>
                    <a:lnTo>
                      <a:pt x="39424" y="33100"/>
                    </a:lnTo>
                    <a:lnTo>
                      <a:pt x="25435" y="33100"/>
                    </a:lnTo>
                    <a:cubicBezTo>
                      <a:pt x="16533" y="33100"/>
                      <a:pt x="13989" y="36280"/>
                      <a:pt x="13989" y="40731"/>
                    </a:cubicBezTo>
                    <a:cubicBezTo>
                      <a:pt x="13989" y="45818"/>
                      <a:pt x="17804" y="48997"/>
                      <a:pt x="24799" y="48997"/>
                    </a:cubicBezTo>
                    <a:cubicBezTo>
                      <a:pt x="31158" y="48997"/>
                      <a:pt x="37516" y="45818"/>
                      <a:pt x="39424" y="4009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876619E2-DC4B-CF75-5119-9189DE8B030D}"/>
                  </a:ext>
                </a:extLst>
              </p:cNvPr>
              <p:cNvSpPr/>
              <p:nvPr/>
            </p:nvSpPr>
            <p:spPr>
              <a:xfrm>
                <a:off x="9943521" y="6482816"/>
                <a:ext cx="56593" cy="58500"/>
              </a:xfrm>
              <a:custGeom>
                <a:avLst/>
                <a:gdLst>
                  <a:gd name="connsiteX0" fmla="*/ 56594 w 56593"/>
                  <a:gd name="connsiteY0" fmla="*/ 25435 h 58500"/>
                  <a:gd name="connsiteX1" fmla="*/ 56594 w 56593"/>
                  <a:gd name="connsiteY1" fmla="*/ 58501 h 58500"/>
                  <a:gd name="connsiteX2" fmla="*/ 43240 w 56593"/>
                  <a:gd name="connsiteY2" fmla="*/ 58501 h 58500"/>
                  <a:gd name="connsiteX3" fmla="*/ 43240 w 56593"/>
                  <a:gd name="connsiteY3" fmla="*/ 27343 h 58500"/>
                  <a:gd name="connsiteX4" fmla="*/ 29250 w 56593"/>
                  <a:gd name="connsiteY4" fmla="*/ 12082 h 58500"/>
                  <a:gd name="connsiteX5" fmla="*/ 13353 w 56593"/>
                  <a:gd name="connsiteY5" fmla="*/ 29250 h 58500"/>
                  <a:gd name="connsiteX6" fmla="*/ 13353 w 56593"/>
                  <a:gd name="connsiteY6" fmla="*/ 58501 h 58500"/>
                  <a:gd name="connsiteX7" fmla="*/ 0 w 56593"/>
                  <a:gd name="connsiteY7" fmla="*/ 58501 h 58500"/>
                  <a:gd name="connsiteX8" fmla="*/ 0 w 56593"/>
                  <a:gd name="connsiteY8" fmla="*/ 636 h 58500"/>
                  <a:gd name="connsiteX9" fmla="*/ 12718 w 56593"/>
                  <a:gd name="connsiteY9" fmla="*/ 636 h 58500"/>
                  <a:gd name="connsiteX10" fmla="*/ 12718 w 56593"/>
                  <a:gd name="connsiteY10" fmla="*/ 8266 h 58500"/>
                  <a:gd name="connsiteX11" fmla="*/ 32430 w 56593"/>
                  <a:gd name="connsiteY11" fmla="*/ 0 h 58500"/>
                  <a:gd name="connsiteX12" fmla="*/ 56594 w 56593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3" h="58500">
                    <a:moveTo>
                      <a:pt x="56594" y="25435"/>
                    </a:moveTo>
                    <a:lnTo>
                      <a:pt x="56594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3" y="0"/>
                      <a:pt x="32430" y="0"/>
                    </a:cubicBezTo>
                    <a:cubicBezTo>
                      <a:pt x="46419" y="0"/>
                      <a:pt x="56594" y="8266"/>
                      <a:pt x="56594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DEA9B0DC-61DB-C717-1896-F2E0E8686B4C}"/>
                  </a:ext>
                </a:extLst>
              </p:cNvPr>
              <p:cNvSpPr/>
              <p:nvPr/>
            </p:nvSpPr>
            <p:spPr>
              <a:xfrm>
                <a:off x="10036996" y="6466283"/>
                <a:ext cx="82664" cy="75670"/>
              </a:xfrm>
              <a:custGeom>
                <a:avLst/>
                <a:gdLst>
                  <a:gd name="connsiteX0" fmla="*/ 60409 w 82664"/>
                  <a:gd name="connsiteY0" fmla="*/ 57865 h 75670"/>
                  <a:gd name="connsiteX1" fmla="*/ 22256 w 82664"/>
                  <a:gd name="connsiteY1" fmla="*/ 57865 h 75670"/>
                  <a:gd name="connsiteX2" fmla="*/ 14626 w 82664"/>
                  <a:gd name="connsiteY2" fmla="*/ 75670 h 75670"/>
                  <a:gd name="connsiteX3" fmla="*/ 0 w 82664"/>
                  <a:gd name="connsiteY3" fmla="*/ 75670 h 75670"/>
                  <a:gd name="connsiteX4" fmla="*/ 34338 w 82664"/>
                  <a:gd name="connsiteY4" fmla="*/ 0 h 75670"/>
                  <a:gd name="connsiteX5" fmla="*/ 48327 w 82664"/>
                  <a:gd name="connsiteY5" fmla="*/ 0 h 75670"/>
                  <a:gd name="connsiteX6" fmla="*/ 82665 w 82664"/>
                  <a:gd name="connsiteY6" fmla="*/ 75670 h 75670"/>
                  <a:gd name="connsiteX7" fmla="*/ 68040 w 82664"/>
                  <a:gd name="connsiteY7" fmla="*/ 75670 h 75670"/>
                  <a:gd name="connsiteX8" fmla="*/ 60409 w 82664"/>
                  <a:gd name="connsiteY8" fmla="*/ 57865 h 75670"/>
                  <a:gd name="connsiteX9" fmla="*/ 55958 w 82664"/>
                  <a:gd name="connsiteY9" fmla="*/ 46419 h 75670"/>
                  <a:gd name="connsiteX10" fmla="*/ 41968 w 82664"/>
                  <a:gd name="connsiteY10" fmla="*/ 13353 h 75670"/>
                  <a:gd name="connsiteX11" fmla="*/ 27979 w 82664"/>
                  <a:gd name="connsiteY11" fmla="*/ 46419 h 75670"/>
                  <a:gd name="connsiteX12" fmla="*/ 55958 w 82664"/>
                  <a:gd name="connsiteY12" fmla="*/ 46419 h 75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2664" h="75670">
                    <a:moveTo>
                      <a:pt x="60409" y="57865"/>
                    </a:moveTo>
                    <a:lnTo>
                      <a:pt x="22256" y="57865"/>
                    </a:lnTo>
                    <a:lnTo>
                      <a:pt x="14626" y="75670"/>
                    </a:lnTo>
                    <a:lnTo>
                      <a:pt x="0" y="75670"/>
                    </a:lnTo>
                    <a:lnTo>
                      <a:pt x="34338" y="0"/>
                    </a:lnTo>
                    <a:lnTo>
                      <a:pt x="48327" y="0"/>
                    </a:lnTo>
                    <a:lnTo>
                      <a:pt x="82665" y="75670"/>
                    </a:lnTo>
                    <a:lnTo>
                      <a:pt x="68040" y="75670"/>
                    </a:lnTo>
                    <a:lnTo>
                      <a:pt x="60409" y="57865"/>
                    </a:lnTo>
                    <a:close/>
                    <a:moveTo>
                      <a:pt x="55958" y="46419"/>
                    </a:moveTo>
                    <a:lnTo>
                      <a:pt x="41968" y="13353"/>
                    </a:lnTo>
                    <a:lnTo>
                      <a:pt x="27979" y="46419"/>
                    </a:lnTo>
                    <a:lnTo>
                      <a:pt x="55958" y="46419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D43217F4-C5B4-8A28-6684-3F98405C282E}"/>
                  </a:ext>
                </a:extLst>
              </p:cNvPr>
              <p:cNvSpPr/>
              <p:nvPr/>
            </p:nvSpPr>
            <p:spPr>
              <a:xfrm>
                <a:off x="10122840" y="6460560"/>
                <a:ext cx="61044" cy="81393"/>
              </a:xfrm>
              <a:custGeom>
                <a:avLst/>
                <a:gdLst>
                  <a:gd name="connsiteX0" fmla="*/ 61045 w 61044"/>
                  <a:gd name="connsiteY0" fmla="*/ 636 h 81393"/>
                  <a:gd name="connsiteX1" fmla="*/ 61045 w 61044"/>
                  <a:gd name="connsiteY1" fmla="*/ 80757 h 81393"/>
                  <a:gd name="connsiteX2" fmla="*/ 48327 w 61044"/>
                  <a:gd name="connsiteY2" fmla="*/ 80757 h 81393"/>
                  <a:gd name="connsiteX3" fmla="*/ 48327 w 61044"/>
                  <a:gd name="connsiteY3" fmla="*/ 73126 h 81393"/>
                  <a:gd name="connsiteX4" fmla="*/ 29250 w 61044"/>
                  <a:gd name="connsiteY4" fmla="*/ 81393 h 81393"/>
                  <a:gd name="connsiteX5" fmla="*/ 0 w 61044"/>
                  <a:gd name="connsiteY5" fmla="*/ 51506 h 81393"/>
                  <a:gd name="connsiteX6" fmla="*/ 29250 w 61044"/>
                  <a:gd name="connsiteY6" fmla="*/ 22256 h 81393"/>
                  <a:gd name="connsiteX7" fmla="*/ 47691 w 61044"/>
                  <a:gd name="connsiteY7" fmla="*/ 29887 h 81393"/>
                  <a:gd name="connsiteX8" fmla="*/ 47691 w 61044"/>
                  <a:gd name="connsiteY8" fmla="*/ 0 h 81393"/>
                  <a:gd name="connsiteX9" fmla="*/ 61045 w 61044"/>
                  <a:gd name="connsiteY9" fmla="*/ 0 h 81393"/>
                  <a:gd name="connsiteX10" fmla="*/ 47691 w 61044"/>
                  <a:gd name="connsiteY10" fmla="*/ 52142 h 81393"/>
                  <a:gd name="connsiteX11" fmla="*/ 30523 w 61044"/>
                  <a:gd name="connsiteY11" fmla="*/ 34338 h 81393"/>
                  <a:gd name="connsiteX12" fmla="*/ 13353 w 61044"/>
                  <a:gd name="connsiteY12" fmla="*/ 52142 h 81393"/>
                  <a:gd name="connsiteX13" fmla="*/ 30523 w 61044"/>
                  <a:gd name="connsiteY13" fmla="*/ 69947 h 81393"/>
                  <a:gd name="connsiteX14" fmla="*/ 47691 w 61044"/>
                  <a:gd name="connsiteY14" fmla="*/ 52142 h 81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1044" h="81393">
                    <a:moveTo>
                      <a:pt x="61045" y="636"/>
                    </a:moveTo>
                    <a:lnTo>
                      <a:pt x="61045" y="80757"/>
                    </a:lnTo>
                    <a:lnTo>
                      <a:pt x="48327" y="80757"/>
                    </a:lnTo>
                    <a:lnTo>
                      <a:pt x="48327" y="73126"/>
                    </a:lnTo>
                    <a:cubicBezTo>
                      <a:pt x="43876" y="78850"/>
                      <a:pt x="36881" y="81393"/>
                      <a:pt x="29250" y="81393"/>
                    </a:cubicBezTo>
                    <a:cubicBezTo>
                      <a:pt x="12718" y="81393"/>
                      <a:pt x="0" y="69947"/>
                      <a:pt x="0" y="51506"/>
                    </a:cubicBezTo>
                    <a:cubicBezTo>
                      <a:pt x="0" y="33066"/>
                      <a:pt x="12718" y="22256"/>
                      <a:pt x="29250" y="22256"/>
                    </a:cubicBezTo>
                    <a:cubicBezTo>
                      <a:pt x="36881" y="22256"/>
                      <a:pt x="43240" y="24800"/>
                      <a:pt x="47691" y="29887"/>
                    </a:cubicBezTo>
                    <a:lnTo>
                      <a:pt x="47691" y="0"/>
                    </a:lnTo>
                    <a:lnTo>
                      <a:pt x="61045" y="0"/>
                    </a:lnTo>
                    <a:close/>
                    <a:moveTo>
                      <a:pt x="47691" y="52142"/>
                    </a:moveTo>
                    <a:cubicBezTo>
                      <a:pt x="47691" y="41332"/>
                      <a:pt x="40061" y="34338"/>
                      <a:pt x="30523" y="34338"/>
                    </a:cubicBezTo>
                    <a:cubicBezTo>
                      <a:pt x="20984" y="34338"/>
                      <a:pt x="13353" y="41332"/>
                      <a:pt x="13353" y="52142"/>
                    </a:cubicBezTo>
                    <a:cubicBezTo>
                      <a:pt x="13353" y="62952"/>
                      <a:pt x="20984" y="69947"/>
                      <a:pt x="30523" y="69947"/>
                    </a:cubicBezTo>
                    <a:cubicBezTo>
                      <a:pt x="40697" y="69947"/>
                      <a:pt x="47691" y="62952"/>
                      <a:pt x="47691" y="52142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3DECBEA7-614A-ADF5-B5C9-8D81909FAB41}"/>
                  </a:ext>
                </a:extLst>
              </p:cNvPr>
              <p:cNvSpPr/>
              <p:nvPr/>
            </p:nvSpPr>
            <p:spPr>
              <a:xfrm>
                <a:off x="10192151" y="6483452"/>
                <a:ext cx="63588" cy="57865"/>
              </a:xfrm>
              <a:custGeom>
                <a:avLst/>
                <a:gdLst>
                  <a:gd name="connsiteX0" fmla="*/ 63588 w 63588"/>
                  <a:gd name="connsiteY0" fmla="*/ 0 h 57865"/>
                  <a:gd name="connsiteX1" fmla="*/ 38789 w 63588"/>
                  <a:gd name="connsiteY1" fmla="*/ 57865 h 57865"/>
                  <a:gd name="connsiteX2" fmla="*/ 24800 w 63588"/>
                  <a:gd name="connsiteY2" fmla="*/ 57865 h 57865"/>
                  <a:gd name="connsiteX3" fmla="*/ 0 w 63588"/>
                  <a:gd name="connsiteY3" fmla="*/ 0 h 57865"/>
                  <a:gd name="connsiteX4" fmla="*/ 13989 w 63588"/>
                  <a:gd name="connsiteY4" fmla="*/ 0 h 57865"/>
                  <a:gd name="connsiteX5" fmla="*/ 31794 w 63588"/>
                  <a:gd name="connsiteY5" fmla="*/ 42605 h 57865"/>
                  <a:gd name="connsiteX6" fmla="*/ 50235 w 63588"/>
                  <a:gd name="connsiteY6" fmla="*/ 0 h 57865"/>
                  <a:gd name="connsiteX7" fmla="*/ 63588 w 63588"/>
                  <a:gd name="connsiteY7" fmla="*/ 0 h 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588" h="57865">
                    <a:moveTo>
                      <a:pt x="63588" y="0"/>
                    </a:moveTo>
                    <a:lnTo>
                      <a:pt x="38789" y="57865"/>
                    </a:lnTo>
                    <a:lnTo>
                      <a:pt x="24800" y="57865"/>
                    </a:lnTo>
                    <a:lnTo>
                      <a:pt x="0" y="0"/>
                    </a:lnTo>
                    <a:lnTo>
                      <a:pt x="13989" y="0"/>
                    </a:lnTo>
                    <a:lnTo>
                      <a:pt x="31794" y="42605"/>
                    </a:lnTo>
                    <a:lnTo>
                      <a:pt x="50235" y="0"/>
                    </a:lnTo>
                    <a:lnTo>
                      <a:pt x="63588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63EE11C2-ACFA-5578-436E-73F5B395D625}"/>
                  </a:ext>
                </a:extLst>
              </p:cNvPr>
              <p:cNvSpPr/>
              <p:nvPr/>
            </p:nvSpPr>
            <p:spPr>
              <a:xfrm>
                <a:off x="10258283" y="6483418"/>
                <a:ext cx="52777" cy="58535"/>
              </a:xfrm>
              <a:custGeom>
                <a:avLst/>
                <a:gdLst>
                  <a:gd name="connsiteX0" fmla="*/ 52778 w 52777"/>
                  <a:gd name="connsiteY0" fmla="*/ 24198 h 58535"/>
                  <a:gd name="connsiteX1" fmla="*/ 52778 w 52777"/>
                  <a:gd name="connsiteY1" fmla="*/ 57899 h 58535"/>
                  <a:gd name="connsiteX2" fmla="*/ 40060 w 52777"/>
                  <a:gd name="connsiteY2" fmla="*/ 57899 h 58535"/>
                  <a:gd name="connsiteX3" fmla="*/ 40060 w 52777"/>
                  <a:gd name="connsiteY3" fmla="*/ 50905 h 58535"/>
                  <a:gd name="connsiteX4" fmla="*/ 21620 w 52777"/>
                  <a:gd name="connsiteY4" fmla="*/ 58536 h 58535"/>
                  <a:gd name="connsiteX5" fmla="*/ 0 w 52777"/>
                  <a:gd name="connsiteY5" fmla="*/ 41366 h 58535"/>
                  <a:gd name="connsiteX6" fmla="*/ 24163 w 52777"/>
                  <a:gd name="connsiteY6" fmla="*/ 24198 h 58535"/>
                  <a:gd name="connsiteX7" fmla="*/ 38789 w 52777"/>
                  <a:gd name="connsiteY7" fmla="*/ 24198 h 58535"/>
                  <a:gd name="connsiteX8" fmla="*/ 38789 w 52777"/>
                  <a:gd name="connsiteY8" fmla="*/ 23562 h 58535"/>
                  <a:gd name="connsiteX9" fmla="*/ 24163 w 52777"/>
                  <a:gd name="connsiteY9" fmla="*/ 10844 h 58535"/>
                  <a:gd name="connsiteX10" fmla="*/ 6359 w 52777"/>
                  <a:gd name="connsiteY10" fmla="*/ 16567 h 58535"/>
                  <a:gd name="connsiteX11" fmla="*/ 1271 w 52777"/>
                  <a:gd name="connsiteY11" fmla="*/ 7029 h 58535"/>
                  <a:gd name="connsiteX12" fmla="*/ 25435 w 52777"/>
                  <a:gd name="connsiteY12" fmla="*/ 34 h 58535"/>
                  <a:gd name="connsiteX13" fmla="*/ 52778 w 52777"/>
                  <a:gd name="connsiteY13" fmla="*/ 24198 h 58535"/>
                  <a:gd name="connsiteX14" fmla="*/ 38789 w 52777"/>
                  <a:gd name="connsiteY14" fmla="*/ 40095 h 58535"/>
                  <a:gd name="connsiteX15" fmla="*/ 38789 w 52777"/>
                  <a:gd name="connsiteY15" fmla="*/ 33100 h 58535"/>
                  <a:gd name="connsiteX16" fmla="*/ 24800 w 52777"/>
                  <a:gd name="connsiteY16" fmla="*/ 33100 h 58535"/>
                  <a:gd name="connsiteX17" fmla="*/ 13353 w 52777"/>
                  <a:gd name="connsiteY17" fmla="*/ 40731 h 58535"/>
                  <a:gd name="connsiteX18" fmla="*/ 24163 w 52777"/>
                  <a:gd name="connsiteY18" fmla="*/ 48997 h 58535"/>
                  <a:gd name="connsiteX19" fmla="*/ 38789 w 52777"/>
                  <a:gd name="connsiteY19" fmla="*/ 40095 h 58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2777" h="58535">
                    <a:moveTo>
                      <a:pt x="52778" y="24198"/>
                    </a:moveTo>
                    <a:lnTo>
                      <a:pt x="52778" y="57899"/>
                    </a:lnTo>
                    <a:lnTo>
                      <a:pt x="40060" y="57899"/>
                    </a:lnTo>
                    <a:lnTo>
                      <a:pt x="40060" y="50905"/>
                    </a:lnTo>
                    <a:cubicBezTo>
                      <a:pt x="36881" y="55992"/>
                      <a:pt x="30522" y="58536"/>
                      <a:pt x="21620" y="58536"/>
                    </a:cubicBezTo>
                    <a:cubicBezTo>
                      <a:pt x="8266" y="58536"/>
                      <a:pt x="0" y="51540"/>
                      <a:pt x="0" y="41366"/>
                    </a:cubicBezTo>
                    <a:cubicBezTo>
                      <a:pt x="0" y="31828"/>
                      <a:pt x="6359" y="24198"/>
                      <a:pt x="24163" y="24198"/>
                    </a:cubicBezTo>
                    <a:lnTo>
                      <a:pt x="38789" y="24198"/>
                    </a:lnTo>
                    <a:lnTo>
                      <a:pt x="38789" y="23562"/>
                    </a:lnTo>
                    <a:cubicBezTo>
                      <a:pt x="38789" y="15931"/>
                      <a:pt x="34338" y="10844"/>
                      <a:pt x="24163" y="10844"/>
                    </a:cubicBezTo>
                    <a:cubicBezTo>
                      <a:pt x="17804" y="10844"/>
                      <a:pt x="10810" y="12752"/>
                      <a:pt x="6359" y="16567"/>
                    </a:cubicBezTo>
                    <a:lnTo>
                      <a:pt x="1271" y="7029"/>
                    </a:lnTo>
                    <a:cubicBezTo>
                      <a:pt x="7630" y="2578"/>
                      <a:pt x="16533" y="34"/>
                      <a:pt x="25435" y="34"/>
                    </a:cubicBezTo>
                    <a:cubicBezTo>
                      <a:pt x="42604" y="-602"/>
                      <a:pt x="52778" y="7665"/>
                      <a:pt x="52778" y="24198"/>
                    </a:cubicBezTo>
                    <a:close/>
                    <a:moveTo>
                      <a:pt x="38789" y="40095"/>
                    </a:moveTo>
                    <a:lnTo>
                      <a:pt x="38789" y="33100"/>
                    </a:lnTo>
                    <a:lnTo>
                      <a:pt x="24800" y="33100"/>
                    </a:lnTo>
                    <a:cubicBezTo>
                      <a:pt x="15897" y="33100"/>
                      <a:pt x="13353" y="36280"/>
                      <a:pt x="13353" y="40731"/>
                    </a:cubicBezTo>
                    <a:cubicBezTo>
                      <a:pt x="13353" y="45818"/>
                      <a:pt x="17169" y="48997"/>
                      <a:pt x="24163" y="48997"/>
                    </a:cubicBezTo>
                    <a:cubicBezTo>
                      <a:pt x="31158" y="48997"/>
                      <a:pt x="36881" y="45818"/>
                      <a:pt x="38789" y="4009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2F03A0E-6D81-14C7-BEE6-8BE6DC4E86E0}"/>
                  </a:ext>
                </a:extLst>
              </p:cNvPr>
              <p:cNvSpPr/>
              <p:nvPr/>
            </p:nvSpPr>
            <p:spPr>
              <a:xfrm>
                <a:off x="10328230" y="6482816"/>
                <a:ext cx="56593" cy="58500"/>
              </a:xfrm>
              <a:custGeom>
                <a:avLst/>
                <a:gdLst>
                  <a:gd name="connsiteX0" fmla="*/ 56594 w 56593"/>
                  <a:gd name="connsiteY0" fmla="*/ 25435 h 58500"/>
                  <a:gd name="connsiteX1" fmla="*/ 56594 w 56593"/>
                  <a:gd name="connsiteY1" fmla="*/ 58501 h 58500"/>
                  <a:gd name="connsiteX2" fmla="*/ 43240 w 56593"/>
                  <a:gd name="connsiteY2" fmla="*/ 58501 h 58500"/>
                  <a:gd name="connsiteX3" fmla="*/ 43240 w 56593"/>
                  <a:gd name="connsiteY3" fmla="*/ 27343 h 58500"/>
                  <a:gd name="connsiteX4" fmla="*/ 29250 w 56593"/>
                  <a:gd name="connsiteY4" fmla="*/ 12082 h 58500"/>
                  <a:gd name="connsiteX5" fmla="*/ 13353 w 56593"/>
                  <a:gd name="connsiteY5" fmla="*/ 29250 h 58500"/>
                  <a:gd name="connsiteX6" fmla="*/ 13353 w 56593"/>
                  <a:gd name="connsiteY6" fmla="*/ 58501 h 58500"/>
                  <a:gd name="connsiteX7" fmla="*/ 0 w 56593"/>
                  <a:gd name="connsiteY7" fmla="*/ 58501 h 58500"/>
                  <a:gd name="connsiteX8" fmla="*/ 0 w 56593"/>
                  <a:gd name="connsiteY8" fmla="*/ 636 h 58500"/>
                  <a:gd name="connsiteX9" fmla="*/ 12718 w 56593"/>
                  <a:gd name="connsiteY9" fmla="*/ 636 h 58500"/>
                  <a:gd name="connsiteX10" fmla="*/ 12718 w 56593"/>
                  <a:gd name="connsiteY10" fmla="*/ 8266 h 58500"/>
                  <a:gd name="connsiteX11" fmla="*/ 32430 w 56593"/>
                  <a:gd name="connsiteY11" fmla="*/ 0 h 58500"/>
                  <a:gd name="connsiteX12" fmla="*/ 56594 w 56593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3" h="58500">
                    <a:moveTo>
                      <a:pt x="56594" y="25435"/>
                    </a:moveTo>
                    <a:lnTo>
                      <a:pt x="56594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3" y="0"/>
                      <a:pt x="32430" y="0"/>
                    </a:cubicBezTo>
                    <a:cubicBezTo>
                      <a:pt x="46419" y="0"/>
                      <a:pt x="56594" y="8266"/>
                      <a:pt x="56594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90F2C6D5-7FDC-8266-8801-6410EADE9E1F}"/>
                  </a:ext>
                </a:extLst>
              </p:cNvPr>
              <p:cNvSpPr/>
              <p:nvPr/>
            </p:nvSpPr>
            <p:spPr>
              <a:xfrm>
                <a:off x="10398177" y="6483452"/>
                <a:ext cx="55957" cy="58501"/>
              </a:xfrm>
              <a:custGeom>
                <a:avLst/>
                <a:gdLst>
                  <a:gd name="connsiteX0" fmla="*/ 0 w 55957"/>
                  <a:gd name="connsiteY0" fmla="*/ 29250 h 58501"/>
                  <a:gd name="connsiteX1" fmla="*/ 31158 w 55957"/>
                  <a:gd name="connsiteY1" fmla="*/ 0 h 58501"/>
                  <a:gd name="connsiteX2" fmla="*/ 55957 w 55957"/>
                  <a:gd name="connsiteY2" fmla="*/ 13354 h 58501"/>
                  <a:gd name="connsiteX3" fmla="*/ 45783 w 55957"/>
                  <a:gd name="connsiteY3" fmla="*/ 19713 h 58501"/>
                  <a:gd name="connsiteX4" fmla="*/ 31158 w 55957"/>
                  <a:gd name="connsiteY4" fmla="*/ 11446 h 58501"/>
                  <a:gd name="connsiteX5" fmla="*/ 13353 w 55957"/>
                  <a:gd name="connsiteY5" fmla="*/ 29250 h 58501"/>
                  <a:gd name="connsiteX6" fmla="*/ 31158 w 55957"/>
                  <a:gd name="connsiteY6" fmla="*/ 47055 h 58501"/>
                  <a:gd name="connsiteX7" fmla="*/ 45783 w 55957"/>
                  <a:gd name="connsiteY7" fmla="*/ 38789 h 58501"/>
                  <a:gd name="connsiteX8" fmla="*/ 55957 w 55957"/>
                  <a:gd name="connsiteY8" fmla="*/ 45147 h 58501"/>
                  <a:gd name="connsiteX9" fmla="*/ 31158 w 55957"/>
                  <a:gd name="connsiteY9" fmla="*/ 58502 h 58501"/>
                  <a:gd name="connsiteX10" fmla="*/ 0 w 55957"/>
                  <a:gd name="connsiteY10" fmla="*/ 29250 h 5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57" h="58501">
                    <a:moveTo>
                      <a:pt x="0" y="29250"/>
                    </a:moveTo>
                    <a:cubicBezTo>
                      <a:pt x="0" y="12082"/>
                      <a:pt x="12718" y="0"/>
                      <a:pt x="31158" y="0"/>
                    </a:cubicBezTo>
                    <a:cubicBezTo>
                      <a:pt x="42604" y="0"/>
                      <a:pt x="51506" y="4451"/>
                      <a:pt x="55957" y="13354"/>
                    </a:cubicBezTo>
                    <a:lnTo>
                      <a:pt x="45783" y="19713"/>
                    </a:lnTo>
                    <a:cubicBezTo>
                      <a:pt x="42604" y="13989"/>
                      <a:pt x="36881" y="11446"/>
                      <a:pt x="31158" y="11446"/>
                    </a:cubicBezTo>
                    <a:cubicBezTo>
                      <a:pt x="20984" y="11446"/>
                      <a:pt x="13353" y="18441"/>
                      <a:pt x="13353" y="29250"/>
                    </a:cubicBezTo>
                    <a:cubicBezTo>
                      <a:pt x="13353" y="40697"/>
                      <a:pt x="20984" y="47055"/>
                      <a:pt x="31158" y="47055"/>
                    </a:cubicBezTo>
                    <a:cubicBezTo>
                      <a:pt x="36881" y="47055"/>
                      <a:pt x="41968" y="44512"/>
                      <a:pt x="45783" y="38789"/>
                    </a:cubicBezTo>
                    <a:lnTo>
                      <a:pt x="55957" y="45147"/>
                    </a:lnTo>
                    <a:cubicBezTo>
                      <a:pt x="51506" y="54050"/>
                      <a:pt x="42604" y="58502"/>
                      <a:pt x="31158" y="58502"/>
                    </a:cubicBezTo>
                    <a:cubicBezTo>
                      <a:pt x="12718" y="58502"/>
                      <a:pt x="0" y="46420"/>
                      <a:pt x="0" y="29250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D80215A3-0A50-9E6B-38C2-48CD40C5A02C}"/>
                  </a:ext>
                </a:extLst>
              </p:cNvPr>
              <p:cNvSpPr/>
              <p:nvPr/>
            </p:nvSpPr>
            <p:spPr>
              <a:xfrm>
                <a:off x="10459221" y="6483452"/>
                <a:ext cx="59614" cy="59137"/>
              </a:xfrm>
              <a:custGeom>
                <a:avLst/>
                <a:gdLst>
                  <a:gd name="connsiteX0" fmla="*/ 59137 w 59614"/>
                  <a:gd name="connsiteY0" fmla="*/ 33702 h 59137"/>
                  <a:gd name="connsiteX1" fmla="*/ 13989 w 59614"/>
                  <a:gd name="connsiteY1" fmla="*/ 33702 h 59137"/>
                  <a:gd name="connsiteX2" fmla="*/ 32430 w 59614"/>
                  <a:gd name="connsiteY2" fmla="*/ 47691 h 59137"/>
                  <a:gd name="connsiteX3" fmla="*/ 48327 w 59614"/>
                  <a:gd name="connsiteY3" fmla="*/ 41332 h 59137"/>
                  <a:gd name="connsiteX4" fmla="*/ 55321 w 59614"/>
                  <a:gd name="connsiteY4" fmla="*/ 49599 h 59137"/>
                  <a:gd name="connsiteX5" fmla="*/ 31794 w 59614"/>
                  <a:gd name="connsiteY5" fmla="*/ 59137 h 59137"/>
                  <a:gd name="connsiteX6" fmla="*/ 0 w 59614"/>
                  <a:gd name="connsiteY6" fmla="*/ 29250 h 59137"/>
                  <a:gd name="connsiteX7" fmla="*/ 29886 w 59614"/>
                  <a:gd name="connsiteY7" fmla="*/ 0 h 59137"/>
                  <a:gd name="connsiteX8" fmla="*/ 59137 w 59614"/>
                  <a:gd name="connsiteY8" fmla="*/ 29887 h 59137"/>
                  <a:gd name="connsiteX9" fmla="*/ 59137 w 59614"/>
                  <a:gd name="connsiteY9" fmla="*/ 33702 h 59137"/>
                  <a:gd name="connsiteX10" fmla="*/ 13989 w 59614"/>
                  <a:gd name="connsiteY10" fmla="*/ 24164 h 59137"/>
                  <a:gd name="connsiteX11" fmla="*/ 47055 w 59614"/>
                  <a:gd name="connsiteY11" fmla="*/ 24164 h 59137"/>
                  <a:gd name="connsiteX12" fmla="*/ 30523 w 59614"/>
                  <a:gd name="connsiteY12" fmla="*/ 10174 h 59137"/>
                  <a:gd name="connsiteX13" fmla="*/ 13989 w 59614"/>
                  <a:gd name="connsiteY13" fmla="*/ 24164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614" h="59137">
                    <a:moveTo>
                      <a:pt x="59137" y="33702"/>
                    </a:moveTo>
                    <a:lnTo>
                      <a:pt x="13989" y="33702"/>
                    </a:lnTo>
                    <a:cubicBezTo>
                      <a:pt x="15897" y="41968"/>
                      <a:pt x="22892" y="47691"/>
                      <a:pt x="32430" y="47691"/>
                    </a:cubicBezTo>
                    <a:cubicBezTo>
                      <a:pt x="38789" y="47691"/>
                      <a:pt x="43876" y="45784"/>
                      <a:pt x="48327" y="41332"/>
                    </a:cubicBezTo>
                    <a:lnTo>
                      <a:pt x="55321" y="49599"/>
                    </a:lnTo>
                    <a:cubicBezTo>
                      <a:pt x="50235" y="55958"/>
                      <a:pt x="41968" y="59137"/>
                      <a:pt x="31794" y="59137"/>
                    </a:cubicBezTo>
                    <a:cubicBezTo>
                      <a:pt x="12718" y="59137"/>
                      <a:pt x="0" y="46420"/>
                      <a:pt x="0" y="29250"/>
                    </a:cubicBezTo>
                    <a:cubicBezTo>
                      <a:pt x="0" y="12082"/>
                      <a:pt x="12718" y="0"/>
                      <a:pt x="29886" y="0"/>
                    </a:cubicBezTo>
                    <a:cubicBezTo>
                      <a:pt x="47055" y="0"/>
                      <a:pt x="59137" y="12082"/>
                      <a:pt x="59137" y="29887"/>
                    </a:cubicBezTo>
                    <a:cubicBezTo>
                      <a:pt x="59773" y="30523"/>
                      <a:pt x="59773" y="32430"/>
                      <a:pt x="59137" y="33702"/>
                    </a:cubicBezTo>
                    <a:close/>
                    <a:moveTo>
                      <a:pt x="13989" y="24164"/>
                    </a:moveTo>
                    <a:lnTo>
                      <a:pt x="47055" y="24164"/>
                    </a:lnTo>
                    <a:cubicBezTo>
                      <a:pt x="45783" y="15897"/>
                      <a:pt x="39424" y="10174"/>
                      <a:pt x="30523" y="10174"/>
                    </a:cubicBezTo>
                    <a:cubicBezTo>
                      <a:pt x="21620" y="10174"/>
                      <a:pt x="15261" y="15897"/>
                      <a:pt x="13989" y="24164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0862802C-2741-6B8C-B054-27B2A744DFBD}"/>
                  </a:ext>
                </a:extLst>
              </p:cNvPr>
              <p:cNvSpPr/>
              <p:nvPr/>
            </p:nvSpPr>
            <p:spPr>
              <a:xfrm>
                <a:off x="10532348" y="6482816"/>
                <a:ext cx="96018" cy="58500"/>
              </a:xfrm>
              <a:custGeom>
                <a:avLst/>
                <a:gdLst>
                  <a:gd name="connsiteX0" fmla="*/ 96018 w 96018"/>
                  <a:gd name="connsiteY0" fmla="*/ 25435 h 58500"/>
                  <a:gd name="connsiteX1" fmla="*/ 96018 w 96018"/>
                  <a:gd name="connsiteY1" fmla="*/ 58501 h 58500"/>
                  <a:gd name="connsiteX2" fmla="*/ 82665 w 96018"/>
                  <a:gd name="connsiteY2" fmla="*/ 58501 h 58500"/>
                  <a:gd name="connsiteX3" fmla="*/ 82665 w 96018"/>
                  <a:gd name="connsiteY3" fmla="*/ 27343 h 58500"/>
                  <a:gd name="connsiteX4" fmla="*/ 69947 w 96018"/>
                  <a:gd name="connsiteY4" fmla="*/ 12082 h 58500"/>
                  <a:gd name="connsiteX5" fmla="*/ 54686 w 96018"/>
                  <a:gd name="connsiteY5" fmla="*/ 29250 h 58500"/>
                  <a:gd name="connsiteX6" fmla="*/ 54686 w 96018"/>
                  <a:gd name="connsiteY6" fmla="*/ 58501 h 58500"/>
                  <a:gd name="connsiteX7" fmla="*/ 41332 w 96018"/>
                  <a:gd name="connsiteY7" fmla="*/ 58501 h 58500"/>
                  <a:gd name="connsiteX8" fmla="*/ 41332 w 96018"/>
                  <a:gd name="connsiteY8" fmla="*/ 27343 h 58500"/>
                  <a:gd name="connsiteX9" fmla="*/ 28615 w 96018"/>
                  <a:gd name="connsiteY9" fmla="*/ 12082 h 58500"/>
                  <a:gd name="connsiteX10" fmla="*/ 13353 w 96018"/>
                  <a:gd name="connsiteY10" fmla="*/ 29250 h 58500"/>
                  <a:gd name="connsiteX11" fmla="*/ 13353 w 96018"/>
                  <a:gd name="connsiteY11" fmla="*/ 58501 h 58500"/>
                  <a:gd name="connsiteX12" fmla="*/ 0 w 96018"/>
                  <a:gd name="connsiteY12" fmla="*/ 58501 h 58500"/>
                  <a:gd name="connsiteX13" fmla="*/ 0 w 96018"/>
                  <a:gd name="connsiteY13" fmla="*/ 636 h 58500"/>
                  <a:gd name="connsiteX14" fmla="*/ 12718 w 96018"/>
                  <a:gd name="connsiteY14" fmla="*/ 636 h 58500"/>
                  <a:gd name="connsiteX15" fmla="*/ 12718 w 96018"/>
                  <a:gd name="connsiteY15" fmla="*/ 8266 h 58500"/>
                  <a:gd name="connsiteX16" fmla="*/ 31794 w 96018"/>
                  <a:gd name="connsiteY16" fmla="*/ 0 h 58500"/>
                  <a:gd name="connsiteX17" fmla="*/ 51506 w 96018"/>
                  <a:gd name="connsiteY17" fmla="*/ 9538 h 58500"/>
                  <a:gd name="connsiteX18" fmla="*/ 73126 w 96018"/>
                  <a:gd name="connsiteY18" fmla="*/ 0 h 58500"/>
                  <a:gd name="connsiteX19" fmla="*/ 96018 w 96018"/>
                  <a:gd name="connsiteY19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6018" h="58500">
                    <a:moveTo>
                      <a:pt x="96018" y="25435"/>
                    </a:moveTo>
                    <a:lnTo>
                      <a:pt x="96018" y="58501"/>
                    </a:lnTo>
                    <a:lnTo>
                      <a:pt x="82665" y="58501"/>
                    </a:lnTo>
                    <a:lnTo>
                      <a:pt x="82665" y="27343"/>
                    </a:lnTo>
                    <a:cubicBezTo>
                      <a:pt x="82665" y="17169"/>
                      <a:pt x="78214" y="12082"/>
                      <a:pt x="69947" y="12082"/>
                    </a:cubicBezTo>
                    <a:cubicBezTo>
                      <a:pt x="61045" y="12082"/>
                      <a:pt x="54686" y="17805"/>
                      <a:pt x="54686" y="29250"/>
                    </a:cubicBezTo>
                    <a:lnTo>
                      <a:pt x="54686" y="58501"/>
                    </a:lnTo>
                    <a:lnTo>
                      <a:pt x="41332" y="58501"/>
                    </a:lnTo>
                    <a:lnTo>
                      <a:pt x="41332" y="27343"/>
                    </a:lnTo>
                    <a:cubicBezTo>
                      <a:pt x="41332" y="17169"/>
                      <a:pt x="36881" y="12082"/>
                      <a:pt x="28615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3527" y="0"/>
                      <a:pt x="31794" y="0"/>
                    </a:cubicBezTo>
                    <a:cubicBezTo>
                      <a:pt x="40061" y="0"/>
                      <a:pt x="47055" y="3179"/>
                      <a:pt x="51506" y="9538"/>
                    </a:cubicBezTo>
                    <a:cubicBezTo>
                      <a:pt x="55958" y="3815"/>
                      <a:pt x="64224" y="0"/>
                      <a:pt x="73126" y="0"/>
                    </a:cubicBezTo>
                    <a:cubicBezTo>
                      <a:pt x="86480" y="0"/>
                      <a:pt x="96018" y="8266"/>
                      <a:pt x="96018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5C8F75BD-C6BC-EAD7-1036-3592A2CD37D7}"/>
                  </a:ext>
                </a:extLst>
              </p:cNvPr>
              <p:cNvSpPr/>
              <p:nvPr/>
            </p:nvSpPr>
            <p:spPr>
              <a:xfrm>
                <a:off x="10641083" y="6483452"/>
                <a:ext cx="59137" cy="59137"/>
              </a:xfrm>
              <a:custGeom>
                <a:avLst/>
                <a:gdLst>
                  <a:gd name="connsiteX0" fmla="*/ 59137 w 59137"/>
                  <a:gd name="connsiteY0" fmla="*/ 33702 h 59137"/>
                  <a:gd name="connsiteX1" fmla="*/ 13990 w 59137"/>
                  <a:gd name="connsiteY1" fmla="*/ 33702 h 59137"/>
                  <a:gd name="connsiteX2" fmla="*/ 32430 w 59137"/>
                  <a:gd name="connsiteY2" fmla="*/ 47691 h 59137"/>
                  <a:gd name="connsiteX3" fmla="*/ 48327 w 59137"/>
                  <a:gd name="connsiteY3" fmla="*/ 41332 h 59137"/>
                  <a:gd name="connsiteX4" fmla="*/ 55322 w 59137"/>
                  <a:gd name="connsiteY4" fmla="*/ 49599 h 59137"/>
                  <a:gd name="connsiteX5" fmla="*/ 31794 w 59137"/>
                  <a:gd name="connsiteY5" fmla="*/ 59137 h 59137"/>
                  <a:gd name="connsiteX6" fmla="*/ 0 w 59137"/>
                  <a:gd name="connsiteY6" fmla="*/ 29250 h 59137"/>
                  <a:gd name="connsiteX7" fmla="*/ 29887 w 59137"/>
                  <a:gd name="connsiteY7" fmla="*/ 0 h 59137"/>
                  <a:gd name="connsiteX8" fmla="*/ 59137 w 59137"/>
                  <a:gd name="connsiteY8" fmla="*/ 29887 h 59137"/>
                  <a:gd name="connsiteX9" fmla="*/ 59137 w 59137"/>
                  <a:gd name="connsiteY9" fmla="*/ 33702 h 59137"/>
                  <a:gd name="connsiteX10" fmla="*/ 13990 w 59137"/>
                  <a:gd name="connsiteY10" fmla="*/ 24164 h 59137"/>
                  <a:gd name="connsiteX11" fmla="*/ 47055 w 59137"/>
                  <a:gd name="connsiteY11" fmla="*/ 24164 h 59137"/>
                  <a:gd name="connsiteX12" fmla="*/ 30523 w 59137"/>
                  <a:gd name="connsiteY12" fmla="*/ 10174 h 59137"/>
                  <a:gd name="connsiteX13" fmla="*/ 13990 w 59137"/>
                  <a:gd name="connsiteY13" fmla="*/ 24164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137" h="59137">
                    <a:moveTo>
                      <a:pt x="59137" y="33702"/>
                    </a:moveTo>
                    <a:lnTo>
                      <a:pt x="13990" y="33702"/>
                    </a:lnTo>
                    <a:cubicBezTo>
                      <a:pt x="15897" y="41968"/>
                      <a:pt x="22892" y="47691"/>
                      <a:pt x="32430" y="47691"/>
                    </a:cubicBezTo>
                    <a:cubicBezTo>
                      <a:pt x="38789" y="47691"/>
                      <a:pt x="43876" y="45784"/>
                      <a:pt x="48327" y="41332"/>
                    </a:cubicBezTo>
                    <a:lnTo>
                      <a:pt x="55322" y="49599"/>
                    </a:lnTo>
                    <a:cubicBezTo>
                      <a:pt x="50235" y="55958"/>
                      <a:pt x="41968" y="59137"/>
                      <a:pt x="31794" y="59137"/>
                    </a:cubicBezTo>
                    <a:cubicBezTo>
                      <a:pt x="12718" y="59137"/>
                      <a:pt x="0" y="46420"/>
                      <a:pt x="0" y="29250"/>
                    </a:cubicBezTo>
                    <a:cubicBezTo>
                      <a:pt x="0" y="12082"/>
                      <a:pt x="12718" y="0"/>
                      <a:pt x="29887" y="0"/>
                    </a:cubicBezTo>
                    <a:cubicBezTo>
                      <a:pt x="47055" y="0"/>
                      <a:pt x="59137" y="12082"/>
                      <a:pt x="59137" y="29887"/>
                    </a:cubicBezTo>
                    <a:cubicBezTo>
                      <a:pt x="59137" y="30523"/>
                      <a:pt x="59137" y="32430"/>
                      <a:pt x="59137" y="33702"/>
                    </a:cubicBezTo>
                    <a:close/>
                    <a:moveTo>
                      <a:pt x="13990" y="24164"/>
                    </a:moveTo>
                    <a:lnTo>
                      <a:pt x="47055" y="24164"/>
                    </a:lnTo>
                    <a:cubicBezTo>
                      <a:pt x="45784" y="15897"/>
                      <a:pt x="39425" y="10174"/>
                      <a:pt x="30523" y="10174"/>
                    </a:cubicBezTo>
                    <a:cubicBezTo>
                      <a:pt x="21620" y="10174"/>
                      <a:pt x="15261" y="15897"/>
                      <a:pt x="13990" y="24164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595E5A2-4EF7-3742-87C4-C5BE84D7AD88}"/>
                  </a:ext>
                </a:extLst>
              </p:cNvPr>
              <p:cNvSpPr/>
              <p:nvPr/>
            </p:nvSpPr>
            <p:spPr>
              <a:xfrm>
                <a:off x="10713574" y="6482816"/>
                <a:ext cx="56593" cy="58500"/>
              </a:xfrm>
              <a:custGeom>
                <a:avLst/>
                <a:gdLst>
                  <a:gd name="connsiteX0" fmla="*/ 56594 w 56593"/>
                  <a:gd name="connsiteY0" fmla="*/ 25435 h 58500"/>
                  <a:gd name="connsiteX1" fmla="*/ 56594 w 56593"/>
                  <a:gd name="connsiteY1" fmla="*/ 58501 h 58500"/>
                  <a:gd name="connsiteX2" fmla="*/ 43240 w 56593"/>
                  <a:gd name="connsiteY2" fmla="*/ 58501 h 58500"/>
                  <a:gd name="connsiteX3" fmla="*/ 43240 w 56593"/>
                  <a:gd name="connsiteY3" fmla="*/ 27343 h 58500"/>
                  <a:gd name="connsiteX4" fmla="*/ 29250 w 56593"/>
                  <a:gd name="connsiteY4" fmla="*/ 12082 h 58500"/>
                  <a:gd name="connsiteX5" fmla="*/ 13353 w 56593"/>
                  <a:gd name="connsiteY5" fmla="*/ 29250 h 58500"/>
                  <a:gd name="connsiteX6" fmla="*/ 13353 w 56593"/>
                  <a:gd name="connsiteY6" fmla="*/ 58501 h 58500"/>
                  <a:gd name="connsiteX7" fmla="*/ 0 w 56593"/>
                  <a:gd name="connsiteY7" fmla="*/ 58501 h 58500"/>
                  <a:gd name="connsiteX8" fmla="*/ 0 w 56593"/>
                  <a:gd name="connsiteY8" fmla="*/ 636 h 58500"/>
                  <a:gd name="connsiteX9" fmla="*/ 12718 w 56593"/>
                  <a:gd name="connsiteY9" fmla="*/ 636 h 58500"/>
                  <a:gd name="connsiteX10" fmla="*/ 12718 w 56593"/>
                  <a:gd name="connsiteY10" fmla="*/ 8266 h 58500"/>
                  <a:gd name="connsiteX11" fmla="*/ 32430 w 56593"/>
                  <a:gd name="connsiteY11" fmla="*/ 0 h 58500"/>
                  <a:gd name="connsiteX12" fmla="*/ 56594 w 56593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3" h="58500">
                    <a:moveTo>
                      <a:pt x="56594" y="25435"/>
                    </a:moveTo>
                    <a:lnTo>
                      <a:pt x="56594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4" y="0"/>
                      <a:pt x="32430" y="0"/>
                    </a:cubicBezTo>
                    <a:cubicBezTo>
                      <a:pt x="46420" y="0"/>
                      <a:pt x="56594" y="8266"/>
                      <a:pt x="56594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4ACD2DB6-62FC-FDA8-3193-A10EF7C6604B}"/>
                  </a:ext>
                </a:extLst>
              </p:cNvPr>
              <p:cNvSpPr/>
              <p:nvPr/>
            </p:nvSpPr>
            <p:spPr>
              <a:xfrm>
                <a:off x="10780342" y="6470098"/>
                <a:ext cx="41968" cy="71854"/>
              </a:xfrm>
              <a:custGeom>
                <a:avLst/>
                <a:gdLst>
                  <a:gd name="connsiteX0" fmla="*/ 41968 w 41968"/>
                  <a:gd name="connsiteY0" fmla="*/ 68039 h 71854"/>
                  <a:gd name="connsiteX1" fmla="*/ 29250 w 41968"/>
                  <a:gd name="connsiteY1" fmla="*/ 71855 h 71854"/>
                  <a:gd name="connsiteX2" fmla="*/ 9538 w 41968"/>
                  <a:gd name="connsiteY2" fmla="*/ 52142 h 71854"/>
                  <a:gd name="connsiteX3" fmla="*/ 9538 w 41968"/>
                  <a:gd name="connsiteY3" fmla="*/ 24163 h 71854"/>
                  <a:gd name="connsiteX4" fmla="*/ 0 w 41968"/>
                  <a:gd name="connsiteY4" fmla="*/ 24163 h 71854"/>
                  <a:gd name="connsiteX5" fmla="*/ 0 w 41968"/>
                  <a:gd name="connsiteY5" fmla="*/ 13353 h 71854"/>
                  <a:gd name="connsiteX6" fmla="*/ 9538 w 41968"/>
                  <a:gd name="connsiteY6" fmla="*/ 13353 h 71854"/>
                  <a:gd name="connsiteX7" fmla="*/ 9538 w 41968"/>
                  <a:gd name="connsiteY7" fmla="*/ 0 h 71854"/>
                  <a:gd name="connsiteX8" fmla="*/ 22892 w 41968"/>
                  <a:gd name="connsiteY8" fmla="*/ 0 h 71854"/>
                  <a:gd name="connsiteX9" fmla="*/ 22892 w 41968"/>
                  <a:gd name="connsiteY9" fmla="*/ 13353 h 71854"/>
                  <a:gd name="connsiteX10" fmla="*/ 38153 w 41968"/>
                  <a:gd name="connsiteY10" fmla="*/ 13353 h 71854"/>
                  <a:gd name="connsiteX11" fmla="*/ 38153 w 41968"/>
                  <a:gd name="connsiteY11" fmla="*/ 24163 h 71854"/>
                  <a:gd name="connsiteX12" fmla="*/ 22892 w 41968"/>
                  <a:gd name="connsiteY12" fmla="*/ 24163 h 71854"/>
                  <a:gd name="connsiteX13" fmla="*/ 22892 w 41968"/>
                  <a:gd name="connsiteY13" fmla="*/ 51506 h 71854"/>
                  <a:gd name="connsiteX14" fmla="*/ 31158 w 41968"/>
                  <a:gd name="connsiteY14" fmla="*/ 60409 h 71854"/>
                  <a:gd name="connsiteX15" fmla="*/ 38789 w 41968"/>
                  <a:gd name="connsiteY15" fmla="*/ 57865 h 71854"/>
                  <a:gd name="connsiteX16" fmla="*/ 41968 w 41968"/>
                  <a:gd name="connsiteY16" fmla="*/ 68039 h 71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968" h="71854">
                    <a:moveTo>
                      <a:pt x="41968" y="68039"/>
                    </a:moveTo>
                    <a:cubicBezTo>
                      <a:pt x="38789" y="70583"/>
                      <a:pt x="33702" y="71855"/>
                      <a:pt x="29250" y="71855"/>
                    </a:cubicBezTo>
                    <a:cubicBezTo>
                      <a:pt x="16533" y="71855"/>
                      <a:pt x="9538" y="64860"/>
                      <a:pt x="9538" y="52142"/>
                    </a:cubicBezTo>
                    <a:lnTo>
                      <a:pt x="9538" y="24163"/>
                    </a:lnTo>
                    <a:lnTo>
                      <a:pt x="0" y="24163"/>
                    </a:lnTo>
                    <a:lnTo>
                      <a:pt x="0" y="13353"/>
                    </a:lnTo>
                    <a:lnTo>
                      <a:pt x="9538" y="13353"/>
                    </a:lnTo>
                    <a:lnTo>
                      <a:pt x="9538" y="0"/>
                    </a:lnTo>
                    <a:lnTo>
                      <a:pt x="22892" y="0"/>
                    </a:lnTo>
                    <a:lnTo>
                      <a:pt x="22892" y="13353"/>
                    </a:lnTo>
                    <a:lnTo>
                      <a:pt x="38153" y="13353"/>
                    </a:lnTo>
                    <a:lnTo>
                      <a:pt x="38153" y="24163"/>
                    </a:lnTo>
                    <a:lnTo>
                      <a:pt x="22892" y="24163"/>
                    </a:lnTo>
                    <a:lnTo>
                      <a:pt x="22892" y="51506"/>
                    </a:lnTo>
                    <a:cubicBezTo>
                      <a:pt x="22892" y="57229"/>
                      <a:pt x="25435" y="60409"/>
                      <a:pt x="31158" y="60409"/>
                    </a:cubicBezTo>
                    <a:cubicBezTo>
                      <a:pt x="33702" y="60409"/>
                      <a:pt x="36881" y="59773"/>
                      <a:pt x="38789" y="57865"/>
                    </a:cubicBezTo>
                    <a:lnTo>
                      <a:pt x="41968" y="68039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652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4" r:id="rId4"/>
    <p:sldLayoutId id="2147483665" r:id="rId5"/>
    <p:sldLayoutId id="2147483654" r:id="rId6"/>
    <p:sldLayoutId id="2147483655" r:id="rId7"/>
    <p:sldLayoutId id="2147483651" r:id="rId8"/>
    <p:sldLayoutId id="2147483662" r:id="rId9"/>
    <p:sldLayoutId id="2147483722" r:id="rId10"/>
    <p:sldLayoutId id="2147483723" r:id="rId11"/>
    <p:sldLayoutId id="2147483653" r:id="rId12"/>
    <p:sldLayoutId id="2147483658" r:id="rId13"/>
    <p:sldLayoutId id="2147483659" r:id="rId14"/>
    <p:sldLayoutId id="2147483691" r:id="rId15"/>
    <p:sldLayoutId id="2147483719" r:id="rId16"/>
    <p:sldLayoutId id="2147483713" r:id="rId17"/>
    <p:sldLayoutId id="2147483720" r:id="rId18"/>
    <p:sldLayoutId id="2147483714" r:id="rId19"/>
    <p:sldLayoutId id="2147483715" r:id="rId20"/>
    <p:sldLayoutId id="2147483716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100000"/>
        </a:lnSpc>
        <a:spcBef>
          <a:spcPts val="900"/>
        </a:spcBef>
        <a:buClr>
          <a:schemeClr val="tx2"/>
        </a:buClr>
        <a:buFont typeface="System Font Regular"/>
        <a:buChar char="-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4F4F4F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rgbClr val="4F4F4F"/>
          </a:solidFill>
          <a:latin typeface="+mn-lt"/>
          <a:ea typeface="+mn-ea"/>
          <a:cs typeface="+mn-cs"/>
        </a:defRPr>
      </a:lvl4pPr>
      <a:lvl5pPr marL="108585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rgbClr val="4F4F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ys/python-installer-qt-gui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installer.docs.pyansys.com/version/stabl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ys/python-installer-qt-gui/releases" TargetMode="External"/><Relationship Id="rId2" Type="http://schemas.openxmlformats.org/officeDocument/2006/relationships/hyperlink" Target="https://github.com/ansys/python-installer-qt-gui?tab=License-1-ov-file#readm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nsys/python-installer-qt-gui/blob/main/SECURITY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893D5-0556-B1DD-69C0-D693F762F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Ansys Python Manager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6C46D7-6670-1F06-7E7F-3170D2E7B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PyCon India 2024</a:t>
            </a:r>
          </a:p>
        </p:txBody>
      </p:sp>
    </p:spTree>
    <p:extLst>
      <p:ext uri="{BB962C8B-B14F-4D97-AF65-F5344CB8AC3E}">
        <p14:creationId xmlns:p14="http://schemas.microsoft.com/office/powerpoint/2010/main" val="359572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C3B0-77D7-BA3B-4274-77B14977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684F-4833-4BF4-3EE4-1489E3D3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000000"/>
                </a:solidFill>
                <a:effectLst/>
              </a:rPr>
              <a:t>What is the Ansys Python Manager?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Necessity for a solution</a:t>
            </a:r>
          </a:p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000000"/>
                </a:solidFill>
                <a:effectLst/>
              </a:rPr>
              <a:t>Introduction to Ansys Python Manager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Live Demo &amp; Tips &amp; Tricks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8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987F-94C8-AF48-EFAB-3F15EAB5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799"/>
            <a:ext cx="11581505" cy="533393"/>
          </a:xfrm>
        </p:spPr>
        <p:txBody>
          <a:bodyPr anchor="t">
            <a:normAutofit/>
          </a:bodyPr>
          <a:lstStyle/>
          <a:p>
            <a:r>
              <a:rPr lang="en-US" dirty="0"/>
              <a:t>What is Ansys Python 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4946-47F9-DEE3-1FF4-096A39018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257796" cy="4800600"/>
          </a:xfrm>
        </p:spPr>
        <p:txBody>
          <a:bodyPr>
            <a:normAutofit fontScale="92500" lnSpcReduction="20000"/>
          </a:bodyPr>
          <a:lstStyle/>
          <a:p>
            <a:pPr marL="571500" indent="-342900"/>
            <a:r>
              <a:rPr lang="en-US" b="0" i="0" dirty="0">
                <a:effectLst/>
              </a:rPr>
              <a:t>Collaborative </a:t>
            </a:r>
            <a:r>
              <a:rPr lang="en-US" b="1" i="0" dirty="0">
                <a:effectLst/>
              </a:rPr>
              <a:t>open-source Python QT </a:t>
            </a:r>
            <a:r>
              <a:rPr lang="en-US" b="0" i="0" dirty="0">
                <a:effectLst/>
              </a:rPr>
              <a:t>app</a:t>
            </a:r>
          </a:p>
          <a:p>
            <a:pPr marL="571500" indent="-342900"/>
            <a:r>
              <a:rPr lang="en-US" b="0" i="0" dirty="0">
                <a:effectLst/>
              </a:rPr>
              <a:t>Developed by Ansys for </a:t>
            </a:r>
            <a:r>
              <a:rPr lang="en-US" b="1" i="0" dirty="0">
                <a:effectLst/>
              </a:rPr>
              <a:t>beginner &amp; intermediate</a:t>
            </a:r>
            <a:r>
              <a:rPr lang="en-US" b="0" i="0" dirty="0">
                <a:effectLst/>
              </a:rPr>
              <a:t> Python users </a:t>
            </a:r>
          </a:p>
          <a:p>
            <a:pPr marL="571500" indent="-342900"/>
            <a:endParaRPr lang="en-US" b="0" i="0" dirty="0">
              <a:effectLst/>
            </a:endParaRPr>
          </a:p>
          <a:p>
            <a:pPr marL="571500" indent="-342900"/>
            <a:r>
              <a:rPr lang="en-US" b="1" i="0" dirty="0">
                <a:effectLst/>
              </a:rPr>
              <a:t>Key Features</a:t>
            </a:r>
          </a:p>
          <a:p>
            <a:pPr lvl="2">
              <a:lnSpc>
                <a:spcPct val="12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Streamlines 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Python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usage</a:t>
            </a:r>
          </a:p>
          <a:p>
            <a:pPr lvl="2">
              <a:lnSpc>
                <a:spcPct val="12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Simplifies 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virtual environment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management</a:t>
            </a:r>
          </a:p>
          <a:p>
            <a:pPr lvl="2">
              <a:lnSpc>
                <a:spcPct val="12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Facilitates 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PyAnsys (open-source)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package administration</a:t>
            </a:r>
          </a:p>
          <a:p>
            <a:pPr lvl="2">
              <a:lnSpc>
                <a:spcPct val="12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Support for 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Windows &amp; Linux</a:t>
            </a:r>
            <a:br>
              <a:rPr lang="en-US" dirty="0"/>
            </a:br>
            <a:endParaRPr lang="en-US" dirty="0"/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02154-C6AB-5420-A41D-E96CB4B2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685800"/>
            <a:ext cx="4752593" cy="48006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A30D88-89B8-5101-5F87-AD9620AEF115}"/>
              </a:ext>
            </a:extLst>
          </p:cNvPr>
          <p:cNvSpPr txBox="1"/>
          <p:nvPr/>
        </p:nvSpPr>
        <p:spPr>
          <a:xfrm>
            <a:off x="7121248" y="5665114"/>
            <a:ext cx="43369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u="sng" dirty="0">
                <a:solidFill>
                  <a:srgbClr val="0000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hlinkClick r:id="rId3"/>
              </a:rPr>
              <a:t>https://github.com/ansys/python-installer-qt-gui.git</a:t>
            </a:r>
            <a:r>
              <a:rPr lang="en-US" sz="1100" b="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u="sng" dirty="0">
                <a:solidFill>
                  <a:srgbClr val="0000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hlinkClick r:id="rId4"/>
              </a:rPr>
              <a:t>Ansys Python Manager Documentation</a:t>
            </a:r>
            <a:endParaRPr lang="en-US" sz="1100" dirty="0"/>
          </a:p>
        </p:txBody>
      </p:sp>
      <p:pic>
        <p:nvPicPr>
          <p:cNvPr id="9" name="Picture 8" descr="A black cat in a circle&#10;&#10;Description automatically generated">
            <a:extLst>
              <a:ext uri="{FF2B5EF4-FFF2-40B4-BE49-F238E27FC236}">
                <a16:creationId xmlns:a16="http://schemas.microsoft.com/office/drawing/2014/main" id="{08AE5334-2E58-B2DA-B306-B4515EB10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665113"/>
            <a:ext cx="451060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D9B5FA-5B3B-DA5F-274B-05C9ADFA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 for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39D00-C843-D952-88F2-20B00E035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1201400" cy="4419600"/>
          </a:xfrm>
        </p:spPr>
        <p:txBody>
          <a:bodyPr/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</a:rPr>
              <a:t>Transition Challenges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23130"/>
                </a:solidFill>
              </a:rPr>
              <a:t>Commercialization of famous Python management tools are roadblock for community</a:t>
            </a:r>
            <a:br>
              <a:rPr lang="en-US" b="0" i="0" dirty="0">
                <a:solidFill>
                  <a:srgbClr val="323130"/>
                </a:solidFill>
                <a:effectLst/>
              </a:rPr>
            </a:br>
            <a:endParaRPr lang="en-US" b="0" i="0" dirty="0">
              <a:solidFill>
                <a:srgbClr val="323130"/>
              </a:solidFill>
              <a:effectLst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</a:rPr>
              <a:t>Based on the internal</a:t>
            </a:r>
            <a:r>
              <a:rPr lang="en-US" dirty="0">
                <a:solidFill>
                  <a:srgbClr val="323130"/>
                </a:solidFill>
              </a:rPr>
              <a:t> scientific/engineering community response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23130"/>
                </a:solidFill>
              </a:rPr>
              <a:t>Developed the simplified solution.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</a:rPr>
              <a:t>Focus on beginner and intermediate Python users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130"/>
                </a:solidFill>
                <a:effectLst/>
              </a:rPr>
              <a:t>Provide a more accessible, user-friendly experience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323130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5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F117-652D-D576-9313-7DF56A2F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799"/>
            <a:ext cx="11581505" cy="533393"/>
          </a:xfrm>
        </p:spPr>
        <p:txBody>
          <a:bodyPr anchor="t">
            <a:normAutofit/>
          </a:bodyPr>
          <a:lstStyle/>
          <a:p>
            <a:r>
              <a:rPr lang="en-US" dirty="0"/>
              <a:t>Introduction to Ansys Python Manager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7BB3498-0C83-C240-38FF-7526E59DE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257796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stop shop for </a:t>
            </a:r>
          </a:p>
          <a:p>
            <a:pPr lvl="1"/>
            <a:r>
              <a:rPr lang="en-US" dirty="0"/>
              <a:t>Getting started with Python</a:t>
            </a:r>
          </a:p>
          <a:p>
            <a:pPr lvl="1"/>
            <a:r>
              <a:rPr lang="en-US" dirty="0"/>
              <a:t>Install Python</a:t>
            </a:r>
          </a:p>
          <a:p>
            <a:pPr lvl="1"/>
            <a:r>
              <a:rPr lang="en-US" dirty="0"/>
              <a:t>Create Virtual Environment</a:t>
            </a:r>
          </a:p>
          <a:p>
            <a:pPr lvl="1"/>
            <a:r>
              <a:rPr lang="en-US" dirty="0"/>
              <a:t>Manage Virtual Environments</a:t>
            </a:r>
          </a:p>
          <a:p>
            <a:r>
              <a:rPr lang="en-US" dirty="0"/>
              <a:t>Launching options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Console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JupyterLab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Jupyter Notebook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Spyder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VS Code</a:t>
            </a:r>
            <a:br>
              <a:rPr lang="en-US" dirty="0"/>
            </a:br>
            <a:endParaRPr lang="en-US" dirty="0"/>
          </a:p>
        </p:txBody>
      </p:sp>
      <p:pic>
        <p:nvPicPr>
          <p:cNvPr id="15" name="Picture 2" descr="Screenshot of Python Installer application">
            <a:extLst>
              <a:ext uri="{FF2B5EF4-FFF2-40B4-BE49-F238E27FC236}">
                <a16:creationId xmlns:a16="http://schemas.microsoft.com/office/drawing/2014/main" id="{CDCD5ADC-3C33-6B1E-EB18-6FC2BC43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981" y="1295400"/>
            <a:ext cx="2773401" cy="326523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27F113-1841-AAB2-34F1-B12D5196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62" y="2065458"/>
            <a:ext cx="2773401" cy="3260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1309A37-ECE1-1E74-04E3-CA000E63C82E}"/>
              </a:ext>
            </a:extLst>
          </p:cNvPr>
          <p:cNvSpPr/>
          <p:nvPr/>
        </p:nvSpPr>
        <p:spPr>
          <a:xfrm>
            <a:off x="6842353" y="4104274"/>
            <a:ext cx="276056" cy="280021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53B4538-4321-85F9-AA9E-3E3105BE2D5B}"/>
              </a:ext>
            </a:extLst>
          </p:cNvPr>
          <p:cNvSpPr/>
          <p:nvPr/>
        </p:nvSpPr>
        <p:spPr>
          <a:xfrm>
            <a:off x="7754290" y="4877830"/>
            <a:ext cx="276056" cy="280021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79F84DC-E44C-B6F1-BA0B-0D643FF0742D}"/>
              </a:ext>
            </a:extLst>
          </p:cNvPr>
          <p:cNvSpPr/>
          <p:nvPr/>
        </p:nvSpPr>
        <p:spPr>
          <a:xfrm>
            <a:off x="560857" y="2026909"/>
            <a:ext cx="276056" cy="280021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DD9E3A1-56EC-B1B4-C0C3-DFFD2D1E27EA}"/>
              </a:ext>
            </a:extLst>
          </p:cNvPr>
          <p:cNvSpPr/>
          <p:nvPr/>
        </p:nvSpPr>
        <p:spPr>
          <a:xfrm>
            <a:off x="560857" y="2532426"/>
            <a:ext cx="276056" cy="280021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D0ECA09-AB0B-40AE-8333-BB759AF3AB7A}"/>
              </a:ext>
            </a:extLst>
          </p:cNvPr>
          <p:cNvSpPr/>
          <p:nvPr/>
        </p:nvSpPr>
        <p:spPr>
          <a:xfrm>
            <a:off x="560857" y="3037943"/>
            <a:ext cx="276056" cy="280021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3BF79E7C-6D83-6E26-9272-C23AE45EC2C8}"/>
              </a:ext>
            </a:extLst>
          </p:cNvPr>
          <p:cNvSpPr/>
          <p:nvPr/>
        </p:nvSpPr>
        <p:spPr>
          <a:xfrm>
            <a:off x="546485" y="1569701"/>
            <a:ext cx="304800" cy="304800"/>
          </a:xfrm>
          <a:prstGeom prst="smileyFac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EE2CC-D446-9BBF-F8E9-350CCCD3E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669" y="2980691"/>
            <a:ext cx="2782948" cy="2807208"/>
          </a:xfrm>
          <a:prstGeom prst="rect">
            <a:avLst/>
          </a:prstGeom>
        </p:spPr>
      </p:pic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0CA5E97-3CFA-1B5B-18EA-E341BA8A42BF}"/>
              </a:ext>
            </a:extLst>
          </p:cNvPr>
          <p:cNvSpPr/>
          <p:nvPr/>
        </p:nvSpPr>
        <p:spPr>
          <a:xfrm>
            <a:off x="8653806" y="5422589"/>
            <a:ext cx="276056" cy="280021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71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6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799C-6583-4894-F54E-35FDA885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46" y="3162303"/>
            <a:ext cx="11581505" cy="533393"/>
          </a:xfrm>
        </p:spPr>
        <p:txBody>
          <a:bodyPr/>
          <a:lstStyle/>
          <a:p>
            <a:pPr algn="ctr"/>
            <a:r>
              <a:rPr lang="en-US" dirty="0"/>
              <a:t>Live Demo &amp; </a:t>
            </a:r>
            <a:r>
              <a:rPr lang="en-US" dirty="0">
                <a:solidFill>
                  <a:srgbClr val="000000"/>
                </a:solidFill>
              </a:rPr>
              <a:t>Tips &amp; Tricks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C665D-854A-2754-CE9F-6F86924B5423}"/>
              </a:ext>
            </a:extLst>
          </p:cNvPr>
          <p:cNvSpPr txBox="1"/>
          <p:nvPr/>
        </p:nvSpPr>
        <p:spPr>
          <a:xfrm>
            <a:off x="152623" y="5638800"/>
            <a:ext cx="1188675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>
                <a:solidFill>
                  <a:srgbClr val="1F2328"/>
                </a:solidFill>
                <a:effectLst/>
              </a:rPr>
              <a:t>License</a:t>
            </a:r>
            <a:r>
              <a:rPr lang="en-US" sz="1100" b="1" dirty="0">
                <a:solidFill>
                  <a:srgbClr val="1F2328"/>
                </a:solidFill>
              </a:rPr>
              <a:t> - </a:t>
            </a:r>
            <a:r>
              <a:rPr lang="en-US" sz="1100" b="0" i="0" dirty="0">
                <a:solidFill>
                  <a:srgbClr val="1F2328"/>
                </a:solidFill>
                <a:effectLst/>
              </a:rPr>
              <a:t>Ansys Python Manager is licensed under the MIT license. No commercial claim over Ansys whatsoever. For further licensing information refer </a:t>
            </a:r>
            <a:r>
              <a:rPr lang="en-US" sz="1100" b="0" i="0" dirty="0">
                <a:solidFill>
                  <a:srgbClr val="1F2328"/>
                </a:solidFill>
                <a:effectLst/>
                <a:hlinkClick r:id="rId2"/>
              </a:rPr>
              <a:t>here</a:t>
            </a:r>
            <a:r>
              <a:rPr lang="en-US" sz="1100" b="0" i="0" dirty="0">
                <a:solidFill>
                  <a:srgbClr val="1F2328"/>
                </a:solidFill>
                <a:effectLst/>
              </a:rPr>
              <a:t>. </a:t>
            </a:r>
          </a:p>
          <a:p>
            <a:pPr algn="l"/>
            <a:r>
              <a:rPr lang="en-US" sz="1100" b="1" i="0" dirty="0">
                <a:solidFill>
                  <a:srgbClr val="000000"/>
                </a:solidFill>
                <a:effectLst/>
              </a:rPr>
              <a:t>Distributing -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This project is vectored to be an open-source project. For the time being, feel free to distribute it internally, but direct users to visit the 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hlinkClick r:id="rId3"/>
              </a:rPr>
              <a:t>Releases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page</a:t>
            </a:r>
          </a:p>
          <a:p>
            <a:pPr algn="l"/>
            <a:r>
              <a:rPr lang="en-US" sz="1100" b="1" i="0" dirty="0">
                <a:solidFill>
                  <a:srgbClr val="000000"/>
                </a:solidFill>
                <a:effectLst/>
              </a:rPr>
              <a:t>Security -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The versions that are still supported for security updates can be found at the 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hlinkClick r:id="rId4"/>
              </a:rPr>
              <a:t>Security guidelines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site. Information on how to report vulnerabilities is also found.</a:t>
            </a:r>
          </a:p>
        </p:txBody>
      </p:sp>
    </p:spTree>
    <p:extLst>
      <p:ext uri="{BB962C8B-B14F-4D97-AF65-F5344CB8AC3E}">
        <p14:creationId xmlns:p14="http://schemas.microsoft.com/office/powerpoint/2010/main" val="3831838140"/>
      </p:ext>
    </p:extLst>
  </p:cSld>
  <p:clrMapOvr>
    <a:masterClrMapping/>
  </p:clrMapOvr>
</p:sld>
</file>

<file path=ppt/theme/theme1.xml><?xml version="1.0" encoding="utf-8"?>
<a:theme xmlns:a="http://schemas.openxmlformats.org/drawingml/2006/main" name="Ansys-2024">
  <a:themeElements>
    <a:clrScheme name="Ansys Colors 2024">
      <a:dk1>
        <a:srgbClr val="000000"/>
      </a:dk1>
      <a:lt1>
        <a:srgbClr val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C89211"/>
      </a:accent4>
      <a:accent5>
        <a:srgbClr val="00629F"/>
      </a:accent5>
      <a:accent6>
        <a:srgbClr val="FB471F"/>
      </a:accent6>
      <a:hlink>
        <a:srgbClr val="C89211"/>
      </a:hlink>
      <a:folHlink>
        <a:srgbClr val="C8921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nsys-2024-Public.pptx" id="{231DFE92-58E0-294A-A9C3-168D9D223427}" vid="{16A1838B-6496-6E4F-AF21-14622E4A35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67f2c53b-c9cf-4dee-ba48-f650cd6f71f3">
      <UserInfo>
        <DisplayName>Paul Welsh</DisplayName>
        <AccountId>241</AccountId>
        <AccountType/>
      </UserInfo>
      <UserInfo>
        <DisplayName>Larry Watson</DisplayName>
        <AccountId>33</AccountId>
        <AccountType/>
      </UserInfo>
      <UserInfo>
        <DisplayName>Stephanie Eftimiades</DisplayName>
        <AccountId>338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750F45CCFD714096BCEC03EBFBF9F4" ma:contentTypeVersion="9" ma:contentTypeDescription="Create a new document." ma:contentTypeScope="" ma:versionID="dab89b1b4a64d370873b35d5bada29e4">
  <xsd:schema xmlns:xsd="http://www.w3.org/2001/XMLSchema" xmlns:xs="http://www.w3.org/2001/XMLSchema" xmlns:p="http://schemas.microsoft.com/office/2006/metadata/properties" xmlns:ns1="http://schemas.microsoft.com/sharepoint/v3" xmlns:ns2="743a423d-6da4-4288-a587-e1f6aaf83bb1" xmlns:ns3="67f2c53b-c9cf-4dee-ba48-f650cd6f71f3" targetNamespace="http://schemas.microsoft.com/office/2006/metadata/properties" ma:root="true" ma:fieldsID="acdb032aa02ea85020f3a86971d32d24" ns1:_="" ns2:_="" ns3:_="">
    <xsd:import namespace="http://schemas.microsoft.com/sharepoint/v3"/>
    <xsd:import namespace="743a423d-6da4-4288-a587-e1f6aaf83bb1"/>
    <xsd:import namespace="67f2c53b-c9cf-4dee-ba48-f650cd6f71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a423d-6da4-4288-a587-e1f6aaf83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2c53b-c9cf-4dee-ba48-f650cd6f71f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BA2145-B46A-4119-8696-EBA3564E3F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C2FC69-BA58-4814-9B90-1CD8B9F0DC38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microsoft.com/sharepoint/v3"/>
    <ds:schemaRef ds:uri="http://schemas.openxmlformats.org/package/2006/metadata/core-properties"/>
    <ds:schemaRef ds:uri="67f2c53b-c9cf-4dee-ba48-f650cd6f71f3"/>
    <ds:schemaRef ds:uri="743a423d-6da4-4288-a587-e1f6aaf83bb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4954596-45B7-427C-B7EB-5EB530035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3a423d-6da4-4288-a587-e1f6aaf83bb1"/>
    <ds:schemaRef ds:uri="67f2c53b-c9cf-4dee-ba48-f650cd6f71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4c6ce67-15b8-4eff-80e9-52da8be89706}" enabled="0" method="" siteId="{34c6ce67-15b8-4eff-80e9-52da8be897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Ansys-2024-Public</Template>
  <TotalTime>1296</TotalTime>
  <Words>263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</vt:lpstr>
      <vt:lpstr>System Font Regular</vt:lpstr>
      <vt:lpstr>Ansys-2024</vt:lpstr>
      <vt:lpstr>Ansys Python Manager</vt:lpstr>
      <vt:lpstr>Outline</vt:lpstr>
      <vt:lpstr>What is Ansys Python Manager?</vt:lpstr>
      <vt:lpstr>Necessity for solution</vt:lpstr>
      <vt:lpstr>Introduction to Ansys Python Manager</vt:lpstr>
      <vt:lpstr>Live Demo &amp; Tips &amp; Tricks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Ansys Python Manager</dc:title>
  <dc:subject/>
  <dc:creator>Abhishek Chitwar</dc:creator>
  <cp:keywords/>
  <dc:description/>
  <cp:lastModifiedBy>Abhishek Chitwar</cp:lastModifiedBy>
  <cp:revision>1</cp:revision>
  <dcterms:created xsi:type="dcterms:W3CDTF">2024-03-26T08:41:13Z</dcterms:created>
  <dcterms:modified xsi:type="dcterms:W3CDTF">2024-05-15T11:16:26Z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0x01010009750F45CCFD714096BCEC03EBFBF9F4</vt:lpwstr>
  </property>
  <property fmtid="{D5CDD505-2E9C-101B-9397-08002B2CF9AE}" pid="3" name="MediaServiceImageTags">
    <vt:lpwstr/>
  </property>
</Properties>
</file>