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64" r:id="rId2"/>
    <p:sldId id="265" r:id="rId3"/>
    <p:sldId id="286" r:id="rId4"/>
    <p:sldId id="283" r:id="rId5"/>
    <p:sldId id="268" r:id="rId6"/>
    <p:sldId id="269" r:id="rId7"/>
    <p:sldId id="27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0" autoAdjust="0"/>
    <p:restoredTop sz="86389" autoAdjust="0"/>
  </p:normalViewPr>
  <p:slideViewPr>
    <p:cSldViewPr snapToGrid="0" snapToObjects="1">
      <p:cViewPr varScale="1">
        <p:scale>
          <a:sx n="95" d="100"/>
          <a:sy n="95" d="100"/>
        </p:scale>
        <p:origin x="60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3" d="100"/>
          <a:sy n="123" d="100"/>
        </p:scale>
        <p:origin x="49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A1C0A3-9725-A36B-42E5-6D600C2259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EA8C2-1EF8-36B6-EA84-FFA5D0A2F1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7BDAE-29A6-4BE2-B157-A0DE3CF5C6D8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D7965-A080-0ADE-670C-9D099D7241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6E05C-9D13-950D-F94C-003E35C066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B5323-98AE-4DB8-A6FA-1127D4E3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08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A50AE-3EA1-4D83-B5DA-96E75DC571B0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C9A20-3693-43FD-997B-0E90FA7F0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777E959-C9AD-4F36-95B6-A1D7382902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248" y="2501900"/>
            <a:ext cx="4045744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700" b="1" i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1248" y="4155983"/>
            <a:ext cx="4045744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500" b="0" i="0">
                <a:solidFill>
                  <a:schemeClr val="accent2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4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  <p15:guide id="2" orient="horz" pos="261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3221EE-D75D-4DB5-AC58-0857EC98BE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6ECC26B2-C67D-490A-A762-73CBC5C13F04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57199" y="1146819"/>
            <a:ext cx="3532909" cy="2458826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hart Placeholder 4">
            <a:extLst>
              <a:ext uri="{FF2B5EF4-FFF2-40B4-BE49-F238E27FC236}">
                <a16:creationId xmlns:a16="http://schemas.microsoft.com/office/drawing/2014/main" id="{F6BC2A0F-5133-211B-FBCF-EDB2D3DBBA0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5268191" y="1146819"/>
            <a:ext cx="3418608" cy="24588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4">
            <a:extLst>
              <a:ext uri="{FF2B5EF4-FFF2-40B4-BE49-F238E27FC236}">
                <a16:creationId xmlns:a16="http://schemas.microsoft.com/office/drawing/2014/main" id="{DD2FF4A4-F559-CB07-8FE9-24BEA8F5DCF2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2864428" y="3758045"/>
            <a:ext cx="3231572" cy="233379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6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E82C-B438-4701-92A5-0DDD4944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04700E-DDF6-4408-9396-4DFADC2C24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E9FF20B6-8B82-429F-AEEF-D9E0D5B0552E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457200" y="1289050"/>
            <a:ext cx="8229600" cy="45624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36164379-EBDF-5FE4-3182-A161881A7B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0425" y="6542088"/>
            <a:ext cx="1241425" cy="249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8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E82C-B438-4701-92A5-0DDD4944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04700E-DDF6-4408-9396-4DFADC2C24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09575" y="6542840"/>
            <a:ext cx="813050" cy="247724"/>
          </a:xfrm>
        </p:spPr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E9FF20B6-8B82-429F-AEEF-D9E0D5B0552E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457200" y="1289050"/>
            <a:ext cx="4114800" cy="45624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36164379-EBDF-5FE4-3182-A161881A7B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0425" y="6542088"/>
            <a:ext cx="1241425" cy="249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5EFA1F1-8859-F8C3-EE86-3B7F104639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92675" y="1289050"/>
            <a:ext cx="3794125" cy="4562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8096DA2-9742-E66E-39D0-AF0ED21755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75954" y="6542840"/>
            <a:ext cx="2290536" cy="249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2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E82C-B438-4701-92A5-0DDD4944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04700E-DDF6-4408-9396-4DFADC2C24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1F3EEF-CC26-C683-959B-DAA4B2440B0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200" y="1343025"/>
            <a:ext cx="8229600" cy="44561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6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04700E-DDF6-4408-9396-4DFADC2C24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1F3EEF-CC26-C683-959B-DAA4B2440B0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200" y="1343025"/>
            <a:ext cx="8229600" cy="44561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42467FF-3AB6-F426-ACD9-8CAE0CC6DD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44863" y="6542088"/>
            <a:ext cx="373062" cy="2492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2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E82C-B438-4701-92A5-0DDD4944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04700E-DDF6-4408-9396-4DFADC2C24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1F3EEF-CC26-C683-959B-DAA4B2440B0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200" y="1343025"/>
            <a:ext cx="4114800" cy="44561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48DA1BD-3CCC-B7E7-4A11-6A63572DA90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72000" y="1343025"/>
            <a:ext cx="4114800" cy="445611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CAF31AC-3C0E-ABE7-EC4B-14274AF745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54350" y="6542088"/>
            <a:ext cx="611188" cy="2492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1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777E959-C9AD-4F36-95B6-A1D7382902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248" y="2501900"/>
            <a:ext cx="4045744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700" b="1" i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87FF15-31F5-F914-0C1E-CAB622F422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93875" y="4321175"/>
            <a:ext cx="750888" cy="552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9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  <p15:guide id="2" orient="horz" pos="261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3221EE-D75D-4DB5-AC58-0857EC98BE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B903E0-BF8E-4DCE-8880-AD10293D4B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1255713"/>
            <a:ext cx="8229600" cy="46624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489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3221EE-D75D-4DB5-AC58-0857EC98BE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09575" y="6542840"/>
            <a:ext cx="651129" cy="247724"/>
          </a:xfrm>
        </p:spPr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B903E0-BF8E-4DCE-8880-AD10293D4B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1255713"/>
            <a:ext cx="8229600" cy="4662487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230188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746125" indent="0">
              <a:buFontTx/>
              <a:buNone/>
              <a:defRPr/>
            </a:lvl4pPr>
            <a:lvl5pPr marL="96996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96AB50CE-9E4E-061C-ED7B-BB2DBE4809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9166" y="6542840"/>
            <a:ext cx="2290536" cy="24772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2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3221EE-D75D-4DB5-AC58-0857EC98BE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C4973A-6811-43AE-B46D-74F27A5E8E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201" y="1254918"/>
            <a:ext cx="8229599" cy="455567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F8B33C6-FBA9-2316-D19D-AD37128D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1A068B-2F28-6EF3-1B09-658ABFACDB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0425" y="6542088"/>
            <a:ext cx="1241425" cy="249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4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3221EE-D75D-4DB5-AC58-0857EC98BE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09575" y="6542840"/>
            <a:ext cx="522242" cy="247724"/>
          </a:xfrm>
        </p:spPr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C59CE840-71EB-0C2E-7A74-9ED831413B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0425" y="6542088"/>
            <a:ext cx="1241425" cy="249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BBDF8B89-9B07-D9F8-5422-42203DC4C5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9166" y="6541327"/>
            <a:ext cx="2290536" cy="249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536235-E2E6-E3B8-0AB9-96A44A788D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1123950"/>
            <a:ext cx="5381625" cy="846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850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3221EE-D75D-4DB5-AC58-0857EC98BE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09575" y="6542840"/>
            <a:ext cx="600619" cy="247724"/>
          </a:xfrm>
        </p:spPr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4C5F8081-5E16-4801-8E6F-2E3312D5787D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457200" y="1204913"/>
            <a:ext cx="8229600" cy="47545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C59CE840-71EB-0C2E-7A74-9ED831413B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0425" y="6542088"/>
            <a:ext cx="1241425" cy="249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608B28A-5378-AA4F-2DF3-923465D537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75954" y="6542840"/>
            <a:ext cx="2290536" cy="249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9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3221EE-D75D-4DB5-AC58-0857EC98BE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4C5F8081-5E16-4801-8E6F-2E3312D5787D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457200" y="1204913"/>
            <a:ext cx="8229600" cy="47545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6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3221EE-D75D-4DB5-AC58-0857EC98BE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6ECC26B2-C67D-490A-A762-73CBC5C13F04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57201" y="2442777"/>
            <a:ext cx="8229600" cy="349288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AE6EFB-9372-77B2-C35F-B7DCB688BB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133734"/>
            <a:ext cx="2901950" cy="11715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862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17F090B-49F7-4226-826A-44BF2ACE1059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F0A99-5B9C-4CA5-9F50-2F4E34F6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48582"/>
            <a:ext cx="8229599" cy="845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4BB4A01D-7D6E-BB4E-BD5D-E3A388293815}"/>
              </a:ext>
            </a:extLst>
          </p:cNvPr>
          <p:cNvSpPr>
            <a:spLocks noChangeAspect="1"/>
          </p:cNvSpPr>
          <p:nvPr userDrawn="1"/>
        </p:nvSpPr>
        <p:spPr>
          <a:xfrm>
            <a:off x="192162" y="130869"/>
            <a:ext cx="265039" cy="515176"/>
          </a:xfrm>
          <a:prstGeom prst="parallelogram">
            <a:avLst>
              <a:gd name="adj" fmla="val 596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9833-0938-F747-9F14-C1C0453E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9575" y="6542840"/>
            <a:ext cx="20574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227F0-8FC0-9046-A60F-1749263C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57312"/>
            <a:ext cx="8229600" cy="47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3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56" r:id="rId2"/>
    <p:sldLayoutId id="2147483744" r:id="rId3"/>
    <p:sldLayoutId id="2147483752" r:id="rId4"/>
    <p:sldLayoutId id="2147483743" r:id="rId5"/>
    <p:sldLayoutId id="2147483753" r:id="rId6"/>
    <p:sldLayoutId id="2147483745" r:id="rId7"/>
    <p:sldLayoutId id="2147483748" r:id="rId8"/>
    <p:sldLayoutId id="2147483746" r:id="rId9"/>
    <p:sldLayoutId id="2147483751" r:id="rId10"/>
    <p:sldLayoutId id="2147483747" r:id="rId11"/>
    <p:sldLayoutId id="2147483750" r:id="rId12"/>
    <p:sldLayoutId id="2147483749" r:id="rId13"/>
    <p:sldLayoutId id="2147483754" r:id="rId14"/>
    <p:sldLayoutId id="2147483755" r:id="rId1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xus:query=A|i_name|eq|title_text">
            <a:extLst>
              <a:ext uri="{FF2B5EF4-FFF2-40B4-BE49-F238E27FC236}">
                <a16:creationId xmlns:a16="http://schemas.microsoft.com/office/drawing/2014/main" id="{BF09F97B-A23A-3E40-8354-D7480B3544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square">
            <a:noAutofit/>
          </a:bodyPr>
          <a:lstStyle/>
          <a:p>
            <a:endParaRPr sz="2800" b="1" i="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34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A|i_name|eq|toc_title">
            <a:extLst>
              <a:ext uri="{FF2B5EF4-FFF2-40B4-BE49-F238E27FC236}">
                <a16:creationId xmlns:a16="http://schemas.microsoft.com/office/drawing/2014/main" id="{35038DC2-1F5C-4DF7-A250-2D205AC1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4937C6-EC74-4836-8B95-52CFA36DF4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Nexus:toc&amp;lines=8">
            <a:extLst>
              <a:ext uri="{FF2B5EF4-FFF2-40B4-BE49-F238E27FC236}">
                <a16:creationId xmlns:a16="http://schemas.microsoft.com/office/drawing/2014/main" id="{7C4D73CD-1F2A-475D-B6DD-925545930C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wrap="square">
            <a:noAutofit/>
          </a:bodyPr>
          <a:lstStyle/>
          <a:p>
            <a:endParaRPr sz="1600" b="0" i="1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131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exus:query=A|i_name|eq|html_title">
            <a:extLst>
              <a:ext uri="{FF2B5EF4-FFF2-40B4-BE49-F238E27FC236}">
                <a16:creationId xmlns:a16="http://schemas.microsoft.com/office/drawing/2014/main" id="{4B8B588C-2DD0-99CF-A151-85400C0A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4937C6-EC74-4836-8B95-52CFA36DF4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Nexus:query=A|i_name|eq|html">
            <a:extLst>
              <a:ext uri="{FF2B5EF4-FFF2-40B4-BE49-F238E27FC236}">
                <a16:creationId xmlns:a16="http://schemas.microsoft.com/office/drawing/2014/main" id="{7DD66B13-AB39-5CC9-081C-5E8EDF1CB8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7A0EB23B-3DFB-C77E-47DB-ADFEA8768B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4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exus:html_header">
            <a:extLst>
              <a:ext uri="{FF2B5EF4-FFF2-40B4-BE49-F238E27FC236}">
                <a16:creationId xmlns:a16="http://schemas.microsoft.com/office/drawing/2014/main" id="{16CCA0BC-37AC-9B82-80E1-B4DD7269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1EF83-8190-2382-481F-E16B32C115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Nexus:query=A|i_name|eq|table&amp;rows=6&amp;cols=5">
            <a:extLst>
              <a:ext uri="{FF2B5EF4-FFF2-40B4-BE49-F238E27FC236}">
                <a16:creationId xmlns:a16="http://schemas.microsoft.com/office/drawing/2014/main" id="{64666E78-EA83-3B01-37B8-CFB2AA38A1A5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Nexus:toc_link">
            <a:extLst>
              <a:ext uri="{FF2B5EF4-FFF2-40B4-BE49-F238E27FC236}">
                <a16:creationId xmlns:a16="http://schemas.microsoft.com/office/drawing/2014/main" id="{0E90428C-6670-BD74-1BB8-BFAE8E4552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TOC</a:t>
            </a:r>
          </a:p>
        </p:txBody>
      </p:sp>
    </p:spTree>
    <p:extLst>
      <p:ext uri="{BB962C8B-B14F-4D97-AF65-F5344CB8AC3E}">
        <p14:creationId xmlns:p14="http://schemas.microsoft.com/office/powerpoint/2010/main" val="295047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A|i_name|eq|tree_title">
            <a:extLst>
              <a:ext uri="{FF2B5EF4-FFF2-40B4-BE49-F238E27FC236}">
                <a16:creationId xmlns:a16="http://schemas.microsoft.com/office/drawing/2014/main" id="{1269C953-8836-49F2-8EC7-4047D1C7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CF9F6C-0422-4E16-99CF-0A2C6203AF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" name="Nexus:query=A|i_name|eq|tree">
            <a:extLst>
              <a:ext uri="{FF2B5EF4-FFF2-40B4-BE49-F238E27FC236}">
                <a16:creationId xmlns:a16="http://schemas.microsoft.com/office/drawing/2014/main" id="{2E922714-9C5E-C2C8-A296-92DF73C370BF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3918725975"/>
              </p:ext>
            </p:extLst>
          </p:nvPr>
        </p:nvGraphicFramePr>
        <p:xfrm>
          <a:off x="457200" y="1204913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7329860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92207804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23300715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832432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38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77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575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63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993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4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3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75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374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33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exus:query=A|i_name|eq|line_plot_title">
            <a:extLst>
              <a:ext uri="{FF2B5EF4-FFF2-40B4-BE49-F238E27FC236}">
                <a16:creationId xmlns:a16="http://schemas.microsoft.com/office/drawing/2014/main" id="{4402613D-5DED-4F17-A5D9-DC4D35D4C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C38A62-2AFB-4657-B26E-B3EFD332E4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Nexus:query=A|i_name|eq|line_plot">
            <a:extLst>
              <a:ext uri="{FF2B5EF4-FFF2-40B4-BE49-F238E27FC236}">
                <a16:creationId xmlns:a16="http://schemas.microsoft.com/office/drawing/2014/main" id="{105E7E1A-7A23-4FA2-91AA-43A098EC7F8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57201" y="1313773"/>
            <a:ext cx="8229600" cy="349288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3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B483A2-76AF-4DBF-9017-06B493C331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Nexus:query=A|i_type|cont|file;A|i_name|cont|session">
            <a:extLst>
              <a:ext uri="{FF2B5EF4-FFF2-40B4-BE49-F238E27FC236}">
                <a16:creationId xmlns:a16="http://schemas.microsoft.com/office/drawing/2014/main" id="{6354F7CA-CFB0-10BE-39D1-A440678737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query=A|i_type|cont|image;A|i_name|cont|logo;">
            <a:extLst>
              <a:ext uri="{FF2B5EF4-FFF2-40B4-BE49-F238E27FC236}">
                <a16:creationId xmlns:a16="http://schemas.microsoft.com/office/drawing/2014/main" id="{A6F80112-291C-8E81-377F-3579177E40F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Ansys - Slide Master">
  <a:themeElements>
    <a:clrScheme name="Custom 3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898A8D"/>
      </a:accent2>
      <a:accent3>
        <a:srgbClr val="D9D8D6"/>
      </a:accent3>
      <a:accent4>
        <a:srgbClr val="FFB71B"/>
      </a:accent4>
      <a:accent5>
        <a:srgbClr val="898A8D"/>
      </a:accent5>
      <a:accent6>
        <a:srgbClr val="D9D8D6"/>
      </a:accent6>
      <a:hlink>
        <a:srgbClr val="000000"/>
      </a:hlink>
      <a:folHlink>
        <a:srgbClr val="D39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Presentation 2021 Confidential (1)" id="{BCE29331-CD87-4C7F-9347-8FFC45714815}" vid="{9A4FE274-3FD9-4EEB-80C5-5F4C7627D6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15049</TotalTime>
  <Words>7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Wingdings</vt:lpstr>
      <vt:lpstr>Ansys -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World!</dc:title>
  <dc:subject/>
  <dc:creator>Visesh Rajendraprasad</dc:creator>
  <cp:keywords/>
  <dc:description>generated using python-pptx</dc:description>
  <cp:lastModifiedBy>Visesh Rajendraprasad</cp:lastModifiedBy>
  <cp:revision>182</cp:revision>
  <dcterms:created xsi:type="dcterms:W3CDTF">2013-01-27T09:14:16Z</dcterms:created>
  <dcterms:modified xsi:type="dcterms:W3CDTF">2025-07-17T20:42:12Z</dcterms:modified>
  <cp:category/>
</cp:coreProperties>
</file>