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1"/>
  </p:notesMasterIdLst>
  <p:handoutMasterIdLst>
    <p:handoutMasterId r:id="rId22"/>
  </p:handoutMasterIdLst>
  <p:sldIdLst>
    <p:sldId id="264" r:id="rId2"/>
    <p:sldId id="265" r:id="rId3"/>
    <p:sldId id="286" r:id="rId4"/>
    <p:sldId id="281" r:id="rId5"/>
    <p:sldId id="284" r:id="rId6"/>
    <p:sldId id="287" r:id="rId7"/>
    <p:sldId id="289" r:id="rId8"/>
    <p:sldId id="283" r:id="rId9"/>
    <p:sldId id="268" r:id="rId10"/>
    <p:sldId id="269" r:id="rId11"/>
    <p:sldId id="280" r:id="rId12"/>
    <p:sldId id="272" r:id="rId13"/>
    <p:sldId id="285" r:id="rId14"/>
    <p:sldId id="274" r:id="rId15"/>
    <p:sldId id="275" r:id="rId16"/>
    <p:sldId id="288" r:id="rId17"/>
    <p:sldId id="276" r:id="rId18"/>
    <p:sldId id="290" r:id="rId19"/>
    <p:sldId id="273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00" autoAdjust="0"/>
    <p:restoredTop sz="86389" autoAdjust="0"/>
  </p:normalViewPr>
  <p:slideViewPr>
    <p:cSldViewPr snapToGrid="0" snapToObjects="1">
      <p:cViewPr varScale="1">
        <p:scale>
          <a:sx n="77" d="100"/>
          <a:sy n="77" d="100"/>
        </p:scale>
        <p:origin x="442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23" d="100"/>
          <a:sy n="123" d="100"/>
        </p:scale>
        <p:origin x="49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2A1C0A3-9725-A36B-42E5-6D600C2259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0EA8C2-1EF8-36B6-EA84-FFA5D0A2F18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7BDAE-29A6-4BE2-B157-A0DE3CF5C6D8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5D7965-A080-0ADE-670C-9D099D7241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E05C-9D13-950D-F94C-003E35C06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B5323-98AE-4DB8-A6FA-1127D4E306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9080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EA50AE-3EA1-4D83-B5DA-96E75DC571B0}" type="datetimeFigureOut">
              <a:rPr lang="en-US" smtClean="0"/>
              <a:t>9/29/2024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AC9A20-3693-43FD-997B-0E90FA7F0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10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77E959-C9AD-4F36-95B6-A1D738290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48" y="2501900"/>
            <a:ext cx="4045744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9">
            <a:extLst>
              <a:ext uri="{FF2B5EF4-FFF2-40B4-BE49-F238E27FC236}">
                <a16:creationId xmlns:a16="http://schemas.microsoft.com/office/drawing/2014/main" id="{9AFE08CF-AC0B-7143-9A94-E8A35CBC7D4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1248" y="4155983"/>
            <a:ext cx="4045744" cy="84831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500" b="0" i="0">
                <a:solidFill>
                  <a:schemeClr val="accent2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224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199" y="1146819"/>
            <a:ext cx="3532909" cy="2458826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hart Placeholder 4">
            <a:extLst>
              <a:ext uri="{FF2B5EF4-FFF2-40B4-BE49-F238E27FC236}">
                <a16:creationId xmlns:a16="http://schemas.microsoft.com/office/drawing/2014/main" id="{F6BC2A0F-5133-211B-FBCF-EDB2D3DBBA02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5268191" y="1146819"/>
            <a:ext cx="3418608" cy="245882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Chart Placeholder 4">
            <a:extLst>
              <a:ext uri="{FF2B5EF4-FFF2-40B4-BE49-F238E27FC236}">
                <a16:creationId xmlns:a16="http://schemas.microsoft.com/office/drawing/2014/main" id="{DD2FF4A4-F559-CB07-8FE9-24BEA8F5DCF2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864428" y="3758045"/>
            <a:ext cx="3231572" cy="23337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6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1289050"/>
            <a:ext cx="8229600" cy="4562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6164379-EBDF-5FE4-3182-A161881A7B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89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813050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E9FF20B6-8B82-429F-AEEF-D9E0D5B0552E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>
          <a:xfrm>
            <a:off x="457200" y="1289050"/>
            <a:ext cx="4114800" cy="456247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36164379-EBDF-5FE4-3182-A161881A7B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EFA1F1-8859-F8C3-EE86-3B7F1046398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92675" y="1289050"/>
            <a:ext cx="3794125" cy="45624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B8096DA2-9742-E66E-39D0-AF0ED2175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5954" y="6542840"/>
            <a:ext cx="2290536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026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F3EEF-CC26-C683-959B-DAA4B2440B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1343025"/>
            <a:ext cx="8229600" cy="4456113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67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F3EEF-CC26-C683-959B-DAA4B2440B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1343025"/>
            <a:ext cx="82296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42467FF-3AB6-F426-ACD9-8CAE0CC6DD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344863" y="6542088"/>
            <a:ext cx="373062" cy="2492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2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E82C-B438-4701-92A5-0DDD49442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04700E-DDF6-4408-9396-4DFADC2C24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71F3EEF-CC26-C683-959B-DAA4B2440B0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0" y="1343025"/>
            <a:ext cx="4114800" cy="445611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48DA1BD-3CCC-B7E7-4A11-6A63572DA90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572000" y="1343025"/>
            <a:ext cx="4114800" cy="445611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DCAF31AC-3C0E-ABE7-EC4B-14274AF745F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054350" y="6542088"/>
            <a:ext cx="611188" cy="24923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10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 up of a logo&#10;&#10;Description automatically generated">
            <a:extLst>
              <a:ext uri="{FF2B5EF4-FFF2-40B4-BE49-F238E27FC236}">
                <a16:creationId xmlns:a16="http://schemas.microsoft.com/office/drawing/2014/main" id="{4777E959-C9AD-4F36-95B6-A1D7382902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3B808CC-F74C-B743-BAB4-F4C99E19565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248" y="2501900"/>
            <a:ext cx="4045744" cy="14493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700" b="1" i="0">
                <a:solidFill>
                  <a:schemeClr val="bg1"/>
                </a:solidFill>
                <a:latin typeface="Calibri" panose="020F0502020204030204" pitchFamily="34" charset="0"/>
              </a:defRPr>
            </a:lvl1pPr>
            <a:lvl2pPr marL="172641" indent="0">
              <a:buNone/>
              <a:defRPr>
                <a:solidFill>
                  <a:schemeClr val="bg1"/>
                </a:solidFill>
              </a:defRPr>
            </a:lvl2pPr>
            <a:lvl3pPr marL="342900" indent="0">
              <a:buNone/>
              <a:defRPr>
                <a:solidFill>
                  <a:schemeClr val="bg1"/>
                </a:solidFill>
              </a:defRPr>
            </a:lvl3pPr>
            <a:lvl4pPr marL="559594" indent="0">
              <a:buNone/>
              <a:defRPr>
                <a:solidFill>
                  <a:schemeClr val="bg1"/>
                </a:solidFill>
              </a:defRPr>
            </a:lvl4pPr>
            <a:lvl5pPr marL="727472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87FF15-31F5-F914-0C1E-CAB622F4225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793875" y="4321175"/>
            <a:ext cx="750888" cy="55245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4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584" userDrawn="1">
          <p15:clr>
            <a:srgbClr val="FBAE40"/>
          </p15:clr>
        </p15:guide>
        <p15:guide id="2" orient="horz" pos="261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255713"/>
            <a:ext cx="8229600" cy="46624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04892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651129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B903E0-BF8E-4DCE-8880-AD10293D4B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57200" y="1255713"/>
            <a:ext cx="8229600" cy="4662487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230188" indent="0">
              <a:buFontTx/>
              <a:buNone/>
              <a:defRPr/>
            </a:lvl2pPr>
            <a:lvl3pPr marL="457200" indent="0">
              <a:buFontTx/>
              <a:buNone/>
              <a:defRPr/>
            </a:lvl3pPr>
            <a:lvl4pPr marL="746125" indent="0">
              <a:buFontTx/>
              <a:buNone/>
              <a:defRPr/>
            </a:lvl4pPr>
            <a:lvl5pPr marL="969962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96AB50CE-9E4E-061C-ED7B-BB2DBE4809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9166" y="6542840"/>
            <a:ext cx="2290536" cy="24772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522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1C4973A-6811-43AE-B46D-74F27A5E8EB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57201" y="1254918"/>
            <a:ext cx="8229599" cy="4555678"/>
          </a:xfrm>
        </p:spPr>
        <p:txBody>
          <a:bodyPr/>
          <a:lstStyle/>
          <a:p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F8B33C6-FBA9-2316-D19D-AD37128DF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1A068B-2F28-6EF3-1B09-658ABFACDB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04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522242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59CE840-71EB-0C2E-7A74-9ED831413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BBDF8B89-9B07-D9F8-5422-42203DC4C55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89166" y="6541327"/>
            <a:ext cx="2290536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9536235-E2E6-E3B8-0AB9-96A44A788DA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7200" y="1123950"/>
            <a:ext cx="5381625" cy="846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98507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09575" y="6542840"/>
            <a:ext cx="600619" cy="247724"/>
          </a:xfrm>
        </p:spPr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204913"/>
            <a:ext cx="8229600" cy="475456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C59CE840-71EB-0C2E-7A74-9ED831413B0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210425" y="6542088"/>
            <a:ext cx="1241425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C608B28A-5378-AA4F-2DF3-923465D537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75954" y="6542840"/>
            <a:ext cx="2290536" cy="24923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9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4C5F8081-5E16-4801-8E6F-2E3312D5787D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457200" y="1204913"/>
            <a:ext cx="8229600" cy="4754562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066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009F-10EF-4246-895E-4B4499D3A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3221EE-D75D-4DB5-AC58-0857EC98BE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Chart Placeholder 4">
            <a:extLst>
              <a:ext uri="{FF2B5EF4-FFF2-40B4-BE49-F238E27FC236}">
                <a16:creationId xmlns:a16="http://schemas.microsoft.com/office/drawing/2014/main" id="{6ECC26B2-C67D-490A-A762-73CBC5C13F04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1" y="2442777"/>
            <a:ext cx="8229600" cy="349288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AAE6EFB-9372-77B2-C35F-B7DCB688BB8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57200" y="1133734"/>
            <a:ext cx="2901950" cy="117157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862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17F090B-49F7-4226-826A-44BF2ACE1059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"/>
            <a:ext cx="9144000" cy="6857999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F0A99-5B9C-4CA5-9F50-2F4E34F6E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148582"/>
            <a:ext cx="8229599" cy="84583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4BB4A01D-7D6E-BB4E-BD5D-E3A388293815}"/>
              </a:ext>
            </a:extLst>
          </p:cNvPr>
          <p:cNvSpPr>
            <a:spLocks noChangeAspect="1"/>
          </p:cNvSpPr>
          <p:nvPr userDrawn="1"/>
        </p:nvSpPr>
        <p:spPr>
          <a:xfrm>
            <a:off x="192162" y="130869"/>
            <a:ext cx="265039" cy="515176"/>
          </a:xfrm>
          <a:prstGeom prst="parallelogram">
            <a:avLst>
              <a:gd name="adj" fmla="val 59613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b="0" i="0" dirty="0">
              <a:latin typeface="Calibri" panose="020F0502020204030204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49833-0938-F747-9F14-C1C0453EFF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09575" y="6542840"/>
            <a:ext cx="2057400" cy="2477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chemeClr val="bg2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F0D23093-2AB0-F74C-B865-1A12A15B65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F227F0-8FC0-9046-A60F-1749263CF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057312"/>
            <a:ext cx="8229600" cy="47433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53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56" r:id="rId2"/>
    <p:sldLayoutId id="2147483744" r:id="rId3"/>
    <p:sldLayoutId id="2147483752" r:id="rId4"/>
    <p:sldLayoutId id="2147483743" r:id="rId5"/>
    <p:sldLayoutId id="2147483753" r:id="rId6"/>
    <p:sldLayoutId id="2147483745" r:id="rId7"/>
    <p:sldLayoutId id="2147483748" r:id="rId8"/>
    <p:sldLayoutId id="2147483746" r:id="rId9"/>
    <p:sldLayoutId id="2147483751" r:id="rId10"/>
    <p:sldLayoutId id="2147483747" r:id="rId11"/>
    <p:sldLayoutId id="2147483750" r:id="rId12"/>
    <p:sldLayoutId id="2147483749" r:id="rId13"/>
    <p:sldLayoutId id="2147483754" r:id="rId14"/>
    <p:sldLayoutId id="2147483755" r:id="rId1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24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61963" marR="0" indent="-23177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alibri" panose="020F0502020204030204" pitchFamily="34" charset="0"/>
        <a:buChar char="‐"/>
        <a:tabLst/>
        <a:defRPr sz="2000" b="0" i="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746125" marR="0" indent="-288925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69963" marR="0" indent="-223838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/>
        <a:defRPr sz="14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03325" marR="0" indent="-233363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Courier New" panose="02070309020205020404" pitchFamily="49" charset="0"/>
        <a:buChar char="o"/>
        <a:tabLst/>
        <a:defRPr sz="1200" kern="1200" baseline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xus:query=A|i_name|eq|title_text">
            <a:extLst>
              <a:ext uri="{FF2B5EF4-FFF2-40B4-BE49-F238E27FC236}">
                <a16:creationId xmlns:a16="http://schemas.microsoft.com/office/drawing/2014/main" id="{BF09F97B-A23A-3E40-8354-D7480B3544A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wrap="square">
            <a:noAutofit/>
          </a:bodyPr>
          <a:lstStyle/>
          <a:p>
            <a:endParaRPr sz="2800" b="1" i="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34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query=A|i_name|eq|line_plot_title">
            <a:extLst>
              <a:ext uri="{FF2B5EF4-FFF2-40B4-BE49-F238E27FC236}">
                <a16:creationId xmlns:a16="http://schemas.microsoft.com/office/drawing/2014/main" id="{4402613D-5DED-4F17-A5D9-DC4D35D4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38A62-2AFB-4657-B26E-B3EFD332E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Nexus:query=A|i_name|eq|line_plot">
            <a:extLst>
              <a:ext uri="{FF2B5EF4-FFF2-40B4-BE49-F238E27FC236}">
                <a16:creationId xmlns:a16="http://schemas.microsoft.com/office/drawing/2014/main" id="{105E7E1A-7A23-4FA2-91AA-43A098EC7F8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1" y="1313773"/>
            <a:ext cx="8229600" cy="349288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634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html_header">
            <a:extLst>
              <a:ext uri="{FF2B5EF4-FFF2-40B4-BE49-F238E27FC236}">
                <a16:creationId xmlns:a16="http://schemas.microsoft.com/office/drawing/2014/main" id="{6A557093-A62F-75F4-5E0B-A805D2305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8022EC-FF43-DE23-F0E4-C511C7907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Nexus:query=A|i_name|eq|bar_plot">
            <a:extLst>
              <a:ext uri="{FF2B5EF4-FFF2-40B4-BE49-F238E27FC236}">
                <a16:creationId xmlns:a16="http://schemas.microsoft.com/office/drawing/2014/main" id="{513352E8-F483-7FAB-3C34-81358A39925B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Nexus:comments">
            <a:extLst>
              <a:ext uri="{FF2B5EF4-FFF2-40B4-BE49-F238E27FC236}">
                <a16:creationId xmlns:a16="http://schemas.microsoft.com/office/drawing/2014/main" id="{1E3D0CE5-3970-A918-5464-DE795B503E2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A2E212-C5CB-1D76-842D-33EABF5109AF}"/>
              </a:ext>
            </a:extLst>
          </p:cNvPr>
          <p:cNvSpPr txBox="1"/>
          <p:nvPr/>
        </p:nvSpPr>
        <p:spPr>
          <a:xfrm>
            <a:off x="3983421" y="1366345"/>
            <a:ext cx="11456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116971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query=A|i_name|eq|pie_plot_title">
            <a:extLst>
              <a:ext uri="{FF2B5EF4-FFF2-40B4-BE49-F238E27FC236}">
                <a16:creationId xmlns:a16="http://schemas.microsoft.com/office/drawing/2014/main" id="{4402613D-5DED-4F17-A5D9-DC4D35D4C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0C38A62-2AFB-4657-B26E-B3EFD332E4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0" name="Nexus:query=A|i_name|eq|pie_plot">
            <a:extLst>
              <a:ext uri="{FF2B5EF4-FFF2-40B4-BE49-F238E27FC236}">
                <a16:creationId xmlns:a16="http://schemas.microsoft.com/office/drawing/2014/main" id="{105E7E1A-7A23-4FA2-91AA-43A098EC7F80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57201" y="1369757"/>
            <a:ext cx="8229600" cy="349288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686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query=A|i_name|eq|tri_plot_title">
            <a:extLst>
              <a:ext uri="{FF2B5EF4-FFF2-40B4-BE49-F238E27FC236}">
                <a16:creationId xmlns:a16="http://schemas.microsoft.com/office/drawing/2014/main" id="{7CBDF3C2-F385-E8C3-E324-D26AE73F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6FA271-88B4-5042-E52F-C38668CD55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0" name="Nexus:query=A|i_name|eq|bar_plot">
            <a:extLst>
              <a:ext uri="{FF2B5EF4-FFF2-40B4-BE49-F238E27FC236}">
                <a16:creationId xmlns:a16="http://schemas.microsoft.com/office/drawing/2014/main" id="{0BB00397-AB58-83B1-E726-DFCB25C2639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Nexus:query=A|i_name|eq|pie_plot">
            <a:extLst>
              <a:ext uri="{FF2B5EF4-FFF2-40B4-BE49-F238E27FC236}">
                <a16:creationId xmlns:a16="http://schemas.microsoft.com/office/drawing/2014/main" id="{81C9093F-CED0-BF6B-47D7-65C6898FF68E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Nexus:query=A|i_name|eq|line_plot">
            <a:extLst>
              <a:ext uri="{FF2B5EF4-FFF2-40B4-BE49-F238E27FC236}">
                <a16:creationId xmlns:a16="http://schemas.microsoft.com/office/drawing/2014/main" id="{891008A6-0684-088F-6356-3782DFC4C1D6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2466975" y="3758045"/>
            <a:ext cx="4515716" cy="233379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27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xus:query=AA|i_name|eq|scene_title">
            <a:extLst>
              <a:ext uri="{FF2B5EF4-FFF2-40B4-BE49-F238E27FC236}">
                <a16:creationId xmlns:a16="http://schemas.microsoft.com/office/drawing/2014/main" id="{1CFB06A5-E58D-A1A1-2526-E9FF861A0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483A2-76AF-4DBF-9017-06B493C33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Nexus:query=A|i_type|cont|scene">
            <a:extLst>
              <a:ext uri="{FF2B5EF4-FFF2-40B4-BE49-F238E27FC236}">
                <a16:creationId xmlns:a16="http://schemas.microsoft.com/office/drawing/2014/main" id="{FE5C7576-A1A2-6E32-8C96-B6993D2B83D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744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xus:query=A|i_name|eq|evsn_title">
            <a:extLst>
              <a:ext uri="{FF2B5EF4-FFF2-40B4-BE49-F238E27FC236}">
                <a16:creationId xmlns:a16="http://schemas.microsoft.com/office/drawing/2014/main" id="{C41B8FA0-F328-1268-ED16-60CA009D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483A2-76AF-4DBF-9017-06B493C33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Nexus:query=A|i_type|cont|file;A|i_name|cont|scenario">
            <a:extLst>
              <a:ext uri="{FF2B5EF4-FFF2-40B4-BE49-F238E27FC236}">
                <a16:creationId xmlns:a16="http://schemas.microsoft.com/office/drawing/2014/main" id="{5D26899D-65AC-FAC0-2DA7-E11B9DC344C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44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xus:html_header">
            <a:extLst>
              <a:ext uri="{FF2B5EF4-FFF2-40B4-BE49-F238E27FC236}">
                <a16:creationId xmlns:a16="http://schemas.microsoft.com/office/drawing/2014/main" id="{3A736A6A-BF83-0A19-C4EF-EB0AB0A1A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14F000A-EBAB-7068-40AD-E9539185E9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Nexus:toc_link">
            <a:extLst>
              <a:ext uri="{FF2B5EF4-FFF2-40B4-BE49-F238E27FC236}">
                <a16:creationId xmlns:a16="http://schemas.microsoft.com/office/drawing/2014/main" id="{30B93E90-0E08-FD2A-E06E-EAABA53F2B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8" name="Nexus:breadcrumbs">
            <a:extLst>
              <a:ext uri="{FF2B5EF4-FFF2-40B4-BE49-F238E27FC236}">
                <a16:creationId xmlns:a16="http://schemas.microsoft.com/office/drawing/2014/main" id="{6657C1BC-CFCB-8D4E-9E5F-493EC82D39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9" name="Nexus:comments">
            <a:extLst>
              <a:ext uri="{FF2B5EF4-FFF2-40B4-BE49-F238E27FC236}">
                <a16:creationId xmlns:a16="http://schemas.microsoft.com/office/drawing/2014/main" id="{98CD9217-8B82-E737-2B3F-8131D1BC49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19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B483A2-76AF-4DBF-9017-06B493C3317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Nexus:query=A|i_type|cont|file;A|i_name|cont|session">
            <a:extLst>
              <a:ext uri="{FF2B5EF4-FFF2-40B4-BE49-F238E27FC236}">
                <a16:creationId xmlns:a16="http://schemas.microsoft.com/office/drawing/2014/main" id="{6354F7CA-CFB0-10BE-39D1-A4406787371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Nexus:query=A|i_type|cont|image;A|i_name|cont|logo;">
            <a:extLst>
              <a:ext uri="{FF2B5EF4-FFF2-40B4-BE49-F238E27FC236}">
                <a16:creationId xmlns:a16="http://schemas.microsoft.com/office/drawing/2014/main" id="{A6F80112-291C-8E81-377F-3579177E40F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exus:html_header">
            <a:extLst>
              <a:ext uri="{FF2B5EF4-FFF2-40B4-BE49-F238E27FC236}">
                <a16:creationId xmlns:a16="http://schemas.microsoft.com/office/drawing/2014/main" id="{4526C87E-ABEF-30AA-5BE9-EF8B4A341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4E41D7-97E0-66AC-8996-D582A13BA5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Nexus:query=A|i_tags|cont|imgcmp&amp;sequence=0">
            <a:extLst>
              <a:ext uri="{FF2B5EF4-FFF2-40B4-BE49-F238E27FC236}">
                <a16:creationId xmlns:a16="http://schemas.microsoft.com/office/drawing/2014/main" id="{C969FE4C-C99D-EAA8-7EA0-8D8C62A8F3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Nexus:query=A|i_tags|cont|imgcmp&amp;sequence=1">
            <a:extLst>
              <a:ext uri="{FF2B5EF4-FFF2-40B4-BE49-F238E27FC236}">
                <a16:creationId xmlns:a16="http://schemas.microsoft.com/office/drawing/2014/main" id="{61BEA5F6-F7E2-EB6B-F080-C5C088141F4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914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name|eq|end_text">
            <a:extLst>
              <a:ext uri="{FF2B5EF4-FFF2-40B4-BE49-F238E27FC236}">
                <a16:creationId xmlns:a16="http://schemas.microsoft.com/office/drawing/2014/main" id="{254AA6FA-C9CF-2086-C8D9-715AAA64E2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Nexus:query=A|i_type|cont|image;A|i_name|cont|logo">
            <a:extLst>
              <a:ext uri="{FF2B5EF4-FFF2-40B4-BE49-F238E27FC236}">
                <a16:creationId xmlns:a16="http://schemas.microsoft.com/office/drawing/2014/main" id="{9C8D8697-5017-E0B5-6902-11BA9029E0C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89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name|eq|toc_title">
            <a:extLst>
              <a:ext uri="{FF2B5EF4-FFF2-40B4-BE49-F238E27FC236}">
                <a16:creationId xmlns:a16="http://schemas.microsoft.com/office/drawing/2014/main" id="{35038DC2-1F5C-4DF7-A250-2D205AC16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937C6-EC74-4836-8B95-52CFA36DF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Nexus:toc&amp;lines=8">
            <a:extLst>
              <a:ext uri="{FF2B5EF4-FFF2-40B4-BE49-F238E27FC236}">
                <a16:creationId xmlns:a16="http://schemas.microsoft.com/office/drawing/2014/main" id="{7C4D73CD-1F2A-475D-B6DD-925545930C9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wrap="square">
            <a:noAutofit/>
          </a:bodyPr>
          <a:lstStyle/>
          <a:p>
            <a:endParaRPr sz="1600" b="0" i="1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1311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exus:query=A|i_name|eq|html_title">
            <a:extLst>
              <a:ext uri="{FF2B5EF4-FFF2-40B4-BE49-F238E27FC236}">
                <a16:creationId xmlns:a16="http://schemas.microsoft.com/office/drawing/2014/main" id="{4B8B588C-2DD0-99CF-A151-85400C0AF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4937C6-EC74-4836-8B95-52CFA36DF4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Nexus:query=A|i_name|eq|html">
            <a:extLst>
              <a:ext uri="{FF2B5EF4-FFF2-40B4-BE49-F238E27FC236}">
                <a16:creationId xmlns:a16="http://schemas.microsoft.com/office/drawing/2014/main" id="{7DD66B13-AB39-5CC9-081C-5E8EDF1CB81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Nexus:breadcrumbs">
            <a:extLst>
              <a:ext uri="{FF2B5EF4-FFF2-40B4-BE49-F238E27FC236}">
                <a16:creationId xmlns:a16="http://schemas.microsoft.com/office/drawing/2014/main" id="{7A0EB23B-3DFB-C77E-47DB-ADFEA8768B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243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6DEB4E-4D1F-9B87-2F2B-749DD9EBE5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Nexus:query=A|i_name|eq|image">
            <a:extLst>
              <a:ext uri="{FF2B5EF4-FFF2-40B4-BE49-F238E27FC236}">
                <a16:creationId xmlns:a16="http://schemas.microsoft.com/office/drawing/2014/main" id="{23FFAF24-9585-1BC0-DC9E-F40D17B5C11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Nexus:query=A|i_name|eq|image_title">
            <a:extLst>
              <a:ext uri="{FF2B5EF4-FFF2-40B4-BE49-F238E27FC236}">
                <a16:creationId xmlns:a16="http://schemas.microsoft.com/office/drawing/2014/main" id="{5430DE96-8572-AC7F-67AE-6B038A107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Nexus:toc_link&amp;query=A|i_name|eq|toc_link_text">
            <a:extLst>
              <a:ext uri="{FF2B5EF4-FFF2-40B4-BE49-F238E27FC236}">
                <a16:creationId xmlns:a16="http://schemas.microsoft.com/office/drawing/2014/main" id="{63CBCDB3-5755-989D-D524-AF29E5335CB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56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xus:query=A|i_name|cont|html-anim-title;">
            <a:extLst>
              <a:ext uri="{FF2B5EF4-FFF2-40B4-BE49-F238E27FC236}">
                <a16:creationId xmlns:a16="http://schemas.microsoft.com/office/drawing/2014/main" id="{14EB1C4C-2AC1-71D0-A16B-D2E4240F4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58F91F-C0E1-346D-807D-2CEA4DC38F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Nexus:query=A|i_name|eq|anim">
            <a:extLst>
              <a:ext uri="{FF2B5EF4-FFF2-40B4-BE49-F238E27FC236}">
                <a16:creationId xmlns:a16="http://schemas.microsoft.com/office/drawing/2014/main" id="{A511B573-6A09-4E66-7758-F7A5EA9A1EE2}"/>
              </a:ext>
            </a:extLst>
          </p:cNvPr>
          <p:cNvSpPr>
            <a:spLocks noGrp="1"/>
          </p:cNvSpPr>
          <p:nvPr>
            <p:ph type="media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BCF78C6D-CC4A-9FE0-06D5-AD1C8CFC699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  <p:sp>
        <p:nvSpPr>
          <p:cNvPr id="10" name="Nexus:query=A|i_name|eq|text;&amp;lines=3">
            <a:extLst>
              <a:ext uri="{FF2B5EF4-FFF2-40B4-BE49-F238E27FC236}">
                <a16:creationId xmlns:a16="http://schemas.microsoft.com/office/drawing/2014/main" id="{B0B92442-BD21-2C91-7590-6CA7793BE5E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Nexus:breadcrumbs">
            <a:extLst>
              <a:ext uri="{FF2B5EF4-FFF2-40B4-BE49-F238E27FC236}">
                <a16:creationId xmlns:a16="http://schemas.microsoft.com/office/drawing/2014/main" id="{434AD1DF-A51E-5CC8-0CE1-49BB6C36730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74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65C334D-9DC6-B7BD-1F57-A029C42B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F0229-4395-9783-6DD8-9EECD5483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AB83DF5B-6DE0-401D-6A88-DC65CBD7E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toc</a:t>
            </a:r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71F20E89-61FC-6855-5093-2B107C38D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1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exus:html_header">
            <a:extLst>
              <a:ext uri="{FF2B5EF4-FFF2-40B4-BE49-F238E27FC236}">
                <a16:creationId xmlns:a16="http://schemas.microsoft.com/office/drawing/2014/main" id="{E65C334D-9DC6-B7BD-1F57-A029C42B1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F0229-4395-9783-6DD8-9EECD5483F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AB83DF5B-6DE0-401D-6A88-DC65CBD7E9F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toc</a:t>
            </a:r>
          </a:p>
        </p:txBody>
      </p:sp>
      <p:sp>
        <p:nvSpPr>
          <p:cNvPr id="6" name="Nexus:breadcrumbs">
            <a:extLst>
              <a:ext uri="{FF2B5EF4-FFF2-40B4-BE49-F238E27FC236}">
                <a16:creationId xmlns:a16="http://schemas.microsoft.com/office/drawing/2014/main" id="{71F20E89-61FC-6855-5093-2B107C38D24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79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Nexus:html_header">
            <a:extLst>
              <a:ext uri="{FF2B5EF4-FFF2-40B4-BE49-F238E27FC236}">
                <a16:creationId xmlns:a16="http://schemas.microsoft.com/office/drawing/2014/main" id="{16CCA0BC-37AC-9B82-80E1-B4DD7269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31EF83-8190-2382-481F-E16B32C115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Nexus:query=A|i_name|eq|table&amp;rows=6&amp;cols=5">
            <a:extLst>
              <a:ext uri="{FF2B5EF4-FFF2-40B4-BE49-F238E27FC236}">
                <a16:creationId xmlns:a16="http://schemas.microsoft.com/office/drawing/2014/main" id="{64666E78-EA83-3B01-37B8-CFB2AA38A1A5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Nexus:toc_link">
            <a:extLst>
              <a:ext uri="{FF2B5EF4-FFF2-40B4-BE49-F238E27FC236}">
                <a16:creationId xmlns:a16="http://schemas.microsoft.com/office/drawing/2014/main" id="{0E90428C-6670-BD74-1BB8-BFAE8E45520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TOC</a:t>
            </a:r>
          </a:p>
        </p:txBody>
      </p:sp>
      <p:sp>
        <p:nvSpPr>
          <p:cNvPr id="11" name="Nexus:breadcrumbs">
            <a:extLst>
              <a:ext uri="{FF2B5EF4-FFF2-40B4-BE49-F238E27FC236}">
                <a16:creationId xmlns:a16="http://schemas.microsoft.com/office/drawing/2014/main" id="{3578F5D2-E067-0B5A-5A18-09CC8F2A90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550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471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exus:query=A|i_name|eq|tree_title">
            <a:extLst>
              <a:ext uri="{FF2B5EF4-FFF2-40B4-BE49-F238E27FC236}">
                <a16:creationId xmlns:a16="http://schemas.microsoft.com/office/drawing/2014/main" id="{1269C953-8836-49F2-8EC7-4047D1C73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CF9F6C-0422-4E16-99CF-0A2C6203AF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23093-2AB0-F74C-B865-1A12A15B650E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2" name="Nexus:query=A|i_name|eq|tree">
            <a:extLst>
              <a:ext uri="{FF2B5EF4-FFF2-40B4-BE49-F238E27FC236}">
                <a16:creationId xmlns:a16="http://schemas.microsoft.com/office/drawing/2014/main" id="{2E922714-9C5E-C2C8-A296-92DF73C370BF}"/>
              </a:ext>
            </a:extLst>
          </p:cNvPr>
          <p:cNvGraphicFramePr>
            <a:graphicFrameLocks noGrp="1"/>
          </p:cNvGraphicFramePr>
          <p:nvPr>
            <p:ph type="tbl" sz="quarter" idx="11"/>
            <p:extLst>
              <p:ext uri="{D42A27DB-BD31-4B8C-83A1-F6EECF244321}">
                <p14:modId xmlns:p14="http://schemas.microsoft.com/office/powerpoint/2010/main" val="3918725975"/>
              </p:ext>
            </p:extLst>
          </p:nvPr>
        </p:nvGraphicFramePr>
        <p:xfrm>
          <a:off x="457200" y="1204913"/>
          <a:ext cx="82296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73298605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92207804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233007156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8324323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38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77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2575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163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5993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746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23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757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374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332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Ansys - Slide Master">
  <a:themeElements>
    <a:clrScheme name="Custom 3">
      <a:dk1>
        <a:sysClr val="windowText" lastClr="000000"/>
      </a:dk1>
      <a:lt1>
        <a:sysClr val="window" lastClr="FFFFFF"/>
      </a:lt1>
      <a:dk2>
        <a:srgbClr val="898A8D"/>
      </a:dk2>
      <a:lt2>
        <a:srgbClr val="D9D8D6"/>
      </a:lt2>
      <a:accent1>
        <a:srgbClr val="FFB71B"/>
      </a:accent1>
      <a:accent2>
        <a:srgbClr val="898A8D"/>
      </a:accent2>
      <a:accent3>
        <a:srgbClr val="D9D8D6"/>
      </a:accent3>
      <a:accent4>
        <a:srgbClr val="FFB71B"/>
      </a:accent4>
      <a:accent5>
        <a:srgbClr val="898A8D"/>
      </a:accent5>
      <a:accent6>
        <a:srgbClr val="D9D8D6"/>
      </a:accent6>
      <a:hlink>
        <a:srgbClr val="000000"/>
      </a:hlink>
      <a:folHlink>
        <a:srgbClr val="D39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 2021 Confidential (1)" id="{BCE29331-CD87-4C7F-9347-8FFC45714815}" vid="{9A4FE274-3FD9-4EEB-80C5-5F4C7627D6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14955</TotalTime>
  <Words>21</Words>
  <Application>Microsoft Office PowerPoint</Application>
  <PresentationFormat>On-screen Show (4:3)</PresentationFormat>
  <Paragraphs>21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Courier New</vt:lpstr>
      <vt:lpstr>Wingdings</vt:lpstr>
      <vt:lpstr>Ansys -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Hello, World!</dc:title>
  <dc:subject/>
  <dc:creator>Visesh Rajendraprasad</dc:creator>
  <cp:keywords/>
  <dc:description>generated using python-pptx</dc:description>
  <cp:lastModifiedBy>Visesh Rajendraprasad</cp:lastModifiedBy>
  <cp:revision>180</cp:revision>
  <dcterms:created xsi:type="dcterms:W3CDTF">2013-01-27T09:14:16Z</dcterms:created>
  <dcterms:modified xsi:type="dcterms:W3CDTF">2024-09-29T08:20:02Z</dcterms:modified>
  <cp:category/>
</cp:coreProperties>
</file>